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61" r:id="rId4"/>
    <p:sldId id="263" r:id="rId5"/>
    <p:sldId id="257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2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F2A5F-9EE3-4FE2-8FB5-774213A2A3C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4616DC4-D16E-4E16-94B4-433430C5A270}">
      <dgm:prSet/>
      <dgm:spPr/>
      <dgm:t>
        <a:bodyPr/>
        <a:lstStyle/>
        <a:p>
          <a:pPr rtl="0"/>
          <a:r>
            <a:rPr lang="ru-RU" b="1" dirty="0" smtClean="0"/>
            <a:t>Создание условий для непрерывного и планомерного повышения квалификации и непрерывного повышения профессионального педагогического мастерства педагогических руководящих  работников с учетом их профессиональных дефицитов и интересов</a:t>
          </a:r>
          <a:endParaRPr lang="ru-RU" b="1" dirty="0"/>
        </a:p>
      </dgm:t>
    </dgm:pt>
    <dgm:pt modelId="{0A4ED4EF-BA43-48D6-A76E-9ACEDAE50A9A}" type="parTrans" cxnId="{9B1729C7-F001-4A69-B2FF-121B7A56D909}">
      <dgm:prSet/>
      <dgm:spPr/>
      <dgm:t>
        <a:bodyPr/>
        <a:lstStyle/>
        <a:p>
          <a:endParaRPr lang="ru-RU"/>
        </a:p>
      </dgm:t>
    </dgm:pt>
    <dgm:pt modelId="{1E694C49-F5CC-4ABA-A6E6-1BDED91B4409}" type="sibTrans" cxnId="{9B1729C7-F001-4A69-B2FF-121B7A56D909}">
      <dgm:prSet/>
      <dgm:spPr/>
      <dgm:t>
        <a:bodyPr/>
        <a:lstStyle/>
        <a:p>
          <a:endParaRPr lang="ru-RU"/>
        </a:p>
      </dgm:t>
    </dgm:pt>
    <dgm:pt modelId="{CE603105-08A0-465B-B3E6-F1ABA60367E4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Мониторинг </a:t>
          </a:r>
          <a:r>
            <a:rPr lang="ru-RU" b="1" dirty="0" err="1" smtClean="0"/>
            <a:t>Рособнадзора</a:t>
          </a:r>
          <a:r>
            <a:rPr lang="ru-RU" dirty="0" smtClean="0"/>
            <a:t>.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Позиция </a:t>
          </a:r>
          <a:r>
            <a:rPr lang="ru-RU" dirty="0" err="1" smtClean="0"/>
            <a:t>оценивания:«построение</a:t>
          </a:r>
          <a:r>
            <a:rPr lang="ru-RU" dirty="0" smtClean="0"/>
            <a:t> </a:t>
          </a:r>
          <a:r>
            <a:rPr lang="ru-RU" b="1" dirty="0" smtClean="0"/>
            <a:t>индивидуальной</a:t>
          </a:r>
          <a:r>
            <a:rPr lang="ru-RU" dirty="0" smtClean="0"/>
            <a:t> образовательной траектории профессионального развития педагогов»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«результаты деятельности системы поддержки молодых педагогов и/или системы наставничества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FCCCE27-81B8-446B-A518-6B5790B49008}" type="parTrans" cxnId="{0F62D009-A141-4899-AECC-658CCED6F1A1}">
      <dgm:prSet/>
      <dgm:spPr/>
      <dgm:t>
        <a:bodyPr/>
        <a:lstStyle/>
        <a:p>
          <a:endParaRPr lang="ru-RU"/>
        </a:p>
      </dgm:t>
    </dgm:pt>
    <dgm:pt modelId="{DDE314F6-AD71-48F1-8AFD-10B1BEDE5CD1}" type="sibTrans" cxnId="{0F62D009-A141-4899-AECC-658CCED6F1A1}">
      <dgm:prSet/>
      <dgm:spPr/>
      <dgm:t>
        <a:bodyPr/>
        <a:lstStyle/>
        <a:p>
          <a:endParaRPr lang="ru-RU"/>
        </a:p>
      </dgm:t>
    </dgm:pt>
    <dgm:pt modelId="{539A46B7-AB4A-4B1B-A450-E1BB60F1C787}" type="pres">
      <dgm:prSet presAssocID="{86CF2A5F-9EE3-4FE2-8FB5-774213A2A3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FA23E-164E-4157-AA91-48796D1DAA9A}" type="pres">
      <dgm:prSet presAssocID="{A4616DC4-D16E-4E16-94B4-433430C5A270}" presName="parentText" presStyleLbl="node1" presStyleIdx="0" presStyleCnt="2" custLinFactY="-4937" custLinFactNeighborX="4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C93C2-E8C9-40B0-B4C7-F1F25369D39F}" type="pres">
      <dgm:prSet presAssocID="{1E694C49-F5CC-4ABA-A6E6-1BDED91B4409}" presName="spacer" presStyleCnt="0"/>
      <dgm:spPr/>
    </dgm:pt>
    <dgm:pt modelId="{92189D65-6A55-47C5-B7B4-9AC9649EBA72}" type="pres">
      <dgm:prSet presAssocID="{CE603105-08A0-465B-B3E6-F1ABA60367E4}" presName="parentText" presStyleLbl="node1" presStyleIdx="1" presStyleCnt="2" custLinFactY="4929" custLinFactNeighborX="-4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F007F1-79CA-49E1-A924-50218800E858}" type="presOf" srcId="{A4616DC4-D16E-4E16-94B4-433430C5A270}" destId="{2ABFA23E-164E-4157-AA91-48796D1DAA9A}" srcOrd="0" destOrd="0" presId="urn:microsoft.com/office/officeart/2005/8/layout/vList2"/>
    <dgm:cxn modelId="{0F62D009-A141-4899-AECC-658CCED6F1A1}" srcId="{86CF2A5F-9EE3-4FE2-8FB5-774213A2A3C3}" destId="{CE603105-08A0-465B-B3E6-F1ABA60367E4}" srcOrd="1" destOrd="0" parTransId="{8FCCCE27-81B8-446B-A518-6B5790B49008}" sibTransId="{DDE314F6-AD71-48F1-8AFD-10B1BEDE5CD1}"/>
    <dgm:cxn modelId="{9B1729C7-F001-4A69-B2FF-121B7A56D909}" srcId="{86CF2A5F-9EE3-4FE2-8FB5-774213A2A3C3}" destId="{A4616DC4-D16E-4E16-94B4-433430C5A270}" srcOrd="0" destOrd="0" parTransId="{0A4ED4EF-BA43-48D6-A76E-9ACEDAE50A9A}" sibTransId="{1E694C49-F5CC-4ABA-A6E6-1BDED91B4409}"/>
    <dgm:cxn modelId="{4217D7DF-BA61-4A23-9DEF-406253FADF0A}" type="presOf" srcId="{CE603105-08A0-465B-B3E6-F1ABA60367E4}" destId="{92189D65-6A55-47C5-B7B4-9AC9649EBA72}" srcOrd="0" destOrd="0" presId="urn:microsoft.com/office/officeart/2005/8/layout/vList2"/>
    <dgm:cxn modelId="{4125399D-059F-4CD2-8B84-110F9FF31C30}" type="presOf" srcId="{86CF2A5F-9EE3-4FE2-8FB5-774213A2A3C3}" destId="{539A46B7-AB4A-4B1B-A450-E1BB60F1C787}" srcOrd="0" destOrd="0" presId="urn:microsoft.com/office/officeart/2005/8/layout/vList2"/>
    <dgm:cxn modelId="{A83D25E6-DB5B-4CB2-8215-986B89E69FDD}" type="presParOf" srcId="{539A46B7-AB4A-4B1B-A450-E1BB60F1C787}" destId="{2ABFA23E-164E-4157-AA91-48796D1DAA9A}" srcOrd="0" destOrd="0" presId="urn:microsoft.com/office/officeart/2005/8/layout/vList2"/>
    <dgm:cxn modelId="{0C726573-39FA-4A56-A830-4099732BE9CF}" type="presParOf" srcId="{539A46B7-AB4A-4B1B-A450-E1BB60F1C787}" destId="{DEBC93C2-E8C9-40B0-B4C7-F1F25369D39F}" srcOrd="1" destOrd="0" presId="urn:microsoft.com/office/officeart/2005/8/layout/vList2"/>
    <dgm:cxn modelId="{3F6AD418-386D-4911-89C9-E9774C3474D8}" type="presParOf" srcId="{539A46B7-AB4A-4B1B-A450-E1BB60F1C787}" destId="{92189D65-6A55-47C5-B7B4-9AC9649EBA7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8170F-5604-4251-84E3-A013F55D20A5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7CF735D-ECAE-431E-B540-B9DC62F252A2}">
      <dgm:prSet/>
      <dgm:spPr/>
      <dgm:t>
        <a:bodyPr/>
        <a:lstStyle/>
        <a:p>
          <a:pPr rtl="0"/>
          <a:r>
            <a:rPr lang="ru-RU" b="0" dirty="0" smtClean="0"/>
            <a:t>Подготовить модель методического сопровождения педагогов ОО по формированию функциональной грамотности.  </a:t>
          </a:r>
          <a:endParaRPr lang="ru-RU" b="0" dirty="0"/>
        </a:p>
      </dgm:t>
    </dgm:pt>
    <dgm:pt modelId="{C804A3E2-6CA1-4A18-9CB7-BC3D54648114}" type="parTrans" cxnId="{DE90F2E3-B3B7-461E-86A5-E25C34AAF3EE}">
      <dgm:prSet/>
      <dgm:spPr/>
      <dgm:t>
        <a:bodyPr/>
        <a:lstStyle/>
        <a:p>
          <a:endParaRPr lang="ru-RU"/>
        </a:p>
      </dgm:t>
    </dgm:pt>
    <dgm:pt modelId="{81A8220D-8106-4020-A63D-0A9592EEA658}" type="sibTrans" cxnId="{DE90F2E3-B3B7-461E-86A5-E25C34AAF3EE}">
      <dgm:prSet/>
      <dgm:spPr/>
      <dgm:t>
        <a:bodyPr/>
        <a:lstStyle/>
        <a:p>
          <a:endParaRPr lang="ru-RU"/>
        </a:p>
      </dgm:t>
    </dgm:pt>
    <dgm:pt modelId="{95ABB50C-3ED5-4353-A031-8B744F57EAF2}" type="pres">
      <dgm:prSet presAssocID="{B2A8170F-5604-4251-84E3-A013F55D20A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B20655-0ED9-46E7-B6BC-2EB9FB129AC8}" type="pres">
      <dgm:prSet presAssocID="{F7CF735D-ECAE-431E-B540-B9DC62F252A2}" presName="comp" presStyleCnt="0"/>
      <dgm:spPr/>
    </dgm:pt>
    <dgm:pt modelId="{4F693AC3-BDCE-460F-9375-37323B771F4A}" type="pres">
      <dgm:prSet presAssocID="{F7CF735D-ECAE-431E-B540-B9DC62F252A2}" presName="rect2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43687-2BBB-4084-AE35-0F0C9A7D2FBF}" type="pres">
      <dgm:prSet presAssocID="{F7CF735D-ECAE-431E-B540-B9DC62F252A2}" presName="rect1" presStyleLbl="lnNode1" presStyleIdx="0" presStyleCnt="1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ru-RU"/>
        </a:p>
      </dgm:t>
    </dgm:pt>
  </dgm:ptLst>
  <dgm:cxnLst>
    <dgm:cxn modelId="{DCF6167F-398F-4F06-A1CD-0B3CF34F9FC8}" type="presOf" srcId="{B2A8170F-5604-4251-84E3-A013F55D20A5}" destId="{95ABB50C-3ED5-4353-A031-8B744F57EAF2}" srcOrd="0" destOrd="0" presId="urn:microsoft.com/office/officeart/2008/layout/AlternatingPictureBlocks"/>
    <dgm:cxn modelId="{DE90F2E3-B3B7-461E-86A5-E25C34AAF3EE}" srcId="{B2A8170F-5604-4251-84E3-A013F55D20A5}" destId="{F7CF735D-ECAE-431E-B540-B9DC62F252A2}" srcOrd="0" destOrd="0" parTransId="{C804A3E2-6CA1-4A18-9CB7-BC3D54648114}" sibTransId="{81A8220D-8106-4020-A63D-0A9592EEA658}"/>
    <dgm:cxn modelId="{FBAECFDF-0117-49FE-8DCC-FF4E30A723AE}" type="presOf" srcId="{F7CF735D-ECAE-431E-B540-B9DC62F252A2}" destId="{4F693AC3-BDCE-460F-9375-37323B771F4A}" srcOrd="0" destOrd="0" presId="urn:microsoft.com/office/officeart/2008/layout/AlternatingPictureBlocks"/>
    <dgm:cxn modelId="{371F364B-6D75-44DD-9290-3A1F64DA9A6D}" type="presParOf" srcId="{95ABB50C-3ED5-4353-A031-8B744F57EAF2}" destId="{D4B20655-0ED9-46E7-B6BC-2EB9FB129AC8}" srcOrd="0" destOrd="0" presId="urn:microsoft.com/office/officeart/2008/layout/AlternatingPictureBlocks"/>
    <dgm:cxn modelId="{A43853FF-5E93-4436-81CB-1838983D1299}" type="presParOf" srcId="{D4B20655-0ED9-46E7-B6BC-2EB9FB129AC8}" destId="{4F693AC3-BDCE-460F-9375-37323B771F4A}" srcOrd="0" destOrd="0" presId="urn:microsoft.com/office/officeart/2008/layout/AlternatingPictureBlocks"/>
    <dgm:cxn modelId="{660ABA6B-624B-47A5-BF78-8E60197D469C}" type="presParOf" srcId="{D4B20655-0ED9-46E7-B6BC-2EB9FB129AC8}" destId="{4AC43687-2BBB-4084-AE35-0F0C9A7D2FBF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9C58BE-0B70-4F5D-8458-356F4FA343F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89C7BA-5150-4204-9FCC-FC16D235C673}">
      <dgm:prSet custT="1"/>
      <dgm:spPr/>
      <dgm:t>
        <a:bodyPr/>
        <a:lstStyle/>
        <a:p>
          <a:pPr rtl="0"/>
          <a:r>
            <a:rPr lang="en-US" sz="1050" dirty="0" smtClean="0"/>
            <a:t> </a:t>
          </a:r>
          <a:r>
            <a:rPr lang="ru-RU" sz="1800" b="1" dirty="0" smtClean="0"/>
            <a:t>Использование ресурсной карты</a:t>
          </a:r>
          <a:endParaRPr lang="ru-RU" sz="1800" b="1" dirty="0"/>
        </a:p>
      </dgm:t>
    </dgm:pt>
    <dgm:pt modelId="{6FAB5123-279E-49AD-AC7C-24A6A9EAD8FF}" type="parTrans" cxnId="{4D2DD4FF-4D46-4A26-A6BA-8027EC6F15B4}">
      <dgm:prSet/>
      <dgm:spPr/>
      <dgm:t>
        <a:bodyPr/>
        <a:lstStyle/>
        <a:p>
          <a:endParaRPr lang="ru-RU" sz="2400"/>
        </a:p>
      </dgm:t>
    </dgm:pt>
    <dgm:pt modelId="{23063913-653E-4D99-948F-8535DABDC398}" type="sibTrans" cxnId="{4D2DD4FF-4D46-4A26-A6BA-8027EC6F15B4}">
      <dgm:prSet/>
      <dgm:spPr/>
      <dgm:t>
        <a:bodyPr/>
        <a:lstStyle/>
        <a:p>
          <a:endParaRPr lang="ru-RU" sz="2400"/>
        </a:p>
      </dgm:t>
    </dgm:pt>
    <dgm:pt modelId="{CF9765C5-072C-4DFC-B8B9-B08986BC24CC}">
      <dgm:prSet custT="1"/>
      <dgm:spPr/>
      <dgm:t>
        <a:bodyPr/>
        <a:lstStyle/>
        <a:p>
          <a:pPr rtl="0"/>
          <a:r>
            <a:rPr lang="en-US" sz="1050" dirty="0" smtClean="0"/>
            <a:t> </a:t>
          </a:r>
          <a:r>
            <a:rPr lang="ru-RU" sz="1800" b="1" dirty="0" smtClean="0"/>
            <a:t>Актуализация значимости темы</a:t>
          </a:r>
          <a:endParaRPr lang="ru-RU" sz="1800" b="1" dirty="0"/>
        </a:p>
      </dgm:t>
    </dgm:pt>
    <dgm:pt modelId="{5A03A2E6-6A10-4589-A16B-8FA55F6A04C3}" type="parTrans" cxnId="{BDC54A96-129D-41F9-8E35-97C2B33C10B3}">
      <dgm:prSet/>
      <dgm:spPr/>
      <dgm:t>
        <a:bodyPr/>
        <a:lstStyle/>
        <a:p>
          <a:endParaRPr lang="ru-RU" sz="2400"/>
        </a:p>
      </dgm:t>
    </dgm:pt>
    <dgm:pt modelId="{59193D64-A461-4B05-858B-CA71AFD38B94}" type="sibTrans" cxnId="{BDC54A96-129D-41F9-8E35-97C2B33C10B3}">
      <dgm:prSet/>
      <dgm:spPr/>
      <dgm:t>
        <a:bodyPr/>
        <a:lstStyle/>
        <a:p>
          <a:endParaRPr lang="ru-RU" sz="2400"/>
        </a:p>
      </dgm:t>
    </dgm:pt>
    <dgm:pt modelId="{E64464F7-A2D9-47DC-918B-ACC3695E737A}">
      <dgm:prSet custT="1"/>
      <dgm:spPr/>
      <dgm:t>
        <a:bodyPr/>
        <a:lstStyle/>
        <a:p>
          <a:pPr rtl="0"/>
          <a:r>
            <a:rPr lang="ru-RU" sz="1050" dirty="0" smtClean="0"/>
            <a:t> </a:t>
          </a:r>
          <a:r>
            <a:rPr lang="ru-RU" sz="1800" b="1" dirty="0" smtClean="0"/>
            <a:t>Изучение программы марафона</a:t>
          </a:r>
          <a:endParaRPr lang="ru-RU" sz="1800" b="1" dirty="0"/>
        </a:p>
      </dgm:t>
    </dgm:pt>
    <dgm:pt modelId="{A4BF5328-23BD-490E-B5FA-A8675563B7B0}" type="parTrans" cxnId="{A4F243AA-5474-44E0-9AAF-C8652BA0B680}">
      <dgm:prSet/>
      <dgm:spPr/>
      <dgm:t>
        <a:bodyPr/>
        <a:lstStyle/>
        <a:p>
          <a:endParaRPr lang="ru-RU" sz="2400"/>
        </a:p>
      </dgm:t>
    </dgm:pt>
    <dgm:pt modelId="{CCC3B5F2-DC3B-4E35-9F8D-1BD622DC8031}" type="sibTrans" cxnId="{A4F243AA-5474-44E0-9AAF-C8652BA0B680}">
      <dgm:prSet/>
      <dgm:spPr/>
      <dgm:t>
        <a:bodyPr/>
        <a:lstStyle/>
        <a:p>
          <a:endParaRPr lang="ru-RU" sz="2400"/>
        </a:p>
      </dgm:t>
    </dgm:pt>
    <dgm:pt modelId="{E62DCDAD-489F-4DD7-8E30-7B317BE025D9}">
      <dgm:prSet custT="1"/>
      <dgm:spPr/>
      <dgm:t>
        <a:bodyPr/>
        <a:lstStyle/>
        <a:p>
          <a:pPr rtl="0"/>
          <a:endParaRPr lang="en-US" sz="1050" dirty="0" smtClean="0"/>
        </a:p>
        <a:p>
          <a:pPr rtl="0"/>
          <a:r>
            <a:rPr lang="en-US" sz="1050" dirty="0" smtClean="0"/>
            <a:t> </a:t>
          </a:r>
          <a:r>
            <a:rPr lang="ru-RU" sz="1800" b="1" dirty="0" smtClean="0"/>
            <a:t>Обеспечение включенности педагогов в мероприятия марафона</a:t>
          </a:r>
          <a:endParaRPr lang="ru-RU" sz="1800" b="1" dirty="0"/>
        </a:p>
      </dgm:t>
    </dgm:pt>
    <dgm:pt modelId="{77741D18-617A-4E8B-8327-0DCEAFA3ADBE}" type="parTrans" cxnId="{3DE07349-0E79-4CFC-B93B-9E0243C3888D}">
      <dgm:prSet/>
      <dgm:spPr/>
      <dgm:t>
        <a:bodyPr/>
        <a:lstStyle/>
        <a:p>
          <a:endParaRPr lang="ru-RU" sz="2400"/>
        </a:p>
      </dgm:t>
    </dgm:pt>
    <dgm:pt modelId="{E1BC8C4A-FA83-4421-A148-FDB2C3CFAB44}" type="sibTrans" cxnId="{3DE07349-0E79-4CFC-B93B-9E0243C3888D}">
      <dgm:prSet/>
      <dgm:spPr/>
      <dgm:t>
        <a:bodyPr/>
        <a:lstStyle/>
        <a:p>
          <a:endParaRPr lang="ru-RU" sz="2400"/>
        </a:p>
      </dgm:t>
    </dgm:pt>
    <dgm:pt modelId="{4297B137-290E-4D92-B5D8-F15F61D013DD}">
      <dgm:prSet custT="1"/>
      <dgm:spPr/>
      <dgm:t>
        <a:bodyPr/>
        <a:lstStyle/>
        <a:p>
          <a:pPr rtl="0"/>
          <a:r>
            <a:rPr lang="ru-RU" sz="1800" b="1" dirty="0" smtClean="0"/>
            <a:t>Изменение практики  </a:t>
          </a:r>
          <a:r>
            <a:rPr lang="ru-RU" sz="2400" dirty="0" smtClean="0"/>
            <a:t>                                                                             </a:t>
          </a:r>
          <a:endParaRPr lang="ru-RU" sz="2400" dirty="0"/>
        </a:p>
      </dgm:t>
    </dgm:pt>
    <dgm:pt modelId="{847C06B2-4495-4664-9993-9C1C9F3F883F}" type="parTrans" cxnId="{B105C4FE-0B6B-4BFF-BADB-CE629486B176}">
      <dgm:prSet/>
      <dgm:spPr/>
      <dgm:t>
        <a:bodyPr/>
        <a:lstStyle/>
        <a:p>
          <a:endParaRPr lang="ru-RU" sz="2400"/>
        </a:p>
      </dgm:t>
    </dgm:pt>
    <dgm:pt modelId="{689D8626-C4DC-430B-859D-6B6C9CCC02F0}" type="sibTrans" cxnId="{B105C4FE-0B6B-4BFF-BADB-CE629486B176}">
      <dgm:prSet/>
      <dgm:spPr/>
      <dgm:t>
        <a:bodyPr/>
        <a:lstStyle/>
        <a:p>
          <a:endParaRPr lang="ru-RU" sz="2400"/>
        </a:p>
      </dgm:t>
    </dgm:pt>
    <dgm:pt modelId="{66C3C52F-31E6-425E-A810-717310BB8CE4}" type="pres">
      <dgm:prSet presAssocID="{349C58BE-0B70-4F5D-8458-356F4FA343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0CEA6C-CE38-4CBC-86DE-FB0B90DE0B0B}" type="pres">
      <dgm:prSet presAssocID="{349C58BE-0B70-4F5D-8458-356F4FA343F3}" presName="dummyMaxCanvas" presStyleCnt="0">
        <dgm:presLayoutVars/>
      </dgm:prSet>
      <dgm:spPr/>
    </dgm:pt>
    <dgm:pt modelId="{E761D873-7887-42DE-A1A0-692A8C87D33F}" type="pres">
      <dgm:prSet presAssocID="{349C58BE-0B70-4F5D-8458-356F4FA343F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0184E-A4FD-4B40-A68B-34C9EE8585EE}" type="pres">
      <dgm:prSet presAssocID="{349C58BE-0B70-4F5D-8458-356F4FA343F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2B38-4DAA-465C-957F-A61A931B2C41}" type="pres">
      <dgm:prSet presAssocID="{349C58BE-0B70-4F5D-8458-356F4FA343F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93609-1CFB-48F3-A167-9F96741F1D62}" type="pres">
      <dgm:prSet presAssocID="{349C58BE-0B70-4F5D-8458-356F4FA343F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F2BAE-479F-436D-9122-F69839C51309}" type="pres">
      <dgm:prSet presAssocID="{349C58BE-0B70-4F5D-8458-356F4FA343F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7D8C4-6913-4A3E-BB9D-35E4433167C8}" type="pres">
      <dgm:prSet presAssocID="{349C58BE-0B70-4F5D-8458-356F4FA343F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A3530-5472-4B14-B265-741FBFFA381B}" type="pres">
      <dgm:prSet presAssocID="{349C58BE-0B70-4F5D-8458-356F4FA343F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FF18B-3DE1-4A93-AE31-7B6D74B8AEED}" type="pres">
      <dgm:prSet presAssocID="{349C58BE-0B70-4F5D-8458-356F4FA343F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8B333-B3A8-41AB-9F1D-D7268FF53B7F}" type="pres">
      <dgm:prSet presAssocID="{349C58BE-0B70-4F5D-8458-356F4FA343F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4B261-97E2-42E3-A934-F9A6E2F8BBB8}" type="pres">
      <dgm:prSet presAssocID="{349C58BE-0B70-4F5D-8458-356F4FA343F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8DF64-BEFF-4171-9130-ABB447C1B231}" type="pres">
      <dgm:prSet presAssocID="{349C58BE-0B70-4F5D-8458-356F4FA343F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EE30F-63F5-46A2-8CAA-F6B5ECE9DBDF}" type="pres">
      <dgm:prSet presAssocID="{349C58BE-0B70-4F5D-8458-356F4FA343F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B7A5F-8528-4A93-867E-091F2C4A0F77}" type="pres">
      <dgm:prSet presAssocID="{349C58BE-0B70-4F5D-8458-356F4FA343F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F0EFF-D81F-41F0-AE2A-A17EA9ABA6A0}" type="pres">
      <dgm:prSet presAssocID="{349C58BE-0B70-4F5D-8458-356F4FA343F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E579F-5D10-4038-A125-6FBA8BEDB3E9}" type="presOf" srcId="{4297B137-290E-4D92-B5D8-F15F61D013DD}" destId="{8DDF2BAE-479F-436D-9122-F69839C51309}" srcOrd="0" destOrd="0" presId="urn:microsoft.com/office/officeart/2005/8/layout/vProcess5"/>
    <dgm:cxn modelId="{0FAC6BFA-2B05-45A0-8DED-D51899E839F1}" type="presOf" srcId="{CCC3B5F2-DC3B-4E35-9F8D-1BD622DC8031}" destId="{586FF18B-3DE1-4A93-AE31-7B6D74B8AEED}" srcOrd="0" destOrd="0" presId="urn:microsoft.com/office/officeart/2005/8/layout/vProcess5"/>
    <dgm:cxn modelId="{8AECD299-82DA-4111-8286-A03483D103AE}" type="presOf" srcId="{CF9765C5-072C-4DFC-B8B9-B08986BC24CC}" destId="{F970184E-A4FD-4B40-A68B-34C9EE8585EE}" srcOrd="0" destOrd="0" presId="urn:microsoft.com/office/officeart/2005/8/layout/vProcess5"/>
    <dgm:cxn modelId="{12B4DB26-703F-4923-BE89-1225D8C86593}" type="presOf" srcId="{349C58BE-0B70-4F5D-8458-356F4FA343F3}" destId="{66C3C52F-31E6-425E-A810-717310BB8CE4}" srcOrd="0" destOrd="0" presId="urn:microsoft.com/office/officeart/2005/8/layout/vProcess5"/>
    <dgm:cxn modelId="{8C9E0271-1191-4278-83E2-22D8FDF5BB21}" type="presOf" srcId="{E62DCDAD-489F-4DD7-8E30-7B317BE025D9}" destId="{AACB7A5F-8528-4A93-867E-091F2C4A0F77}" srcOrd="1" destOrd="0" presId="urn:microsoft.com/office/officeart/2005/8/layout/vProcess5"/>
    <dgm:cxn modelId="{F5040BA9-2852-427B-AB74-EEA58A236113}" type="presOf" srcId="{59193D64-A461-4B05-858B-CA71AFD38B94}" destId="{A57A3530-5472-4B14-B265-741FBFFA381B}" srcOrd="0" destOrd="0" presId="urn:microsoft.com/office/officeart/2005/8/layout/vProcess5"/>
    <dgm:cxn modelId="{EE3579DF-2B42-4E36-AD1C-90C13F45E927}" type="presOf" srcId="{4297B137-290E-4D92-B5D8-F15F61D013DD}" destId="{2F4F0EFF-D81F-41F0-AE2A-A17EA9ABA6A0}" srcOrd="1" destOrd="0" presId="urn:microsoft.com/office/officeart/2005/8/layout/vProcess5"/>
    <dgm:cxn modelId="{BDC54A96-129D-41F9-8E35-97C2B33C10B3}" srcId="{349C58BE-0B70-4F5D-8458-356F4FA343F3}" destId="{CF9765C5-072C-4DFC-B8B9-B08986BC24CC}" srcOrd="1" destOrd="0" parTransId="{5A03A2E6-6A10-4589-A16B-8FA55F6A04C3}" sibTransId="{59193D64-A461-4B05-858B-CA71AFD38B94}"/>
    <dgm:cxn modelId="{9F7BA5D9-F0DC-4923-BD85-B63B959BDB3D}" type="presOf" srcId="{4B89C7BA-5150-4204-9FCC-FC16D235C673}" destId="{E761D873-7887-42DE-A1A0-692A8C87D33F}" srcOrd="0" destOrd="0" presId="urn:microsoft.com/office/officeart/2005/8/layout/vProcess5"/>
    <dgm:cxn modelId="{B105C4FE-0B6B-4BFF-BADB-CE629486B176}" srcId="{349C58BE-0B70-4F5D-8458-356F4FA343F3}" destId="{4297B137-290E-4D92-B5D8-F15F61D013DD}" srcOrd="4" destOrd="0" parTransId="{847C06B2-4495-4664-9993-9C1C9F3F883F}" sibTransId="{689D8626-C4DC-430B-859D-6B6C9CCC02F0}"/>
    <dgm:cxn modelId="{7C23C209-E5F8-4744-B6AC-E8C6AFE079F8}" type="presOf" srcId="{CF9765C5-072C-4DFC-B8B9-B08986BC24CC}" destId="{0348DF64-BEFF-4171-9130-ABB447C1B231}" srcOrd="1" destOrd="0" presId="urn:microsoft.com/office/officeart/2005/8/layout/vProcess5"/>
    <dgm:cxn modelId="{5F39131E-9626-47D2-B086-EA36303D2386}" type="presOf" srcId="{23063913-653E-4D99-948F-8535DABDC398}" destId="{9497D8C4-6913-4A3E-BB9D-35E4433167C8}" srcOrd="0" destOrd="0" presId="urn:microsoft.com/office/officeart/2005/8/layout/vProcess5"/>
    <dgm:cxn modelId="{D417BBC9-679F-4257-9468-D762EFC73CDB}" type="presOf" srcId="{E62DCDAD-489F-4DD7-8E30-7B317BE025D9}" destId="{86193609-1CFB-48F3-A167-9F96741F1D62}" srcOrd="0" destOrd="0" presId="urn:microsoft.com/office/officeart/2005/8/layout/vProcess5"/>
    <dgm:cxn modelId="{AFF35445-35F9-4A94-A26A-EEAC65185759}" type="presOf" srcId="{4B89C7BA-5150-4204-9FCC-FC16D235C673}" destId="{4B14B261-97E2-42E3-A934-F9A6E2F8BBB8}" srcOrd="1" destOrd="0" presId="urn:microsoft.com/office/officeart/2005/8/layout/vProcess5"/>
    <dgm:cxn modelId="{A4F243AA-5474-44E0-9AAF-C8652BA0B680}" srcId="{349C58BE-0B70-4F5D-8458-356F4FA343F3}" destId="{E64464F7-A2D9-47DC-918B-ACC3695E737A}" srcOrd="2" destOrd="0" parTransId="{A4BF5328-23BD-490E-B5FA-A8675563B7B0}" sibTransId="{CCC3B5F2-DC3B-4E35-9F8D-1BD622DC8031}"/>
    <dgm:cxn modelId="{3DE07349-0E79-4CFC-B93B-9E0243C3888D}" srcId="{349C58BE-0B70-4F5D-8458-356F4FA343F3}" destId="{E62DCDAD-489F-4DD7-8E30-7B317BE025D9}" srcOrd="3" destOrd="0" parTransId="{77741D18-617A-4E8B-8327-0DCEAFA3ADBE}" sibTransId="{E1BC8C4A-FA83-4421-A148-FDB2C3CFAB44}"/>
    <dgm:cxn modelId="{ABD0A9DE-924B-43BA-94F0-D3DFD8035AAD}" type="presOf" srcId="{E64464F7-A2D9-47DC-918B-ACC3695E737A}" destId="{11D22B38-4DAA-465C-957F-A61A931B2C41}" srcOrd="0" destOrd="0" presId="urn:microsoft.com/office/officeart/2005/8/layout/vProcess5"/>
    <dgm:cxn modelId="{4A8344F1-22B2-4121-A4D3-3CDD562DD418}" type="presOf" srcId="{E64464F7-A2D9-47DC-918B-ACC3695E737A}" destId="{2B4EE30F-63F5-46A2-8CAA-F6B5ECE9DBDF}" srcOrd="1" destOrd="0" presId="urn:microsoft.com/office/officeart/2005/8/layout/vProcess5"/>
    <dgm:cxn modelId="{4D2DD4FF-4D46-4A26-A6BA-8027EC6F15B4}" srcId="{349C58BE-0B70-4F5D-8458-356F4FA343F3}" destId="{4B89C7BA-5150-4204-9FCC-FC16D235C673}" srcOrd="0" destOrd="0" parTransId="{6FAB5123-279E-49AD-AC7C-24A6A9EAD8FF}" sibTransId="{23063913-653E-4D99-948F-8535DABDC398}"/>
    <dgm:cxn modelId="{5A1E3FA4-FB1F-4912-9880-327AEDFA0374}" type="presOf" srcId="{E1BC8C4A-FA83-4421-A148-FDB2C3CFAB44}" destId="{D3D8B333-B3A8-41AB-9F1D-D7268FF53B7F}" srcOrd="0" destOrd="0" presId="urn:microsoft.com/office/officeart/2005/8/layout/vProcess5"/>
    <dgm:cxn modelId="{E15F9101-DB16-4A38-8424-DCBECEDC0B54}" type="presParOf" srcId="{66C3C52F-31E6-425E-A810-717310BB8CE4}" destId="{160CEA6C-CE38-4CBC-86DE-FB0B90DE0B0B}" srcOrd="0" destOrd="0" presId="urn:microsoft.com/office/officeart/2005/8/layout/vProcess5"/>
    <dgm:cxn modelId="{6AC70DD4-8E51-4319-9308-7F72925F0152}" type="presParOf" srcId="{66C3C52F-31E6-425E-A810-717310BB8CE4}" destId="{E761D873-7887-42DE-A1A0-692A8C87D33F}" srcOrd="1" destOrd="0" presId="urn:microsoft.com/office/officeart/2005/8/layout/vProcess5"/>
    <dgm:cxn modelId="{25A527B6-F4C9-435B-8D6F-A7FCB459EF3A}" type="presParOf" srcId="{66C3C52F-31E6-425E-A810-717310BB8CE4}" destId="{F970184E-A4FD-4B40-A68B-34C9EE8585EE}" srcOrd="2" destOrd="0" presId="urn:microsoft.com/office/officeart/2005/8/layout/vProcess5"/>
    <dgm:cxn modelId="{16E7CA95-34AA-4E4D-9784-C1049E57914C}" type="presParOf" srcId="{66C3C52F-31E6-425E-A810-717310BB8CE4}" destId="{11D22B38-4DAA-465C-957F-A61A931B2C41}" srcOrd="3" destOrd="0" presId="urn:microsoft.com/office/officeart/2005/8/layout/vProcess5"/>
    <dgm:cxn modelId="{6BD14674-0B8E-43CA-96BA-D2544E8EB3EA}" type="presParOf" srcId="{66C3C52F-31E6-425E-A810-717310BB8CE4}" destId="{86193609-1CFB-48F3-A167-9F96741F1D62}" srcOrd="4" destOrd="0" presId="urn:microsoft.com/office/officeart/2005/8/layout/vProcess5"/>
    <dgm:cxn modelId="{FB1F8FCD-115E-4358-A9AD-9C66A6C03693}" type="presParOf" srcId="{66C3C52F-31E6-425E-A810-717310BB8CE4}" destId="{8DDF2BAE-479F-436D-9122-F69839C51309}" srcOrd="5" destOrd="0" presId="urn:microsoft.com/office/officeart/2005/8/layout/vProcess5"/>
    <dgm:cxn modelId="{6F0135E9-43C9-4021-8E57-35DCB6BB14CE}" type="presParOf" srcId="{66C3C52F-31E6-425E-A810-717310BB8CE4}" destId="{9497D8C4-6913-4A3E-BB9D-35E4433167C8}" srcOrd="6" destOrd="0" presId="urn:microsoft.com/office/officeart/2005/8/layout/vProcess5"/>
    <dgm:cxn modelId="{5CB6D0E9-FF47-4CD8-AA26-E1EA76492EFB}" type="presParOf" srcId="{66C3C52F-31E6-425E-A810-717310BB8CE4}" destId="{A57A3530-5472-4B14-B265-741FBFFA381B}" srcOrd="7" destOrd="0" presId="urn:microsoft.com/office/officeart/2005/8/layout/vProcess5"/>
    <dgm:cxn modelId="{8CF4DD2A-9256-483C-8BC9-BD212A0F3E8C}" type="presParOf" srcId="{66C3C52F-31E6-425E-A810-717310BB8CE4}" destId="{586FF18B-3DE1-4A93-AE31-7B6D74B8AEED}" srcOrd="8" destOrd="0" presId="urn:microsoft.com/office/officeart/2005/8/layout/vProcess5"/>
    <dgm:cxn modelId="{4F170DA3-CEAD-4F0B-BB48-E73558814B6D}" type="presParOf" srcId="{66C3C52F-31E6-425E-A810-717310BB8CE4}" destId="{D3D8B333-B3A8-41AB-9F1D-D7268FF53B7F}" srcOrd="9" destOrd="0" presId="urn:microsoft.com/office/officeart/2005/8/layout/vProcess5"/>
    <dgm:cxn modelId="{27B9151E-755F-41C9-B659-A2E5F5E79BA1}" type="presParOf" srcId="{66C3C52F-31E6-425E-A810-717310BB8CE4}" destId="{4B14B261-97E2-42E3-A934-F9A6E2F8BBB8}" srcOrd="10" destOrd="0" presId="urn:microsoft.com/office/officeart/2005/8/layout/vProcess5"/>
    <dgm:cxn modelId="{0AAA1367-60DB-4D41-B031-DE90635CBB30}" type="presParOf" srcId="{66C3C52F-31E6-425E-A810-717310BB8CE4}" destId="{0348DF64-BEFF-4171-9130-ABB447C1B231}" srcOrd="11" destOrd="0" presId="urn:microsoft.com/office/officeart/2005/8/layout/vProcess5"/>
    <dgm:cxn modelId="{6972472D-5B28-4C49-86A7-94EEEE5F5A09}" type="presParOf" srcId="{66C3C52F-31E6-425E-A810-717310BB8CE4}" destId="{2B4EE30F-63F5-46A2-8CAA-F6B5ECE9DBDF}" srcOrd="12" destOrd="0" presId="urn:microsoft.com/office/officeart/2005/8/layout/vProcess5"/>
    <dgm:cxn modelId="{CF5B6E5C-9704-4B81-A4AF-0F429AB85019}" type="presParOf" srcId="{66C3C52F-31E6-425E-A810-717310BB8CE4}" destId="{AACB7A5F-8528-4A93-867E-091F2C4A0F77}" srcOrd="13" destOrd="0" presId="urn:microsoft.com/office/officeart/2005/8/layout/vProcess5"/>
    <dgm:cxn modelId="{107BE9D1-7D01-4DD7-B2E7-3B8EC968324B}" type="presParOf" srcId="{66C3C52F-31E6-425E-A810-717310BB8CE4}" destId="{2F4F0EFF-D81F-41F0-AE2A-A17EA9ABA6A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FA23E-164E-4157-AA91-48796D1DAA9A}">
      <dsp:nvSpPr>
        <dsp:cNvPr id="0" name=""/>
        <dsp:cNvSpPr/>
      </dsp:nvSpPr>
      <dsp:spPr>
        <a:xfrm>
          <a:off x="0" y="162339"/>
          <a:ext cx="8183880" cy="17748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Создание условий для непрерывного и планомерного повышения квалификации и непрерывного повышения профессионального педагогического мастерства педагогических руководящих  работников с учетом их профессиональных дефицитов и интересов</a:t>
          </a:r>
          <a:endParaRPr lang="ru-RU" sz="1600" b="1" kern="1200" dirty="0"/>
        </a:p>
      </dsp:txBody>
      <dsp:txXfrm>
        <a:off x="86643" y="248982"/>
        <a:ext cx="8010594" cy="1601604"/>
      </dsp:txXfrm>
    </dsp:sp>
    <dsp:sp modelId="{92189D65-6A55-47C5-B7B4-9AC9649EBA72}">
      <dsp:nvSpPr>
        <dsp:cNvPr id="0" name=""/>
        <dsp:cNvSpPr/>
      </dsp:nvSpPr>
      <dsp:spPr>
        <a:xfrm>
          <a:off x="0" y="2250580"/>
          <a:ext cx="8183880" cy="17748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Мониторинг </a:t>
          </a:r>
          <a:r>
            <a:rPr lang="ru-RU" sz="1600" b="1" kern="1200" dirty="0" err="1" smtClean="0"/>
            <a:t>Рособнадзора</a:t>
          </a:r>
          <a:r>
            <a:rPr lang="ru-RU" sz="1600" kern="1200" dirty="0" smtClean="0"/>
            <a:t>. 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Позиция </a:t>
          </a:r>
          <a:r>
            <a:rPr lang="ru-RU" sz="1600" kern="1200" dirty="0" err="1" smtClean="0"/>
            <a:t>оценивания:«построение</a:t>
          </a:r>
          <a:r>
            <a:rPr lang="ru-RU" sz="1600" kern="1200" dirty="0" smtClean="0"/>
            <a:t> </a:t>
          </a:r>
          <a:r>
            <a:rPr lang="ru-RU" sz="1600" b="1" kern="1200" dirty="0" smtClean="0"/>
            <a:t>индивидуальной</a:t>
          </a:r>
          <a:r>
            <a:rPr lang="ru-RU" sz="1600" kern="1200" dirty="0" smtClean="0"/>
            <a:t> образовательной траектории профессионального развития педагогов» 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«результаты деятельности системы поддержки молодых педагогов и/или системы наставничества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86643" y="2337223"/>
        <a:ext cx="8010594" cy="1601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93AC3-BDCE-460F-9375-37323B771F4A}">
      <dsp:nvSpPr>
        <dsp:cNvPr id="0" name=""/>
        <dsp:cNvSpPr/>
      </dsp:nvSpPr>
      <dsp:spPr>
        <a:xfrm>
          <a:off x="2700680" y="853994"/>
          <a:ext cx="5483199" cy="2479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/>
            <a:t>Подготовить модель методического сопровождения педагогов ОО по формированию функциональной грамотности.  </a:t>
          </a:r>
          <a:endParaRPr lang="ru-RU" sz="2700" b="0" kern="1200" dirty="0"/>
        </a:p>
      </dsp:txBody>
      <dsp:txXfrm>
        <a:off x="2700680" y="853994"/>
        <a:ext cx="5483199" cy="2479963"/>
      </dsp:txXfrm>
    </dsp:sp>
    <dsp:sp modelId="{4AC43687-2BBB-4084-AE35-0F0C9A7D2FBF}">
      <dsp:nvSpPr>
        <dsp:cNvPr id="0" name=""/>
        <dsp:cNvSpPr/>
      </dsp:nvSpPr>
      <dsp:spPr>
        <a:xfrm>
          <a:off x="0" y="853994"/>
          <a:ext cx="2455164" cy="2479963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000" r="-1000"/>
          </a:stretch>
        </a:blip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1D873-7887-42DE-A1A0-692A8C87D33F}">
      <dsp:nvSpPr>
        <dsp:cNvPr id="0" name=""/>
        <dsp:cNvSpPr/>
      </dsp:nvSpPr>
      <dsp:spPr>
        <a:xfrm>
          <a:off x="0" y="0"/>
          <a:ext cx="6174323" cy="72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 </a:t>
          </a:r>
          <a:r>
            <a:rPr lang="ru-RU" sz="1800" b="1" kern="1200" dirty="0" smtClean="0"/>
            <a:t>Использование ресурсной карты</a:t>
          </a:r>
          <a:endParaRPr lang="ru-RU" sz="1800" b="1" kern="1200" dirty="0"/>
        </a:p>
      </dsp:txBody>
      <dsp:txXfrm>
        <a:off x="21259" y="21259"/>
        <a:ext cx="5306161" cy="683322"/>
      </dsp:txXfrm>
    </dsp:sp>
    <dsp:sp modelId="{F970184E-A4FD-4B40-A68B-34C9EE8585EE}">
      <dsp:nvSpPr>
        <dsp:cNvPr id="0" name=""/>
        <dsp:cNvSpPr/>
      </dsp:nvSpPr>
      <dsp:spPr>
        <a:xfrm>
          <a:off x="461069" y="826651"/>
          <a:ext cx="6174323" cy="72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 </a:t>
          </a:r>
          <a:r>
            <a:rPr lang="ru-RU" sz="1800" b="1" kern="1200" dirty="0" smtClean="0"/>
            <a:t>Актуализация значимости темы</a:t>
          </a:r>
          <a:endParaRPr lang="ru-RU" sz="1800" b="1" kern="1200" dirty="0"/>
        </a:p>
      </dsp:txBody>
      <dsp:txXfrm>
        <a:off x="482328" y="847910"/>
        <a:ext cx="5198939" cy="683322"/>
      </dsp:txXfrm>
    </dsp:sp>
    <dsp:sp modelId="{11D22B38-4DAA-465C-957F-A61A931B2C41}">
      <dsp:nvSpPr>
        <dsp:cNvPr id="0" name=""/>
        <dsp:cNvSpPr/>
      </dsp:nvSpPr>
      <dsp:spPr>
        <a:xfrm>
          <a:off x="922139" y="1653303"/>
          <a:ext cx="6174323" cy="72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 </a:t>
          </a:r>
          <a:r>
            <a:rPr lang="ru-RU" sz="1800" b="1" kern="1200" dirty="0" smtClean="0"/>
            <a:t>Изучение программы марафона</a:t>
          </a:r>
          <a:endParaRPr lang="ru-RU" sz="1800" b="1" kern="1200" dirty="0"/>
        </a:p>
      </dsp:txBody>
      <dsp:txXfrm>
        <a:off x="943398" y="1674562"/>
        <a:ext cx="5198939" cy="683322"/>
      </dsp:txXfrm>
    </dsp:sp>
    <dsp:sp modelId="{86193609-1CFB-48F3-A167-9F96741F1D62}">
      <dsp:nvSpPr>
        <dsp:cNvPr id="0" name=""/>
        <dsp:cNvSpPr/>
      </dsp:nvSpPr>
      <dsp:spPr>
        <a:xfrm>
          <a:off x="1383208" y="2479955"/>
          <a:ext cx="6174323" cy="72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 </a:t>
          </a:r>
          <a:r>
            <a:rPr lang="ru-RU" sz="1800" b="1" kern="1200" dirty="0" smtClean="0"/>
            <a:t>Обеспечение включенности педагогов в мероприятия марафона</a:t>
          </a:r>
          <a:endParaRPr lang="ru-RU" sz="1800" b="1" kern="1200" dirty="0"/>
        </a:p>
      </dsp:txBody>
      <dsp:txXfrm>
        <a:off x="1404467" y="2501214"/>
        <a:ext cx="5198939" cy="683322"/>
      </dsp:txXfrm>
    </dsp:sp>
    <dsp:sp modelId="{8DDF2BAE-479F-436D-9122-F69839C51309}">
      <dsp:nvSpPr>
        <dsp:cNvPr id="0" name=""/>
        <dsp:cNvSpPr/>
      </dsp:nvSpPr>
      <dsp:spPr>
        <a:xfrm>
          <a:off x="1844278" y="3306607"/>
          <a:ext cx="6174323" cy="725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Изменение практики  </a:t>
          </a:r>
          <a:r>
            <a:rPr lang="ru-RU" sz="2400" kern="1200" dirty="0" smtClean="0"/>
            <a:t>                                                                             </a:t>
          </a:r>
          <a:endParaRPr lang="ru-RU" sz="2400" kern="1200" dirty="0"/>
        </a:p>
      </dsp:txBody>
      <dsp:txXfrm>
        <a:off x="1865537" y="3327866"/>
        <a:ext cx="5198939" cy="683322"/>
      </dsp:txXfrm>
    </dsp:sp>
    <dsp:sp modelId="{9497D8C4-6913-4A3E-BB9D-35E4433167C8}">
      <dsp:nvSpPr>
        <dsp:cNvPr id="0" name=""/>
        <dsp:cNvSpPr/>
      </dsp:nvSpPr>
      <dsp:spPr>
        <a:xfrm>
          <a:off x="5702527" y="530266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808681" y="530266"/>
        <a:ext cx="259488" cy="355026"/>
      </dsp:txXfrm>
    </dsp:sp>
    <dsp:sp modelId="{A57A3530-5472-4B14-B265-741FBFFA381B}">
      <dsp:nvSpPr>
        <dsp:cNvPr id="0" name=""/>
        <dsp:cNvSpPr/>
      </dsp:nvSpPr>
      <dsp:spPr>
        <a:xfrm>
          <a:off x="6163596" y="1356918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269750" y="1356918"/>
        <a:ext cx="259488" cy="355026"/>
      </dsp:txXfrm>
    </dsp:sp>
    <dsp:sp modelId="{586FF18B-3DE1-4A93-AE31-7B6D74B8AEED}">
      <dsp:nvSpPr>
        <dsp:cNvPr id="0" name=""/>
        <dsp:cNvSpPr/>
      </dsp:nvSpPr>
      <dsp:spPr>
        <a:xfrm>
          <a:off x="6624666" y="2171473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730820" y="2171473"/>
        <a:ext cx="259488" cy="355026"/>
      </dsp:txXfrm>
    </dsp:sp>
    <dsp:sp modelId="{D3D8B333-B3A8-41AB-9F1D-D7268FF53B7F}">
      <dsp:nvSpPr>
        <dsp:cNvPr id="0" name=""/>
        <dsp:cNvSpPr/>
      </dsp:nvSpPr>
      <dsp:spPr>
        <a:xfrm>
          <a:off x="7085735" y="3006189"/>
          <a:ext cx="471796" cy="471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7191889" y="3006189"/>
        <a:ext cx="259488" cy="35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muo.ru/data/metodika_and_detsady/nastavn-prikaz.pdf" TargetMode="External"/><Relationship Id="rId2" Type="http://schemas.openxmlformats.org/officeDocument/2006/relationships/hyperlink" Target="http://ermuo.ru/data/metodika_and_detsady/eff_metod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6;&#1088;&#1084;&#1072;&#1090;%20&#1076;&#1083;&#1103;%20&#1086;&#1092;&#1086;&#1088;&#1084;&#1083;&#1077;&#1085;&#1080;&#1103;%20&#1084;&#1086;&#1076;&#1077;&#1083;&#1080;_&#1045;&#1088;&#1084;&#1072;&#1082;&#1086;&#1074;&#1089;&#1082;&#1086;&#1075;&#1086;_&#1088;&#1072;&#1081;&#1086;&#1085;&#1072;_&#1090;&#1072;&#1073;&#1083;&#1080;&#1094;&#1072;.do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416824" cy="316632"/>
          </a:xfrm>
        </p:spPr>
        <p:txBody>
          <a:bodyPr>
            <a:normAutofit fontScale="90000"/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r>
              <a:rPr lang="ru-RU" altLang="ru-RU" sz="4000" b="0" dirty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4000" b="0" dirty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r>
              <a:rPr lang="ru-RU" altLang="ru-RU" sz="4000" b="0" dirty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4000" b="0" dirty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4000" b="0" dirty="0" smtClean="0">
                <a:solidFill>
                  <a:srgbClr val="ED7D3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r>
              <a:rPr lang="ru-RU" alt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Место и роль методических</a:t>
            </a:r>
            <a:r>
              <a:rPr lang="ru-RU" alt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ru-RU" alt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служб ОО </a:t>
            </a:r>
            <a:r>
              <a:rPr lang="ru-RU" alt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в разворачивании работ по </a:t>
            </a:r>
            <a:r>
              <a:rPr lang="ru-RU" alt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реализации регионального </a:t>
            </a:r>
            <a:r>
              <a:rPr lang="ru-RU" alt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комплекса мер по формированию </a:t>
            </a:r>
            <a:r>
              <a:rPr lang="ru-RU" alt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функциональной грамотности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772400" cy="914400"/>
          </a:xfrm>
        </p:spPr>
        <p:txBody>
          <a:bodyPr/>
          <a:lstStyle/>
          <a:p>
            <a:r>
              <a:rPr lang="ru-RU" dirty="0" smtClean="0"/>
              <a:t>Тиунова Марина Владимировна,</a:t>
            </a:r>
          </a:p>
          <a:p>
            <a:r>
              <a:rPr lang="ru-RU" dirty="0" smtClean="0"/>
              <a:t> директор МБУ «Ермаковский ИМЦ»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87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92888" cy="1343000"/>
          </a:xfrm>
        </p:spPr>
        <p:txBody>
          <a:bodyPr>
            <a:noAutofit/>
          </a:bodyPr>
          <a:lstStyle/>
          <a:p>
            <a:pPr marL="0" algn="l"/>
            <a:r>
              <a:rPr lang="ru-RU" sz="1600" b="1" dirty="0" smtClean="0">
                <a:solidFill>
                  <a:schemeClr val="tx1"/>
                </a:solidFill>
              </a:rPr>
              <a:t>МСОКО – мониторинг эффективности методической работы (май-июнь) </a:t>
            </a:r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http</a:t>
            </a:r>
            <a:r>
              <a:rPr lang="en-US" sz="1200" b="1" dirty="0">
                <a:solidFill>
                  <a:schemeClr val="bg1">
                    <a:lumMod val="95000"/>
                  </a:schemeClr>
                </a:solidFill>
                <a:hlinkClick r:id="rId2"/>
              </a:rPr>
              <a:t>://</a:t>
            </a:r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ermuo.ru/data/metodika_and_detsady/eff_metod.pdf</a:t>
            </a:r>
            <a:endParaRPr lang="ru-RU" sz="1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algn="l"/>
            <a:r>
              <a:rPr lang="ru-RU" sz="1600" dirty="0">
                <a:solidFill>
                  <a:schemeClr val="tx1"/>
                </a:solidFill>
              </a:rPr>
              <a:t>- Модель методического сопровождения педагогов по ФГ </a:t>
            </a:r>
            <a:r>
              <a:rPr lang="ru-RU" sz="1100" dirty="0">
                <a:solidFill>
                  <a:schemeClr val="tx1"/>
                </a:solidFill>
              </a:rPr>
              <a:t>(шаблон) </a:t>
            </a:r>
          </a:p>
          <a:p>
            <a:pPr marL="0" algn="l"/>
            <a:r>
              <a:rPr lang="ru-RU" sz="1600" dirty="0" smtClean="0">
                <a:solidFill>
                  <a:schemeClr val="tx1"/>
                </a:solidFill>
              </a:rPr>
              <a:t>- План методической работы</a:t>
            </a:r>
          </a:p>
          <a:p>
            <a:pPr marL="0" algn="l"/>
            <a:r>
              <a:rPr lang="ru-RU" sz="1600" dirty="0" smtClean="0">
                <a:solidFill>
                  <a:schemeClr val="tx1"/>
                </a:solidFill>
              </a:rPr>
              <a:t>- Положение о МС, ШМО</a:t>
            </a:r>
          </a:p>
          <a:p>
            <a:pPr marL="0" algn="l"/>
            <a:r>
              <a:rPr lang="ru-RU" sz="1600" dirty="0" smtClean="0">
                <a:solidFill>
                  <a:schemeClr val="tx1"/>
                </a:solidFill>
              </a:rPr>
              <a:t>- Положение о Наставничестве </a:t>
            </a:r>
            <a:r>
              <a:rPr lang="ru-RU" sz="1100" dirty="0" smtClean="0">
                <a:solidFill>
                  <a:schemeClr val="tx1"/>
                </a:solidFill>
              </a:rPr>
              <a:t>(перечень)</a:t>
            </a:r>
          </a:p>
          <a:p>
            <a:pPr marL="0" algn="l"/>
            <a:r>
              <a:rPr lang="en-US" sz="1200" b="1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sz="1200" b="1" dirty="0" smtClean="0">
                <a:solidFill>
                  <a:schemeClr val="tx1"/>
                </a:solidFill>
                <a:hlinkClick r:id="rId3"/>
              </a:rPr>
              <a:t>ermuo.ru/data/metodika_and_detsady/nastavn-prikaz.pdf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</a:p>
          <a:p>
            <a:pPr marL="0" algn="l"/>
            <a:r>
              <a:rPr lang="ru-RU" sz="1600" dirty="0" smtClean="0">
                <a:solidFill>
                  <a:schemeClr val="tx1"/>
                </a:solidFill>
              </a:rPr>
              <a:t>- Ресурсная карта ОО по ФГ</a:t>
            </a:r>
          </a:p>
          <a:p>
            <a:pPr marL="0" algn="l"/>
            <a:r>
              <a:rPr lang="ru-RU" sz="1600" dirty="0" smtClean="0">
                <a:solidFill>
                  <a:schemeClr val="tx1"/>
                </a:solidFill>
              </a:rPr>
              <a:t>- Методические материалы/ссылки</a:t>
            </a:r>
          </a:p>
          <a:p>
            <a:pPr marL="0" algn="l"/>
            <a:r>
              <a:rPr lang="ru-RU" sz="1600" dirty="0" smtClean="0">
                <a:solidFill>
                  <a:schemeClr val="tx1"/>
                </a:solidFill>
              </a:rPr>
              <a:t>- Адресные рекомендации педагогам </a:t>
            </a:r>
            <a:endParaRPr lang="ru-RU" sz="1600" dirty="0">
              <a:solidFill>
                <a:schemeClr val="tx1"/>
              </a:solidFill>
            </a:endParaRPr>
          </a:p>
          <a:p>
            <a:pPr marL="0" algn="l"/>
            <a:endParaRPr lang="ru-RU" sz="1800" dirty="0" smtClean="0">
              <a:solidFill>
                <a:schemeClr val="tx1"/>
              </a:solidFill>
            </a:endParaRPr>
          </a:p>
          <a:p>
            <a:pPr marL="0" algn="l"/>
            <a:endParaRPr lang="ru-RU" sz="1800" dirty="0" smtClean="0">
              <a:solidFill>
                <a:schemeClr val="tx1"/>
              </a:solidFill>
            </a:endParaRPr>
          </a:p>
          <a:p>
            <a:pPr marL="0" algn="l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Ф</a:t>
            </a:r>
            <a:r>
              <a:rPr lang="ru-RU" sz="1800" dirty="0" smtClean="0">
                <a:solidFill>
                  <a:srgbClr val="C00000"/>
                </a:solidFill>
              </a:rPr>
              <a:t>ормирование </a:t>
            </a:r>
            <a:r>
              <a:rPr lang="ru-RU" sz="1800" dirty="0">
                <a:solidFill>
                  <a:srgbClr val="C00000"/>
                </a:solidFill>
              </a:rPr>
              <a:t>у школьников функциональной грамотности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/>
            <a:r>
              <a:rPr lang="ru-RU" sz="1800" dirty="0" smtClean="0">
                <a:solidFill>
                  <a:srgbClr val="C00000"/>
                </a:solidFill>
              </a:rPr>
              <a:t>на </a:t>
            </a:r>
            <a:r>
              <a:rPr lang="ru-RU" sz="1800" dirty="0">
                <a:solidFill>
                  <a:srgbClr val="C00000"/>
                </a:solidFill>
              </a:rPr>
              <a:t>основе прочных академических </a:t>
            </a:r>
            <a:r>
              <a:rPr lang="ru-RU" sz="1800" dirty="0" smtClean="0">
                <a:solidFill>
                  <a:srgbClr val="C00000"/>
                </a:solidFill>
              </a:rPr>
              <a:t>знаний</a:t>
            </a:r>
          </a:p>
          <a:p>
            <a:pPr marL="0"/>
            <a:endParaRPr lang="ru-RU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5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17"/>
          <p:cNvGrpSpPr>
            <a:grpSpLocks/>
          </p:cNvGrpSpPr>
          <p:nvPr/>
        </p:nvGrpSpPr>
        <p:grpSpPr bwMode="auto">
          <a:xfrm>
            <a:off x="156592" y="4437112"/>
            <a:ext cx="8686800" cy="1993900"/>
            <a:chOff x="1612" y="7950"/>
            <a:chExt cx="13573" cy="2894"/>
          </a:xfrm>
        </p:grpSpPr>
        <p:sp>
          <p:nvSpPr>
            <p:cNvPr id="6" name="AutoShape 318"/>
            <p:cNvSpPr>
              <a:spLocks noChangeShapeType="1"/>
            </p:cNvSpPr>
            <p:nvPr/>
          </p:nvSpPr>
          <p:spPr bwMode="auto">
            <a:xfrm flipV="1">
              <a:off x="1942" y="10759"/>
              <a:ext cx="13243" cy="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319"/>
            <p:cNvSpPr>
              <a:spLocks noChangeShapeType="1"/>
            </p:cNvSpPr>
            <p:nvPr/>
          </p:nvSpPr>
          <p:spPr bwMode="auto">
            <a:xfrm>
              <a:off x="1612" y="7950"/>
              <a:ext cx="1357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4" name="Надпись 2"/>
          <p:cNvSpPr txBox="1">
            <a:spLocks noChangeArrowheads="1"/>
          </p:cNvSpPr>
          <p:nvPr/>
        </p:nvSpPr>
        <p:spPr bwMode="auto">
          <a:xfrm>
            <a:off x="323528" y="548680"/>
            <a:ext cx="8496944" cy="19389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Модель методического сопровождения учителя по формированию функциональной грамотности школьников в Ермаковском районе</a:t>
            </a:r>
            <a:endParaRPr kumimoji="0" lang="en-US" alt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 smtClean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  <a:hlinkClick r:id="rId2" action="ppaction://hlinkfile"/>
              </a:rPr>
              <a:t>*)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42120"/>
            <a:ext cx="862646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8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12378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Заказ государства в рамках проекта «Учитель будущего»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31668"/>
              </p:ext>
            </p:extLst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95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1051560"/>
          </a:xfrm>
        </p:spPr>
        <p:txBody>
          <a:bodyPr/>
          <a:lstStyle/>
          <a:p>
            <a:r>
              <a:rPr lang="ru-RU" dirty="0" smtClean="0"/>
              <a:t>Каждое ОО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504892"/>
              </p:ext>
            </p:extLst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4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183880" cy="1051560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Муниципальный этап </a:t>
            </a:r>
            <a:r>
              <a:rPr lang="en-US" sz="2800" dirty="0" smtClean="0">
                <a:solidFill>
                  <a:prstClr val="black"/>
                </a:solidFill>
              </a:rPr>
              <a:t>VI </a:t>
            </a:r>
            <a:r>
              <a:rPr lang="ru-RU" sz="2800" dirty="0" smtClean="0">
                <a:solidFill>
                  <a:prstClr val="black"/>
                </a:solidFill>
              </a:rPr>
              <a:t>Краевого </a:t>
            </a:r>
            <a:r>
              <a:rPr lang="ru-RU" sz="2800" dirty="0">
                <a:solidFill>
                  <a:prstClr val="black"/>
                </a:solidFill>
              </a:rPr>
              <a:t>педагогического марафона (октябрь – ноябрь 2020 года)</a:t>
            </a:r>
            <a:br>
              <a:rPr lang="ru-RU" sz="2800" dirty="0">
                <a:solidFill>
                  <a:prstClr val="black"/>
                </a:solidFill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700263"/>
              </p:ext>
            </p:extLst>
          </p:nvPr>
        </p:nvGraphicFramePr>
        <p:xfrm>
          <a:off x="513838" y="620688"/>
          <a:ext cx="801860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https://4.bp.blogspot.com/--HjlUAUz01M/VxnZqFDImlI/AAAAAAAAAr4/_0Y1ks7ZyQ4ncHXjfDefJQj7EPv9KCn8QCLcB/s1600/world-education-logo-vector-drawing-represents-design-32007364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512695"/>
            <a:ext cx="1175240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1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162</TotalTime>
  <Words>193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    Место и роль методических служб ОО в разворачивании работ по реализации регионального комплекса мер по формированию функциональной грамотности</vt:lpstr>
      <vt:lpstr>Презентация PowerPoint</vt:lpstr>
      <vt:lpstr>Презентация PowerPoint</vt:lpstr>
      <vt:lpstr>Презентация PowerPoint</vt:lpstr>
      <vt:lpstr>Заказ государства в рамках проекта «Учитель будущего»</vt:lpstr>
      <vt:lpstr>Каждое ОО </vt:lpstr>
      <vt:lpstr>Муниципальный этап VI Краевого педагогического марафона (октябрь – ноябрь 2020 года)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Планёрка ИМЦ</dc:title>
  <dc:creator>Марина</dc:creator>
  <cp:lastModifiedBy>1</cp:lastModifiedBy>
  <cp:revision>19</cp:revision>
  <dcterms:created xsi:type="dcterms:W3CDTF">2020-11-06T05:25:43Z</dcterms:created>
  <dcterms:modified xsi:type="dcterms:W3CDTF">2020-11-16T01:56:25Z</dcterms:modified>
</cp:coreProperties>
</file>