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872" r:id="rId3"/>
  </p:sldMasterIdLst>
  <p:notesMasterIdLst>
    <p:notesMasterId r:id="rId33"/>
  </p:notesMasterIdLst>
  <p:sldIdLst>
    <p:sldId id="256" r:id="rId4"/>
    <p:sldId id="267" r:id="rId5"/>
    <p:sldId id="259" r:id="rId6"/>
    <p:sldId id="270" r:id="rId7"/>
    <p:sldId id="273" r:id="rId8"/>
    <p:sldId id="285" r:id="rId9"/>
    <p:sldId id="263" r:id="rId10"/>
    <p:sldId id="271" r:id="rId11"/>
    <p:sldId id="272" r:id="rId12"/>
    <p:sldId id="279" r:id="rId13"/>
    <p:sldId id="275" r:id="rId14"/>
    <p:sldId id="262" r:id="rId15"/>
    <p:sldId id="276" r:id="rId16"/>
    <p:sldId id="283" r:id="rId17"/>
    <p:sldId id="264" r:id="rId18"/>
    <p:sldId id="278" r:id="rId19"/>
    <p:sldId id="274" r:id="rId20"/>
    <p:sldId id="277" r:id="rId21"/>
    <p:sldId id="280" r:id="rId22"/>
    <p:sldId id="266" r:id="rId23"/>
    <p:sldId id="265" r:id="rId24"/>
    <p:sldId id="281" r:id="rId25"/>
    <p:sldId id="258" r:id="rId26"/>
    <p:sldId id="269" r:id="rId27"/>
    <p:sldId id="257" r:id="rId28"/>
    <p:sldId id="286" r:id="rId29"/>
    <p:sldId id="261" r:id="rId30"/>
    <p:sldId id="260" r:id="rId31"/>
    <p:sldId id="26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91F0B-4302-486B-8D6A-29B7BBAEA1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854262-B0E6-4525-9056-F6408DA8633F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Актуализация задачи пересмотра педагогической практики и перевода процесса освоения ФГОС на системно-деятельностную основу</a:t>
          </a:r>
          <a:r>
            <a:rPr lang="ru-RU" dirty="0" smtClean="0"/>
            <a:t>.</a:t>
          </a:r>
          <a:endParaRPr lang="ru-RU" dirty="0"/>
        </a:p>
      </dgm:t>
    </dgm:pt>
    <dgm:pt modelId="{326BCA15-CA84-4012-A8EF-FB96279857EA}" type="parTrans" cxnId="{6EF1C9B5-BBDF-4E4A-B57F-765F264F531D}">
      <dgm:prSet/>
      <dgm:spPr/>
      <dgm:t>
        <a:bodyPr/>
        <a:lstStyle/>
        <a:p>
          <a:endParaRPr lang="ru-RU"/>
        </a:p>
      </dgm:t>
    </dgm:pt>
    <dgm:pt modelId="{835125A6-10EE-431C-9E26-4181A3363256}" type="sibTrans" cxnId="{6EF1C9B5-BBDF-4E4A-B57F-765F264F531D}">
      <dgm:prSet/>
      <dgm:spPr/>
      <dgm:t>
        <a:bodyPr/>
        <a:lstStyle/>
        <a:p>
          <a:endParaRPr lang="ru-RU"/>
        </a:p>
      </dgm:t>
    </dgm:pt>
    <dgm:pt modelId="{74FBC1DB-187B-434B-99D6-C3AE6687CFC3}">
      <dgm:prSet/>
      <dgm:spPr/>
      <dgm:t>
        <a:bodyPr/>
        <a:lstStyle/>
        <a:p>
          <a:pPr rtl="0"/>
          <a:r>
            <a:rPr lang="ru-RU" b="0" dirty="0" smtClean="0">
              <a:solidFill>
                <a:srgbClr val="002060"/>
              </a:solidFill>
            </a:rPr>
            <a:t>Организация методического сопровождения педагогов Ермаковского района  по формированию функциональной грамотности</a:t>
          </a:r>
          <a:endParaRPr lang="ru-RU" dirty="0"/>
        </a:p>
      </dgm:t>
    </dgm:pt>
    <dgm:pt modelId="{F8CB12DE-B20D-4FE8-9E1E-00F198E1F3C5}" type="parTrans" cxnId="{5AED89FD-1511-4F15-9945-F6E5969C9284}">
      <dgm:prSet/>
      <dgm:spPr/>
      <dgm:t>
        <a:bodyPr/>
        <a:lstStyle/>
        <a:p>
          <a:endParaRPr lang="ru-RU"/>
        </a:p>
      </dgm:t>
    </dgm:pt>
    <dgm:pt modelId="{C53684E3-46B1-4628-B9A6-410C76E6541A}" type="sibTrans" cxnId="{5AED89FD-1511-4F15-9945-F6E5969C9284}">
      <dgm:prSet/>
      <dgm:spPr/>
      <dgm:t>
        <a:bodyPr/>
        <a:lstStyle/>
        <a:p>
          <a:endParaRPr lang="ru-RU"/>
        </a:p>
      </dgm:t>
    </dgm:pt>
    <dgm:pt modelId="{4D2A7C65-CC33-4BD3-A308-EEBCE84EA598}" type="pres">
      <dgm:prSet presAssocID="{A8591F0B-4302-486B-8D6A-29B7BBAEA1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4381EC-8028-48E4-8492-CE6E0BAD7F25}" type="pres">
      <dgm:prSet presAssocID="{AA854262-B0E6-4525-9056-F6408DA8633F}" presName="thickLine" presStyleLbl="alignNode1" presStyleIdx="0" presStyleCnt="2"/>
      <dgm:spPr/>
    </dgm:pt>
    <dgm:pt modelId="{03A15EE6-F84D-481F-9EB8-3E077DF77198}" type="pres">
      <dgm:prSet presAssocID="{AA854262-B0E6-4525-9056-F6408DA8633F}" presName="horz1" presStyleCnt="0"/>
      <dgm:spPr/>
    </dgm:pt>
    <dgm:pt modelId="{9E1EECD3-A045-4259-BFA5-AE943AFD1C88}" type="pres">
      <dgm:prSet presAssocID="{AA854262-B0E6-4525-9056-F6408DA8633F}" presName="tx1" presStyleLbl="revTx" presStyleIdx="0" presStyleCnt="2"/>
      <dgm:spPr/>
      <dgm:t>
        <a:bodyPr/>
        <a:lstStyle/>
        <a:p>
          <a:endParaRPr lang="ru-RU"/>
        </a:p>
      </dgm:t>
    </dgm:pt>
    <dgm:pt modelId="{C8DC1EF4-3BA4-4A75-9112-15654863A790}" type="pres">
      <dgm:prSet presAssocID="{AA854262-B0E6-4525-9056-F6408DA8633F}" presName="vert1" presStyleCnt="0"/>
      <dgm:spPr/>
    </dgm:pt>
    <dgm:pt modelId="{40F8AD66-82FF-42D5-AD41-917A3252A1AF}" type="pres">
      <dgm:prSet presAssocID="{74FBC1DB-187B-434B-99D6-C3AE6687CFC3}" presName="thickLine" presStyleLbl="alignNode1" presStyleIdx="1" presStyleCnt="2"/>
      <dgm:spPr/>
    </dgm:pt>
    <dgm:pt modelId="{F04B7EAA-9A78-4521-B9A9-95F188F040FD}" type="pres">
      <dgm:prSet presAssocID="{74FBC1DB-187B-434B-99D6-C3AE6687CFC3}" presName="horz1" presStyleCnt="0"/>
      <dgm:spPr/>
    </dgm:pt>
    <dgm:pt modelId="{92309DC0-34CD-4E47-A510-C6CE11197461}" type="pres">
      <dgm:prSet presAssocID="{74FBC1DB-187B-434B-99D6-C3AE6687CFC3}" presName="tx1" presStyleLbl="revTx" presStyleIdx="1" presStyleCnt="2"/>
      <dgm:spPr/>
      <dgm:t>
        <a:bodyPr/>
        <a:lstStyle/>
        <a:p>
          <a:endParaRPr lang="ru-RU"/>
        </a:p>
      </dgm:t>
    </dgm:pt>
    <dgm:pt modelId="{18B86491-5397-4194-9D60-407661B358D8}" type="pres">
      <dgm:prSet presAssocID="{74FBC1DB-187B-434B-99D6-C3AE6687CFC3}" presName="vert1" presStyleCnt="0"/>
      <dgm:spPr/>
    </dgm:pt>
  </dgm:ptLst>
  <dgm:cxnLst>
    <dgm:cxn modelId="{6EF1C9B5-BBDF-4E4A-B57F-765F264F531D}" srcId="{A8591F0B-4302-486B-8D6A-29B7BBAEA104}" destId="{AA854262-B0E6-4525-9056-F6408DA8633F}" srcOrd="0" destOrd="0" parTransId="{326BCA15-CA84-4012-A8EF-FB96279857EA}" sibTransId="{835125A6-10EE-431C-9E26-4181A3363256}"/>
    <dgm:cxn modelId="{1C582689-6137-41E1-A5AB-69782F3ECED3}" type="presOf" srcId="{AA854262-B0E6-4525-9056-F6408DA8633F}" destId="{9E1EECD3-A045-4259-BFA5-AE943AFD1C88}" srcOrd="0" destOrd="0" presId="urn:microsoft.com/office/officeart/2008/layout/LinedList"/>
    <dgm:cxn modelId="{AD78BD42-8D86-4E69-8828-BFFCA35AC7A0}" type="presOf" srcId="{A8591F0B-4302-486B-8D6A-29B7BBAEA104}" destId="{4D2A7C65-CC33-4BD3-A308-EEBCE84EA598}" srcOrd="0" destOrd="0" presId="urn:microsoft.com/office/officeart/2008/layout/LinedList"/>
    <dgm:cxn modelId="{5AED89FD-1511-4F15-9945-F6E5969C9284}" srcId="{A8591F0B-4302-486B-8D6A-29B7BBAEA104}" destId="{74FBC1DB-187B-434B-99D6-C3AE6687CFC3}" srcOrd="1" destOrd="0" parTransId="{F8CB12DE-B20D-4FE8-9E1E-00F198E1F3C5}" sibTransId="{C53684E3-46B1-4628-B9A6-410C76E6541A}"/>
    <dgm:cxn modelId="{EA8B61F3-D74E-472D-BD8A-7FA2D44787EC}" type="presOf" srcId="{74FBC1DB-187B-434B-99D6-C3AE6687CFC3}" destId="{92309DC0-34CD-4E47-A510-C6CE11197461}" srcOrd="0" destOrd="0" presId="urn:microsoft.com/office/officeart/2008/layout/LinedList"/>
    <dgm:cxn modelId="{1305B367-FBE9-4ADB-B830-4EF38514471D}" type="presParOf" srcId="{4D2A7C65-CC33-4BD3-A308-EEBCE84EA598}" destId="{794381EC-8028-48E4-8492-CE6E0BAD7F25}" srcOrd="0" destOrd="0" presId="urn:microsoft.com/office/officeart/2008/layout/LinedList"/>
    <dgm:cxn modelId="{7B5BC1BD-E682-4F25-A44E-FA82A3CC26EB}" type="presParOf" srcId="{4D2A7C65-CC33-4BD3-A308-EEBCE84EA598}" destId="{03A15EE6-F84D-481F-9EB8-3E077DF77198}" srcOrd="1" destOrd="0" presId="urn:microsoft.com/office/officeart/2008/layout/LinedList"/>
    <dgm:cxn modelId="{B974E439-6A77-48BF-82C6-F0196AD6A5B0}" type="presParOf" srcId="{03A15EE6-F84D-481F-9EB8-3E077DF77198}" destId="{9E1EECD3-A045-4259-BFA5-AE943AFD1C88}" srcOrd="0" destOrd="0" presId="urn:microsoft.com/office/officeart/2008/layout/LinedList"/>
    <dgm:cxn modelId="{79BEF1E1-39EE-4CE2-9D5F-84D6758BB230}" type="presParOf" srcId="{03A15EE6-F84D-481F-9EB8-3E077DF77198}" destId="{C8DC1EF4-3BA4-4A75-9112-15654863A790}" srcOrd="1" destOrd="0" presId="urn:microsoft.com/office/officeart/2008/layout/LinedList"/>
    <dgm:cxn modelId="{C7952E4C-2CDB-464A-B1AD-26D2578C1804}" type="presParOf" srcId="{4D2A7C65-CC33-4BD3-A308-EEBCE84EA598}" destId="{40F8AD66-82FF-42D5-AD41-917A3252A1AF}" srcOrd="2" destOrd="0" presId="urn:microsoft.com/office/officeart/2008/layout/LinedList"/>
    <dgm:cxn modelId="{7CF4C9D8-B3B9-497B-8E40-40E350F6721E}" type="presParOf" srcId="{4D2A7C65-CC33-4BD3-A308-EEBCE84EA598}" destId="{F04B7EAA-9A78-4521-B9A9-95F188F040FD}" srcOrd="3" destOrd="0" presId="urn:microsoft.com/office/officeart/2008/layout/LinedList"/>
    <dgm:cxn modelId="{BC089FA6-7BBE-4A09-93A0-FD8D4C88CF6F}" type="presParOf" srcId="{F04B7EAA-9A78-4521-B9A9-95F188F040FD}" destId="{92309DC0-34CD-4E47-A510-C6CE11197461}" srcOrd="0" destOrd="0" presId="urn:microsoft.com/office/officeart/2008/layout/LinedList"/>
    <dgm:cxn modelId="{0640B52B-5434-4F91-B50A-CE38077677DC}" type="presParOf" srcId="{F04B7EAA-9A78-4521-B9A9-95F188F040FD}" destId="{18B86491-5397-4194-9D60-407661B358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0555AD-B896-4F90-AA62-AD29965EB8AC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7710D08-8D1C-4EC5-9A04-B23C404BE449}">
      <dgm:prSet custT="1"/>
      <dgm:spPr/>
      <dgm:t>
        <a:bodyPr/>
        <a:lstStyle/>
        <a:p>
          <a:r>
            <a:rPr lang="ru-RU" sz="1800" b="1" dirty="0" smtClean="0"/>
            <a:t>Каждый учитель должен проанализировать систему заданий, которые он планирует использовать в учебном процессе</a:t>
          </a:r>
        </a:p>
      </dgm:t>
    </dgm:pt>
    <dgm:pt modelId="{C5A37E2F-58D6-4381-B630-F927C27A5781}" type="parTrans" cxnId="{37173989-7E31-4247-BF40-73CDFE6AD875}">
      <dgm:prSet/>
      <dgm:spPr/>
      <dgm:t>
        <a:bodyPr/>
        <a:lstStyle/>
        <a:p>
          <a:endParaRPr lang="ru-RU"/>
        </a:p>
      </dgm:t>
    </dgm:pt>
    <dgm:pt modelId="{9C87BBE7-4857-49D0-98BA-B8F98275C389}" type="sibTrans" cxnId="{37173989-7E31-4247-BF40-73CDFE6AD875}">
      <dgm:prSet/>
      <dgm:spPr/>
      <dgm:t>
        <a:bodyPr/>
        <a:lstStyle/>
        <a:p>
          <a:endParaRPr lang="ru-RU"/>
        </a:p>
      </dgm:t>
    </dgm:pt>
    <dgm:pt modelId="{F4CB3B20-9D4A-41E1-847B-AD5828839B8D}" type="pres">
      <dgm:prSet presAssocID="{E40555AD-B896-4F90-AA62-AD29965EB8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29BCF4-5068-452D-95F1-D9B80B8C4F3A}" type="pres">
      <dgm:prSet presAssocID="{97710D08-8D1C-4EC5-9A04-B23C404BE449}" presName="parentText" presStyleLbl="node1" presStyleIdx="0" presStyleCnt="1" custScaleX="100000" custScaleY="499592" custLinFactNeighborY="-46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09D5A-CBA3-42DE-A59D-50CFD914724C}" type="presOf" srcId="{E40555AD-B896-4F90-AA62-AD29965EB8AC}" destId="{F4CB3B20-9D4A-41E1-847B-AD5828839B8D}" srcOrd="0" destOrd="0" presId="urn:microsoft.com/office/officeart/2005/8/layout/vList2"/>
    <dgm:cxn modelId="{37173989-7E31-4247-BF40-73CDFE6AD875}" srcId="{E40555AD-B896-4F90-AA62-AD29965EB8AC}" destId="{97710D08-8D1C-4EC5-9A04-B23C404BE449}" srcOrd="0" destOrd="0" parTransId="{C5A37E2F-58D6-4381-B630-F927C27A5781}" sibTransId="{9C87BBE7-4857-49D0-98BA-B8F98275C389}"/>
    <dgm:cxn modelId="{4930231F-DFB9-48AD-AC8F-6E7FAFED4A31}" type="presOf" srcId="{97710D08-8D1C-4EC5-9A04-B23C404BE449}" destId="{0C29BCF4-5068-452D-95F1-D9B80B8C4F3A}" srcOrd="0" destOrd="0" presId="urn:microsoft.com/office/officeart/2005/8/layout/vList2"/>
    <dgm:cxn modelId="{C07A5769-41F6-4E7F-AF97-C126FF221DBC}" type="presParOf" srcId="{F4CB3B20-9D4A-41E1-847B-AD5828839B8D}" destId="{0C29BCF4-5068-452D-95F1-D9B80B8C4F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E4BC9C-62E9-46E5-A496-4A308A0E70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08AD58-8CDC-4241-B5BA-246EA9B186F9}">
      <dgm:prSet/>
      <dgm:spPr/>
      <dgm:t>
        <a:bodyPr/>
        <a:lstStyle/>
        <a:p>
          <a:pPr algn="ctr" rtl="0"/>
          <a:r>
            <a:rPr lang="ru-RU" b="1" dirty="0" smtClean="0"/>
            <a:t>Структура исследования </a:t>
          </a:r>
          <a:r>
            <a:rPr lang="en-US" b="1" dirty="0" smtClean="0"/>
            <a:t>PISA</a:t>
          </a:r>
          <a:endParaRPr lang="ru-RU" b="1" dirty="0" smtClean="0"/>
        </a:p>
        <a:p>
          <a:pPr algn="ctr" rtl="0"/>
          <a:r>
            <a:rPr lang="en-US" b="1" dirty="0" smtClean="0"/>
            <a:t>(20</a:t>
          </a:r>
          <a:r>
            <a:rPr lang="ru-RU" b="1" dirty="0" smtClean="0"/>
            <a:t>00</a:t>
          </a:r>
          <a:r>
            <a:rPr lang="en-US" b="1" dirty="0" smtClean="0"/>
            <a:t>-20</a:t>
          </a:r>
          <a:r>
            <a:rPr lang="ru-RU" b="1" dirty="0" smtClean="0"/>
            <a:t>30</a:t>
          </a:r>
          <a:r>
            <a:rPr lang="en-US" b="1" dirty="0" smtClean="0"/>
            <a:t> </a:t>
          </a:r>
          <a:r>
            <a:rPr lang="ru-RU" b="1" dirty="0" smtClean="0"/>
            <a:t>годы)</a:t>
          </a:r>
          <a:r>
            <a:rPr lang="en-US" b="1" dirty="0" smtClean="0"/>
            <a:t> </a:t>
          </a:r>
          <a:r>
            <a:rPr lang="ru-RU" b="1" dirty="0" smtClean="0"/>
            <a:t> </a:t>
          </a:r>
          <a:endParaRPr lang="ru-RU" dirty="0"/>
        </a:p>
      </dgm:t>
    </dgm:pt>
    <dgm:pt modelId="{23D47843-DB48-49B1-A9EE-9AD437438710}" type="parTrans" cxnId="{9271ABD1-1DEA-481E-B4C8-9FDCE65CDEA1}">
      <dgm:prSet/>
      <dgm:spPr/>
      <dgm:t>
        <a:bodyPr/>
        <a:lstStyle/>
        <a:p>
          <a:pPr algn="ctr"/>
          <a:endParaRPr lang="ru-RU"/>
        </a:p>
      </dgm:t>
    </dgm:pt>
    <dgm:pt modelId="{3FC14171-64AC-4A20-A420-083FE434A004}" type="sibTrans" cxnId="{9271ABD1-1DEA-481E-B4C8-9FDCE65CDEA1}">
      <dgm:prSet/>
      <dgm:spPr/>
      <dgm:t>
        <a:bodyPr/>
        <a:lstStyle/>
        <a:p>
          <a:pPr algn="ctr"/>
          <a:endParaRPr lang="ru-RU"/>
        </a:p>
      </dgm:t>
    </dgm:pt>
    <dgm:pt modelId="{6C8BEC30-6C7C-4D80-861F-D4C93C54CF75}" type="pres">
      <dgm:prSet presAssocID="{FDE4BC9C-62E9-46E5-A496-4A308A0E70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70EB92-7C9D-48A9-967B-7531DB8610DB}" type="pres">
      <dgm:prSet presAssocID="{1908AD58-8CDC-4241-B5BA-246EA9B186F9}" presName="thickLine" presStyleLbl="alignNode1" presStyleIdx="0" presStyleCnt="1"/>
      <dgm:spPr/>
    </dgm:pt>
    <dgm:pt modelId="{3381860D-35C7-45C9-9C98-BCAF89AC6999}" type="pres">
      <dgm:prSet presAssocID="{1908AD58-8CDC-4241-B5BA-246EA9B186F9}" presName="horz1" presStyleCnt="0"/>
      <dgm:spPr/>
    </dgm:pt>
    <dgm:pt modelId="{1C5BB07D-AEBC-4707-BDF8-37785A6042EF}" type="pres">
      <dgm:prSet presAssocID="{1908AD58-8CDC-4241-B5BA-246EA9B186F9}" presName="tx1" presStyleLbl="revTx" presStyleIdx="0" presStyleCnt="1"/>
      <dgm:spPr/>
      <dgm:t>
        <a:bodyPr/>
        <a:lstStyle/>
        <a:p>
          <a:endParaRPr lang="ru-RU"/>
        </a:p>
      </dgm:t>
    </dgm:pt>
    <dgm:pt modelId="{E2D6B3DD-E291-45B5-84FA-DE9C5F2339F0}" type="pres">
      <dgm:prSet presAssocID="{1908AD58-8CDC-4241-B5BA-246EA9B186F9}" presName="vert1" presStyleCnt="0"/>
      <dgm:spPr/>
    </dgm:pt>
  </dgm:ptLst>
  <dgm:cxnLst>
    <dgm:cxn modelId="{52E9D82F-8291-45BA-BF6C-6996C856EBF4}" type="presOf" srcId="{1908AD58-8CDC-4241-B5BA-246EA9B186F9}" destId="{1C5BB07D-AEBC-4707-BDF8-37785A6042EF}" srcOrd="0" destOrd="0" presId="urn:microsoft.com/office/officeart/2008/layout/LinedList"/>
    <dgm:cxn modelId="{9527AF2A-2087-44C2-95E3-9E9EBDE9CEB9}" type="presOf" srcId="{FDE4BC9C-62E9-46E5-A496-4A308A0E7091}" destId="{6C8BEC30-6C7C-4D80-861F-D4C93C54CF75}" srcOrd="0" destOrd="0" presId="urn:microsoft.com/office/officeart/2008/layout/LinedList"/>
    <dgm:cxn modelId="{9271ABD1-1DEA-481E-B4C8-9FDCE65CDEA1}" srcId="{FDE4BC9C-62E9-46E5-A496-4A308A0E7091}" destId="{1908AD58-8CDC-4241-B5BA-246EA9B186F9}" srcOrd="0" destOrd="0" parTransId="{23D47843-DB48-49B1-A9EE-9AD437438710}" sibTransId="{3FC14171-64AC-4A20-A420-083FE434A004}"/>
    <dgm:cxn modelId="{BA495DE1-82AC-44CA-85C4-8600452A36C6}" type="presParOf" srcId="{6C8BEC30-6C7C-4D80-861F-D4C93C54CF75}" destId="{8C70EB92-7C9D-48A9-967B-7531DB8610DB}" srcOrd="0" destOrd="0" presId="urn:microsoft.com/office/officeart/2008/layout/LinedList"/>
    <dgm:cxn modelId="{A755F7B5-C73A-485C-8A67-C39A490AFF45}" type="presParOf" srcId="{6C8BEC30-6C7C-4D80-861F-D4C93C54CF75}" destId="{3381860D-35C7-45C9-9C98-BCAF89AC6999}" srcOrd="1" destOrd="0" presId="urn:microsoft.com/office/officeart/2008/layout/LinedList"/>
    <dgm:cxn modelId="{A528D336-6AF7-4A3B-BC49-0845E8B282D6}" type="presParOf" srcId="{3381860D-35C7-45C9-9C98-BCAF89AC6999}" destId="{1C5BB07D-AEBC-4707-BDF8-37785A6042EF}" srcOrd="0" destOrd="0" presId="urn:microsoft.com/office/officeart/2008/layout/LinedList"/>
    <dgm:cxn modelId="{D10A8918-C76C-4A17-A156-358899F65F85}" type="presParOf" srcId="{3381860D-35C7-45C9-9C98-BCAF89AC6999}" destId="{E2D6B3DD-E291-45B5-84FA-DE9C5F2339F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05595D-6240-4C4E-9060-2ADB757F96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3BC63-42EE-46CD-9F2B-299545AED740}">
      <dgm:prSet/>
      <dgm:spPr/>
      <dgm:t>
        <a:bodyPr/>
        <a:lstStyle/>
        <a:p>
          <a:pPr rtl="0"/>
          <a:r>
            <a:rPr lang="ru-RU" dirty="0" smtClean="0"/>
            <a:t>Когнитивные умения</a:t>
          </a:r>
          <a:endParaRPr lang="ru-RU" dirty="0"/>
        </a:p>
      </dgm:t>
    </dgm:pt>
    <dgm:pt modelId="{8BC75A87-58EE-409D-AE35-45036E11C738}" type="parTrans" cxnId="{A8E20254-782F-442E-AD32-02A51B913657}">
      <dgm:prSet/>
      <dgm:spPr/>
      <dgm:t>
        <a:bodyPr/>
        <a:lstStyle/>
        <a:p>
          <a:endParaRPr lang="ru-RU"/>
        </a:p>
      </dgm:t>
    </dgm:pt>
    <dgm:pt modelId="{62F3F0BE-AD48-4FBF-9D7E-628AC24DC92B}" type="sibTrans" cxnId="{A8E20254-782F-442E-AD32-02A51B913657}">
      <dgm:prSet/>
      <dgm:spPr/>
      <dgm:t>
        <a:bodyPr/>
        <a:lstStyle/>
        <a:p>
          <a:endParaRPr lang="ru-RU"/>
        </a:p>
      </dgm:t>
    </dgm:pt>
    <dgm:pt modelId="{9A85A092-8FE2-43A8-B3B8-507F198F9999}">
      <dgm:prSet/>
      <dgm:spPr/>
      <dgm:t>
        <a:bodyPr/>
        <a:lstStyle/>
        <a:p>
          <a:pPr rtl="0"/>
          <a:r>
            <a:rPr lang="ru-RU" dirty="0" smtClean="0"/>
            <a:t>Ценности</a:t>
          </a:r>
          <a:endParaRPr lang="ru-RU" dirty="0"/>
        </a:p>
      </dgm:t>
    </dgm:pt>
    <dgm:pt modelId="{42291C21-A2AD-4E91-B4D2-38CAE354194C}" type="parTrans" cxnId="{974D3FF1-B0F7-4BC5-A6B8-AA95F8C3971F}">
      <dgm:prSet/>
      <dgm:spPr/>
      <dgm:t>
        <a:bodyPr/>
        <a:lstStyle/>
        <a:p>
          <a:endParaRPr lang="ru-RU"/>
        </a:p>
      </dgm:t>
    </dgm:pt>
    <dgm:pt modelId="{C1CAC0AE-A485-45AA-87E3-4660F8026F47}" type="sibTrans" cxnId="{974D3FF1-B0F7-4BC5-A6B8-AA95F8C3971F}">
      <dgm:prSet/>
      <dgm:spPr/>
      <dgm:t>
        <a:bodyPr/>
        <a:lstStyle/>
        <a:p>
          <a:endParaRPr lang="ru-RU"/>
        </a:p>
      </dgm:t>
    </dgm:pt>
    <dgm:pt modelId="{4D496946-293E-4F8A-9FEB-3375622D3B8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Знания</a:t>
          </a:r>
          <a:endParaRPr lang="ru-RU" dirty="0"/>
        </a:p>
      </dgm:t>
    </dgm:pt>
    <dgm:pt modelId="{0FE84424-FE79-461F-BCBC-2045A1D2E80C}" type="parTrans" cxnId="{7D530DE9-A424-4A4B-9381-C46E11D3AFCE}">
      <dgm:prSet/>
      <dgm:spPr/>
      <dgm:t>
        <a:bodyPr/>
        <a:lstStyle/>
        <a:p>
          <a:endParaRPr lang="ru-RU"/>
        </a:p>
      </dgm:t>
    </dgm:pt>
    <dgm:pt modelId="{B453FFCE-151D-48A8-A2EF-56F839FDCEF7}" type="sibTrans" cxnId="{7D530DE9-A424-4A4B-9381-C46E11D3AFCE}">
      <dgm:prSet/>
      <dgm:spPr/>
      <dgm:t>
        <a:bodyPr/>
        <a:lstStyle/>
        <a:p>
          <a:endParaRPr lang="ru-RU"/>
        </a:p>
      </dgm:t>
    </dgm:pt>
    <dgm:pt modelId="{CA79295F-30EC-40D8-86B4-2B8AEC435850}">
      <dgm:prSet/>
      <dgm:spPr/>
      <dgm:t>
        <a:bodyPr/>
        <a:lstStyle/>
        <a:p>
          <a:pPr rtl="0"/>
          <a:r>
            <a:rPr lang="ru-RU" smtClean="0"/>
            <a:t>Оцениваются когнитивным тестом </a:t>
          </a:r>
          <a:endParaRPr lang="ru-RU"/>
        </a:p>
      </dgm:t>
    </dgm:pt>
    <dgm:pt modelId="{C746C8E6-A7E0-4D66-B9C3-ED55763F8D4D}" type="parTrans" cxnId="{286708BD-5216-4510-B73A-629A35E276FB}">
      <dgm:prSet/>
      <dgm:spPr/>
      <dgm:t>
        <a:bodyPr/>
        <a:lstStyle/>
        <a:p>
          <a:endParaRPr lang="ru-RU"/>
        </a:p>
      </dgm:t>
    </dgm:pt>
    <dgm:pt modelId="{CA45FDF2-3614-445E-85F6-813511820393}" type="sibTrans" cxnId="{286708BD-5216-4510-B73A-629A35E276FB}">
      <dgm:prSet/>
      <dgm:spPr/>
      <dgm:t>
        <a:bodyPr/>
        <a:lstStyle/>
        <a:p>
          <a:endParaRPr lang="ru-RU"/>
        </a:p>
      </dgm:t>
    </dgm:pt>
    <dgm:pt modelId="{B901AF0A-5484-47A7-BBC2-F46ADE14A489}">
      <dgm:prSet/>
      <dgm:spPr/>
      <dgm:t>
        <a:bodyPr/>
        <a:lstStyle/>
        <a:p>
          <a:pPr rtl="0"/>
          <a:endParaRPr lang="ru-RU" dirty="0"/>
        </a:p>
      </dgm:t>
    </dgm:pt>
    <dgm:pt modelId="{181A1824-64B1-42F4-90E8-72A48D4135FF}" type="parTrans" cxnId="{1BA4CF1A-B322-4253-824B-94612B950F21}">
      <dgm:prSet/>
      <dgm:spPr/>
      <dgm:t>
        <a:bodyPr/>
        <a:lstStyle/>
        <a:p>
          <a:endParaRPr lang="ru-RU"/>
        </a:p>
      </dgm:t>
    </dgm:pt>
    <dgm:pt modelId="{9816C393-0933-4326-81BE-06BA93371C32}" type="sibTrans" cxnId="{1BA4CF1A-B322-4253-824B-94612B950F21}">
      <dgm:prSet/>
      <dgm:spPr/>
      <dgm:t>
        <a:bodyPr/>
        <a:lstStyle/>
        <a:p>
          <a:endParaRPr lang="ru-RU"/>
        </a:p>
      </dgm:t>
    </dgm:pt>
    <dgm:pt modelId="{9AB9EC5D-8DEB-4050-B18A-B14E801FC3D7}">
      <dgm:prSet/>
      <dgm:spPr/>
      <dgm:t>
        <a:bodyPr/>
        <a:lstStyle/>
        <a:p>
          <a:pPr rtl="0"/>
          <a:r>
            <a:rPr lang="ru-RU" smtClean="0"/>
            <a:t>Отношения</a:t>
          </a:r>
          <a:endParaRPr lang="ru-RU" dirty="0"/>
        </a:p>
      </dgm:t>
    </dgm:pt>
    <dgm:pt modelId="{C16DCB14-9DDE-4BF4-BB84-CBDA63CB2812}" type="parTrans" cxnId="{76342C22-34CE-47C9-A4DC-EF348484D027}">
      <dgm:prSet/>
      <dgm:spPr/>
      <dgm:t>
        <a:bodyPr/>
        <a:lstStyle/>
        <a:p>
          <a:endParaRPr lang="ru-RU"/>
        </a:p>
      </dgm:t>
    </dgm:pt>
    <dgm:pt modelId="{585402CE-4ED9-4FF2-A4D9-501935C91CF4}" type="sibTrans" cxnId="{76342C22-34CE-47C9-A4DC-EF348484D027}">
      <dgm:prSet/>
      <dgm:spPr/>
      <dgm:t>
        <a:bodyPr/>
        <a:lstStyle/>
        <a:p>
          <a:endParaRPr lang="ru-RU"/>
        </a:p>
      </dgm:t>
    </dgm:pt>
    <dgm:pt modelId="{465EBBF6-147D-4B35-99BB-68B7E7E48EBA}">
      <dgm:prSet/>
      <dgm:spPr/>
      <dgm:t>
        <a:bodyPr/>
        <a:lstStyle/>
        <a:p>
          <a:pPr rtl="0"/>
          <a:r>
            <a:rPr lang="ru-RU" smtClean="0"/>
            <a:t>Оцениваются анкетой </a:t>
          </a:r>
          <a:endParaRPr lang="ru-RU"/>
        </a:p>
      </dgm:t>
    </dgm:pt>
    <dgm:pt modelId="{4ED070F6-79DE-42A5-AEA5-DB902D622B02}" type="parTrans" cxnId="{059009F2-8A1F-4181-96C0-69A2DA213783}">
      <dgm:prSet/>
      <dgm:spPr/>
      <dgm:t>
        <a:bodyPr/>
        <a:lstStyle/>
        <a:p>
          <a:endParaRPr lang="ru-RU"/>
        </a:p>
      </dgm:t>
    </dgm:pt>
    <dgm:pt modelId="{3113E59D-7EC4-4D2E-90CD-7EF809CE7CA5}" type="sibTrans" cxnId="{059009F2-8A1F-4181-96C0-69A2DA213783}">
      <dgm:prSet/>
      <dgm:spPr/>
      <dgm:t>
        <a:bodyPr/>
        <a:lstStyle/>
        <a:p>
          <a:endParaRPr lang="ru-RU"/>
        </a:p>
      </dgm:t>
    </dgm:pt>
    <dgm:pt modelId="{48A934DB-C0CD-4677-A89E-3387D9BC4AF3}">
      <dgm:prSet/>
      <dgm:spPr/>
      <dgm:t>
        <a:bodyPr/>
        <a:lstStyle/>
        <a:p>
          <a:pPr rtl="0"/>
          <a:r>
            <a:rPr lang="ru-RU" smtClean="0"/>
            <a:t>Вне оценивания </a:t>
          </a:r>
          <a:endParaRPr lang="ru-RU" dirty="0"/>
        </a:p>
      </dgm:t>
    </dgm:pt>
    <dgm:pt modelId="{6A17C228-6F6B-454F-8F40-C39D9860523E}" type="parTrans" cxnId="{D14839D2-F8A8-4371-A8F4-E5CBEA813158}">
      <dgm:prSet/>
      <dgm:spPr/>
      <dgm:t>
        <a:bodyPr/>
        <a:lstStyle/>
        <a:p>
          <a:endParaRPr lang="ru-RU"/>
        </a:p>
      </dgm:t>
    </dgm:pt>
    <dgm:pt modelId="{F69DC137-484B-4AC8-AE26-EA92A98EF7CC}" type="sibTrans" cxnId="{D14839D2-F8A8-4371-A8F4-E5CBEA813158}">
      <dgm:prSet/>
      <dgm:spPr/>
      <dgm:t>
        <a:bodyPr/>
        <a:lstStyle/>
        <a:p>
          <a:endParaRPr lang="ru-RU"/>
        </a:p>
      </dgm:t>
    </dgm:pt>
    <dgm:pt modelId="{A4E5A69F-784F-4255-A015-99E220ED4AD2}">
      <dgm:prSet/>
      <dgm:spPr/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ru-RU" smtClean="0"/>
            <a:t>Оцениваются когнитивным тестом</a:t>
          </a:r>
          <a:endParaRPr lang="ru-RU"/>
        </a:p>
      </dgm:t>
    </dgm:pt>
    <dgm:pt modelId="{B03B8155-AD1F-4360-96EB-3AED7F5DF585}" type="parTrans" cxnId="{187B0094-8764-4F5A-9383-45F9E68E967B}">
      <dgm:prSet/>
      <dgm:spPr/>
      <dgm:t>
        <a:bodyPr/>
        <a:lstStyle/>
        <a:p>
          <a:endParaRPr lang="ru-RU"/>
        </a:p>
      </dgm:t>
    </dgm:pt>
    <dgm:pt modelId="{CFBF29FE-2CB9-4BAA-81DC-A8B234C868D5}" type="sibTrans" cxnId="{187B0094-8764-4F5A-9383-45F9E68E967B}">
      <dgm:prSet/>
      <dgm:spPr/>
      <dgm:t>
        <a:bodyPr/>
        <a:lstStyle/>
        <a:p>
          <a:endParaRPr lang="ru-RU"/>
        </a:p>
      </dgm:t>
    </dgm:pt>
    <dgm:pt modelId="{FD99E319-293B-401B-B353-613B1249D841}" type="pres">
      <dgm:prSet presAssocID="{5E05595D-6240-4C4E-9060-2ADB757F96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92F74E-2A92-4DEB-9EA2-570435E28EC4}" type="pres">
      <dgm:prSet presAssocID="{4D496946-293E-4F8A-9FEB-3375622D3B8C}" presName="linNode" presStyleCnt="0"/>
      <dgm:spPr/>
    </dgm:pt>
    <dgm:pt modelId="{68B03ECF-AE98-4714-B0D8-1FADED6D27F8}" type="pres">
      <dgm:prSet presAssocID="{4D496946-293E-4F8A-9FEB-3375622D3B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6DE0E-EF9C-40EF-8324-DD15FB3B32BE}" type="pres">
      <dgm:prSet presAssocID="{4D496946-293E-4F8A-9FEB-3375622D3B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AE77-804A-4629-9BD5-E83A53FD3F2E}" type="pres">
      <dgm:prSet presAssocID="{B453FFCE-151D-48A8-A2EF-56F839FDCEF7}" presName="sp" presStyleCnt="0"/>
      <dgm:spPr/>
    </dgm:pt>
    <dgm:pt modelId="{A41F86AD-E8D7-4B13-B97E-B465C54DF287}" type="pres">
      <dgm:prSet presAssocID="{51F3BC63-42EE-46CD-9F2B-299545AED740}" presName="linNode" presStyleCnt="0"/>
      <dgm:spPr/>
    </dgm:pt>
    <dgm:pt modelId="{4ECBC492-8659-400E-85B8-A07B29EBFE2A}" type="pres">
      <dgm:prSet presAssocID="{51F3BC63-42EE-46CD-9F2B-299545AED74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E3C4-B3DB-40F2-8F98-EF1802F3BEBD}" type="pres">
      <dgm:prSet presAssocID="{51F3BC63-42EE-46CD-9F2B-299545AED74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4E319-657B-4A7D-B36A-A5C20379179B}" type="pres">
      <dgm:prSet presAssocID="{62F3F0BE-AD48-4FBF-9D7E-628AC24DC92B}" presName="sp" presStyleCnt="0"/>
      <dgm:spPr/>
    </dgm:pt>
    <dgm:pt modelId="{0A56D0AF-89A4-421E-A5DD-5F1CEFE57517}" type="pres">
      <dgm:prSet presAssocID="{9AB9EC5D-8DEB-4050-B18A-B14E801FC3D7}" presName="linNode" presStyleCnt="0"/>
      <dgm:spPr/>
    </dgm:pt>
    <dgm:pt modelId="{3D0CFED6-60CF-4E4C-B1BF-93E05CD9F716}" type="pres">
      <dgm:prSet presAssocID="{9AB9EC5D-8DEB-4050-B18A-B14E801FC3D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A844-3B46-48A8-BDA9-A3BE0DCD0485}" type="pres">
      <dgm:prSet presAssocID="{9AB9EC5D-8DEB-4050-B18A-B14E801FC3D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6F072-0318-45E2-8202-3978543558C8}" type="pres">
      <dgm:prSet presAssocID="{585402CE-4ED9-4FF2-A4D9-501935C91CF4}" presName="sp" presStyleCnt="0"/>
      <dgm:spPr/>
    </dgm:pt>
    <dgm:pt modelId="{BAA92009-95B6-4BFC-8D5C-7B9851F298E4}" type="pres">
      <dgm:prSet presAssocID="{9A85A092-8FE2-43A8-B3B8-507F198F9999}" presName="linNode" presStyleCnt="0"/>
      <dgm:spPr/>
    </dgm:pt>
    <dgm:pt modelId="{D6349899-5BA5-4B7A-9B3C-CF0D0B52B1C0}" type="pres">
      <dgm:prSet presAssocID="{9A85A092-8FE2-43A8-B3B8-507F198F999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C710D-F991-43E5-B909-E20AA159AB46}" type="pres">
      <dgm:prSet presAssocID="{9A85A092-8FE2-43A8-B3B8-507F198F999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B0E37-AD47-4992-A06F-3C17BF107B74}" type="presOf" srcId="{465EBBF6-147D-4B35-99BB-68B7E7E48EBA}" destId="{5E41A844-3B46-48A8-BDA9-A3BE0DCD0485}" srcOrd="0" destOrd="0" presId="urn:microsoft.com/office/officeart/2005/8/layout/vList5"/>
    <dgm:cxn modelId="{6F6C75AF-4B22-40A4-9DDD-94B0FEBE785A}" type="presOf" srcId="{B901AF0A-5484-47A7-BBC2-F46ADE14A489}" destId="{8D4C710D-F991-43E5-B909-E20AA159AB46}" srcOrd="0" destOrd="0" presId="urn:microsoft.com/office/officeart/2005/8/layout/vList5"/>
    <dgm:cxn modelId="{23ADB800-59B5-416A-94DE-C58585E92E2C}" type="presOf" srcId="{4D496946-293E-4F8A-9FEB-3375622D3B8C}" destId="{68B03ECF-AE98-4714-B0D8-1FADED6D27F8}" srcOrd="0" destOrd="0" presId="urn:microsoft.com/office/officeart/2005/8/layout/vList5"/>
    <dgm:cxn modelId="{D14839D2-F8A8-4371-A8F4-E5CBEA813158}" srcId="{9A85A092-8FE2-43A8-B3B8-507F198F9999}" destId="{48A934DB-C0CD-4677-A89E-3387D9BC4AF3}" srcOrd="1" destOrd="0" parTransId="{6A17C228-6F6B-454F-8F40-C39D9860523E}" sibTransId="{F69DC137-484B-4AC8-AE26-EA92A98EF7CC}"/>
    <dgm:cxn modelId="{4A20B05B-BE53-497B-BFAB-BF088DC7CFF2}" type="presOf" srcId="{48A934DB-C0CD-4677-A89E-3387D9BC4AF3}" destId="{8D4C710D-F991-43E5-B909-E20AA159AB46}" srcOrd="0" destOrd="1" presId="urn:microsoft.com/office/officeart/2005/8/layout/vList5"/>
    <dgm:cxn modelId="{286708BD-5216-4510-B73A-629A35E276FB}" srcId="{51F3BC63-42EE-46CD-9F2B-299545AED740}" destId="{CA79295F-30EC-40D8-86B4-2B8AEC435850}" srcOrd="0" destOrd="0" parTransId="{C746C8E6-A7E0-4D66-B9C3-ED55763F8D4D}" sibTransId="{CA45FDF2-3614-445E-85F6-813511820393}"/>
    <dgm:cxn modelId="{1BA4CF1A-B322-4253-824B-94612B950F21}" srcId="{9A85A092-8FE2-43A8-B3B8-507F198F9999}" destId="{B901AF0A-5484-47A7-BBC2-F46ADE14A489}" srcOrd="0" destOrd="0" parTransId="{181A1824-64B1-42F4-90E8-72A48D4135FF}" sibTransId="{9816C393-0933-4326-81BE-06BA93371C32}"/>
    <dgm:cxn modelId="{7D530DE9-A424-4A4B-9381-C46E11D3AFCE}" srcId="{5E05595D-6240-4C4E-9060-2ADB757F96C1}" destId="{4D496946-293E-4F8A-9FEB-3375622D3B8C}" srcOrd="0" destOrd="0" parTransId="{0FE84424-FE79-461F-BCBC-2045A1D2E80C}" sibTransId="{B453FFCE-151D-48A8-A2EF-56F839FDCEF7}"/>
    <dgm:cxn modelId="{996681E4-81FC-4952-8318-768D4599471F}" type="presOf" srcId="{CA79295F-30EC-40D8-86B4-2B8AEC435850}" destId="{014CE3C4-B3DB-40F2-8F98-EF1802F3BEBD}" srcOrd="0" destOrd="0" presId="urn:microsoft.com/office/officeart/2005/8/layout/vList5"/>
    <dgm:cxn modelId="{033EDAE2-829B-4A41-8FBD-AB396CD70B5A}" type="presOf" srcId="{9A85A092-8FE2-43A8-B3B8-507F198F9999}" destId="{D6349899-5BA5-4B7A-9B3C-CF0D0B52B1C0}" srcOrd="0" destOrd="0" presId="urn:microsoft.com/office/officeart/2005/8/layout/vList5"/>
    <dgm:cxn modelId="{7056D0D3-8041-4460-9A65-47AA21F167D3}" type="presOf" srcId="{5E05595D-6240-4C4E-9060-2ADB757F96C1}" destId="{FD99E319-293B-401B-B353-613B1249D841}" srcOrd="0" destOrd="0" presId="urn:microsoft.com/office/officeart/2005/8/layout/vList5"/>
    <dgm:cxn modelId="{187B0094-8764-4F5A-9383-45F9E68E967B}" srcId="{4D496946-293E-4F8A-9FEB-3375622D3B8C}" destId="{A4E5A69F-784F-4255-A015-99E220ED4AD2}" srcOrd="0" destOrd="0" parTransId="{B03B8155-AD1F-4360-96EB-3AED7F5DF585}" sibTransId="{CFBF29FE-2CB9-4BAA-81DC-A8B234C868D5}"/>
    <dgm:cxn modelId="{F9952DDA-48DC-4D61-9BE5-35ADED3544CC}" type="presOf" srcId="{51F3BC63-42EE-46CD-9F2B-299545AED740}" destId="{4ECBC492-8659-400E-85B8-A07B29EBFE2A}" srcOrd="0" destOrd="0" presId="urn:microsoft.com/office/officeart/2005/8/layout/vList5"/>
    <dgm:cxn modelId="{A8E20254-782F-442E-AD32-02A51B913657}" srcId="{5E05595D-6240-4C4E-9060-2ADB757F96C1}" destId="{51F3BC63-42EE-46CD-9F2B-299545AED740}" srcOrd="1" destOrd="0" parTransId="{8BC75A87-58EE-409D-AE35-45036E11C738}" sibTransId="{62F3F0BE-AD48-4FBF-9D7E-628AC24DC92B}"/>
    <dgm:cxn modelId="{76342C22-34CE-47C9-A4DC-EF348484D027}" srcId="{5E05595D-6240-4C4E-9060-2ADB757F96C1}" destId="{9AB9EC5D-8DEB-4050-B18A-B14E801FC3D7}" srcOrd="2" destOrd="0" parTransId="{C16DCB14-9DDE-4BF4-BB84-CBDA63CB2812}" sibTransId="{585402CE-4ED9-4FF2-A4D9-501935C91CF4}"/>
    <dgm:cxn modelId="{059009F2-8A1F-4181-96C0-69A2DA213783}" srcId="{9AB9EC5D-8DEB-4050-B18A-B14E801FC3D7}" destId="{465EBBF6-147D-4B35-99BB-68B7E7E48EBA}" srcOrd="0" destOrd="0" parTransId="{4ED070F6-79DE-42A5-AEA5-DB902D622B02}" sibTransId="{3113E59D-7EC4-4D2E-90CD-7EF809CE7CA5}"/>
    <dgm:cxn modelId="{974D3FF1-B0F7-4BC5-A6B8-AA95F8C3971F}" srcId="{5E05595D-6240-4C4E-9060-2ADB757F96C1}" destId="{9A85A092-8FE2-43A8-B3B8-507F198F9999}" srcOrd="3" destOrd="0" parTransId="{42291C21-A2AD-4E91-B4D2-38CAE354194C}" sibTransId="{C1CAC0AE-A485-45AA-87E3-4660F8026F47}"/>
    <dgm:cxn modelId="{FD21691D-5BA2-4AF3-AB9E-A51F94E2B752}" type="presOf" srcId="{A4E5A69F-784F-4255-A015-99E220ED4AD2}" destId="{FD06DE0E-EF9C-40EF-8324-DD15FB3B32BE}" srcOrd="0" destOrd="0" presId="urn:microsoft.com/office/officeart/2005/8/layout/vList5"/>
    <dgm:cxn modelId="{687F5BF0-2E52-446B-BA36-DCE118EBE4DE}" type="presOf" srcId="{9AB9EC5D-8DEB-4050-B18A-B14E801FC3D7}" destId="{3D0CFED6-60CF-4E4C-B1BF-93E05CD9F716}" srcOrd="0" destOrd="0" presId="urn:microsoft.com/office/officeart/2005/8/layout/vList5"/>
    <dgm:cxn modelId="{372578A3-4F0C-4DDF-9D03-2DC5D7C85332}" type="presParOf" srcId="{FD99E319-293B-401B-B353-613B1249D841}" destId="{C392F74E-2A92-4DEB-9EA2-570435E28EC4}" srcOrd="0" destOrd="0" presId="urn:microsoft.com/office/officeart/2005/8/layout/vList5"/>
    <dgm:cxn modelId="{AA810B6D-0F1B-4E29-8F01-403F10DB6150}" type="presParOf" srcId="{C392F74E-2A92-4DEB-9EA2-570435E28EC4}" destId="{68B03ECF-AE98-4714-B0D8-1FADED6D27F8}" srcOrd="0" destOrd="0" presId="urn:microsoft.com/office/officeart/2005/8/layout/vList5"/>
    <dgm:cxn modelId="{769623C3-7E22-4AC5-8025-29F80F97BA06}" type="presParOf" srcId="{C392F74E-2A92-4DEB-9EA2-570435E28EC4}" destId="{FD06DE0E-EF9C-40EF-8324-DD15FB3B32BE}" srcOrd="1" destOrd="0" presId="urn:microsoft.com/office/officeart/2005/8/layout/vList5"/>
    <dgm:cxn modelId="{E03DA7A6-94D7-4143-B0D9-B3137CC54037}" type="presParOf" srcId="{FD99E319-293B-401B-B353-613B1249D841}" destId="{1FD4AE77-804A-4629-9BD5-E83A53FD3F2E}" srcOrd="1" destOrd="0" presId="urn:microsoft.com/office/officeart/2005/8/layout/vList5"/>
    <dgm:cxn modelId="{A20295C3-02C5-4741-90FD-E8471E9C198E}" type="presParOf" srcId="{FD99E319-293B-401B-B353-613B1249D841}" destId="{A41F86AD-E8D7-4B13-B97E-B465C54DF287}" srcOrd="2" destOrd="0" presId="urn:microsoft.com/office/officeart/2005/8/layout/vList5"/>
    <dgm:cxn modelId="{B27C3A05-A77D-4B6F-895B-52A2F7779CC6}" type="presParOf" srcId="{A41F86AD-E8D7-4B13-B97E-B465C54DF287}" destId="{4ECBC492-8659-400E-85B8-A07B29EBFE2A}" srcOrd="0" destOrd="0" presId="urn:microsoft.com/office/officeart/2005/8/layout/vList5"/>
    <dgm:cxn modelId="{10EF70C1-589C-4E4F-BDF1-E9247504AFCA}" type="presParOf" srcId="{A41F86AD-E8D7-4B13-B97E-B465C54DF287}" destId="{014CE3C4-B3DB-40F2-8F98-EF1802F3BEBD}" srcOrd="1" destOrd="0" presId="urn:microsoft.com/office/officeart/2005/8/layout/vList5"/>
    <dgm:cxn modelId="{C9109C02-8124-4181-AEDA-72E1460C278C}" type="presParOf" srcId="{FD99E319-293B-401B-B353-613B1249D841}" destId="{1564E319-657B-4A7D-B36A-A5C20379179B}" srcOrd="3" destOrd="0" presId="urn:microsoft.com/office/officeart/2005/8/layout/vList5"/>
    <dgm:cxn modelId="{13FFBB27-7FA4-4DEC-A1B7-23765CA40D00}" type="presParOf" srcId="{FD99E319-293B-401B-B353-613B1249D841}" destId="{0A56D0AF-89A4-421E-A5DD-5F1CEFE57517}" srcOrd="4" destOrd="0" presId="urn:microsoft.com/office/officeart/2005/8/layout/vList5"/>
    <dgm:cxn modelId="{4CA6484F-A85C-43E8-AD11-31D3754BE87E}" type="presParOf" srcId="{0A56D0AF-89A4-421E-A5DD-5F1CEFE57517}" destId="{3D0CFED6-60CF-4E4C-B1BF-93E05CD9F716}" srcOrd="0" destOrd="0" presId="urn:microsoft.com/office/officeart/2005/8/layout/vList5"/>
    <dgm:cxn modelId="{5214EE6E-6BAF-4951-A7DD-13D1B8E251B1}" type="presParOf" srcId="{0A56D0AF-89A4-421E-A5DD-5F1CEFE57517}" destId="{5E41A844-3B46-48A8-BDA9-A3BE0DCD0485}" srcOrd="1" destOrd="0" presId="urn:microsoft.com/office/officeart/2005/8/layout/vList5"/>
    <dgm:cxn modelId="{32127AD9-2C05-4EC5-97A8-BB154EC02498}" type="presParOf" srcId="{FD99E319-293B-401B-B353-613B1249D841}" destId="{EA96F072-0318-45E2-8202-3978543558C8}" srcOrd="5" destOrd="0" presId="urn:microsoft.com/office/officeart/2005/8/layout/vList5"/>
    <dgm:cxn modelId="{8B91C222-6BA8-4E5E-90B9-59D26F0EDF6D}" type="presParOf" srcId="{FD99E319-293B-401B-B353-613B1249D841}" destId="{BAA92009-95B6-4BFC-8D5C-7B9851F298E4}" srcOrd="6" destOrd="0" presId="urn:microsoft.com/office/officeart/2005/8/layout/vList5"/>
    <dgm:cxn modelId="{79602928-4CDD-4DBE-80B5-339BA4803A45}" type="presParOf" srcId="{BAA92009-95B6-4BFC-8D5C-7B9851F298E4}" destId="{D6349899-5BA5-4B7A-9B3C-CF0D0B52B1C0}" srcOrd="0" destOrd="0" presId="urn:microsoft.com/office/officeart/2005/8/layout/vList5"/>
    <dgm:cxn modelId="{4DC72CC6-E3F4-49DE-BE67-F9D9B346701C}" type="presParOf" srcId="{BAA92009-95B6-4BFC-8D5C-7B9851F298E4}" destId="{8D4C710D-F991-43E5-B909-E20AA159AB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D26229-191E-4481-B083-71B489FDA597}" type="doc">
      <dgm:prSet loTypeId="urn:microsoft.com/office/officeart/2005/8/layout/gear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073B0D-DE7C-4A3A-BC03-404287C6E2A6}">
      <dgm:prSet phldrT="[Текст]"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433762EF-9D1E-4EFD-A176-A86C8AA02221}" type="parTrans" cxnId="{B55B057F-ACC6-4B7A-8AC8-B28AECAC7083}">
      <dgm:prSet/>
      <dgm:spPr/>
      <dgm:t>
        <a:bodyPr/>
        <a:lstStyle/>
        <a:p>
          <a:endParaRPr lang="ru-RU"/>
        </a:p>
      </dgm:t>
    </dgm:pt>
    <dgm:pt modelId="{02BCA0C1-4F77-4816-9F04-C4F3284C751E}" type="sibTrans" cxnId="{B55B057F-ACC6-4B7A-8AC8-B28AECAC7083}">
      <dgm:prSet/>
      <dgm:spPr/>
      <dgm:t>
        <a:bodyPr/>
        <a:lstStyle/>
        <a:p>
          <a:endParaRPr lang="ru-RU"/>
        </a:p>
      </dgm:t>
    </dgm:pt>
    <dgm:pt modelId="{8D9171FD-8E35-49F6-BB36-FE9FA807E06C}">
      <dgm:prSet phldrT="[Текст]" custT="1"/>
      <dgm:spPr/>
      <dgm:t>
        <a:bodyPr/>
        <a:lstStyle/>
        <a:p>
          <a:r>
            <a:rPr lang="ru-RU" sz="1800" b="1" dirty="0" smtClean="0"/>
            <a:t>Владеет</a:t>
          </a:r>
          <a:r>
            <a:rPr lang="ru-RU" sz="1700" dirty="0" smtClean="0"/>
            <a:t>…</a:t>
          </a:r>
          <a:endParaRPr lang="ru-RU" sz="1700" dirty="0"/>
        </a:p>
      </dgm:t>
    </dgm:pt>
    <dgm:pt modelId="{749084DC-48B6-4268-BB34-ED1104B34FFD}" type="parTrans" cxnId="{145F417C-2B3A-484B-A39A-E587A808B4B1}">
      <dgm:prSet/>
      <dgm:spPr/>
      <dgm:t>
        <a:bodyPr/>
        <a:lstStyle/>
        <a:p>
          <a:endParaRPr lang="ru-RU"/>
        </a:p>
      </dgm:t>
    </dgm:pt>
    <dgm:pt modelId="{D7E3231D-6FBC-41FC-9785-AB29A204748A}" type="sibTrans" cxnId="{145F417C-2B3A-484B-A39A-E587A808B4B1}">
      <dgm:prSet/>
      <dgm:spPr/>
      <dgm:t>
        <a:bodyPr/>
        <a:lstStyle/>
        <a:p>
          <a:endParaRPr lang="ru-RU"/>
        </a:p>
      </dgm:t>
    </dgm:pt>
    <dgm:pt modelId="{9054F152-4610-4EF4-9532-53CCA1B32980}">
      <dgm:prSet phldrT="[Текст]" custT="1"/>
      <dgm:spPr/>
      <dgm:t>
        <a:bodyPr/>
        <a:lstStyle/>
        <a:p>
          <a:r>
            <a:rPr lang="ru-RU" sz="2000" b="1" dirty="0" smtClean="0"/>
            <a:t>Учитель</a:t>
          </a:r>
          <a:endParaRPr lang="ru-RU" sz="2000" b="1" dirty="0"/>
        </a:p>
      </dgm:t>
    </dgm:pt>
    <dgm:pt modelId="{C77C0DA6-0471-4B2E-A7E0-165CEFE5A521}" type="parTrans" cxnId="{1517FF3B-B6C7-4444-A057-D68C15001AB9}">
      <dgm:prSet/>
      <dgm:spPr/>
      <dgm:t>
        <a:bodyPr/>
        <a:lstStyle/>
        <a:p>
          <a:endParaRPr lang="ru-RU"/>
        </a:p>
      </dgm:t>
    </dgm:pt>
    <dgm:pt modelId="{84A2DA58-E02F-4243-AE9D-A1E443CB3CDA}" type="sibTrans" cxnId="{1517FF3B-B6C7-4444-A057-D68C15001AB9}">
      <dgm:prSet/>
      <dgm:spPr/>
      <dgm:t>
        <a:bodyPr/>
        <a:lstStyle/>
        <a:p>
          <a:endParaRPr lang="ru-RU"/>
        </a:p>
      </dgm:t>
    </dgm:pt>
    <dgm:pt modelId="{CF1951B0-4306-4FB5-B1E0-893980AEE838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F9116A14-6DFF-4533-A3F4-5A438F932B4B}" type="parTrans" cxnId="{B0AC1E18-6818-4D06-9F32-76C4E1168A6C}">
      <dgm:prSet/>
      <dgm:spPr/>
      <dgm:t>
        <a:bodyPr/>
        <a:lstStyle/>
        <a:p>
          <a:endParaRPr lang="ru-RU"/>
        </a:p>
      </dgm:t>
    </dgm:pt>
    <dgm:pt modelId="{9511BEDB-6377-4865-A6A4-4884B0E88B58}" type="sibTrans" cxnId="{B0AC1E18-6818-4D06-9F32-76C4E1168A6C}">
      <dgm:prSet/>
      <dgm:spPr/>
      <dgm:t>
        <a:bodyPr/>
        <a:lstStyle/>
        <a:p>
          <a:endParaRPr lang="ru-RU"/>
        </a:p>
      </dgm:t>
    </dgm:pt>
    <dgm:pt modelId="{B7FF30E3-E44C-4E09-B5FE-4A1853AE43F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DE453E0C-C134-40F0-BCB1-E394F10503DA}" type="parTrans" cxnId="{59ADE340-C36F-4C54-B7B2-7FFF470CA9DF}">
      <dgm:prSet/>
      <dgm:spPr/>
      <dgm:t>
        <a:bodyPr/>
        <a:lstStyle/>
        <a:p>
          <a:endParaRPr lang="ru-RU"/>
        </a:p>
      </dgm:t>
    </dgm:pt>
    <dgm:pt modelId="{8E3E8D6C-7652-45FD-A9C6-740C5748C383}" type="sibTrans" cxnId="{59ADE340-C36F-4C54-B7B2-7FFF470CA9DF}">
      <dgm:prSet/>
      <dgm:spPr/>
      <dgm:t>
        <a:bodyPr/>
        <a:lstStyle/>
        <a:p>
          <a:endParaRPr lang="ru-RU"/>
        </a:p>
      </dgm:t>
    </dgm:pt>
    <dgm:pt modelId="{2248C471-CDAE-4399-A961-B4E171DF4D76}">
      <dgm:prSet phldrT="[Текст]" custT="1"/>
      <dgm:spPr/>
      <dgm:t>
        <a:bodyPr/>
        <a:lstStyle/>
        <a:p>
          <a:r>
            <a:rPr lang="ru-RU" sz="1600" b="1" dirty="0" smtClean="0"/>
            <a:t>Управленец</a:t>
          </a:r>
          <a:endParaRPr lang="ru-RU" sz="1600" b="1" dirty="0"/>
        </a:p>
      </dgm:t>
    </dgm:pt>
    <dgm:pt modelId="{BB3F3DF3-7020-4675-AAB4-AF153CF9E464}" type="parTrans" cxnId="{DD82673F-8EE7-4733-8E16-528DAF2D88F5}">
      <dgm:prSet/>
      <dgm:spPr/>
      <dgm:t>
        <a:bodyPr/>
        <a:lstStyle/>
        <a:p>
          <a:endParaRPr lang="ru-RU"/>
        </a:p>
      </dgm:t>
    </dgm:pt>
    <dgm:pt modelId="{F9754EDA-0E71-4D3A-B028-8E5569B74213}" type="sibTrans" cxnId="{DD82673F-8EE7-4733-8E16-528DAF2D88F5}">
      <dgm:prSet/>
      <dgm:spPr/>
      <dgm:t>
        <a:bodyPr/>
        <a:lstStyle/>
        <a:p>
          <a:endParaRPr lang="ru-RU"/>
        </a:p>
      </dgm:t>
    </dgm:pt>
    <dgm:pt modelId="{4B738197-04D1-450E-97B5-6955CF0B8D15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B3D318F9-C1AC-4AFF-85B4-6DDBFEE15072}" type="parTrans" cxnId="{6BE1EC2F-C9F4-4928-92BE-15801398DDEA}">
      <dgm:prSet/>
      <dgm:spPr/>
      <dgm:t>
        <a:bodyPr/>
        <a:lstStyle/>
        <a:p>
          <a:endParaRPr lang="ru-RU"/>
        </a:p>
      </dgm:t>
    </dgm:pt>
    <dgm:pt modelId="{9CCE7CE8-EEFA-4751-B86A-58BD383EAB55}" type="sibTrans" cxnId="{6BE1EC2F-C9F4-4928-92BE-15801398DDEA}">
      <dgm:prSet/>
      <dgm:spPr/>
      <dgm:t>
        <a:bodyPr/>
        <a:lstStyle/>
        <a:p>
          <a:endParaRPr lang="ru-RU"/>
        </a:p>
      </dgm:t>
    </dgm:pt>
    <dgm:pt modelId="{C0A7EF1C-E181-458F-9E74-16D01C4386B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405B3367-0C6E-4ED5-908A-F5AEC2C5DD95}" type="parTrans" cxnId="{6F78CEF5-417D-4B9D-B8F0-3E263132B4A6}">
      <dgm:prSet/>
      <dgm:spPr/>
      <dgm:t>
        <a:bodyPr/>
        <a:lstStyle/>
        <a:p>
          <a:endParaRPr lang="ru-RU"/>
        </a:p>
      </dgm:t>
    </dgm:pt>
    <dgm:pt modelId="{3BE2FC72-F071-48D5-B25D-4D990E4A86C0}" type="sibTrans" cxnId="{6F78CEF5-417D-4B9D-B8F0-3E263132B4A6}">
      <dgm:prSet/>
      <dgm:spPr/>
      <dgm:t>
        <a:bodyPr/>
        <a:lstStyle/>
        <a:p>
          <a:endParaRPr lang="ru-RU"/>
        </a:p>
      </dgm:t>
    </dgm:pt>
    <dgm:pt modelId="{6EF373E3-C3FB-49DA-98C8-0D0E41A72818}" type="pres">
      <dgm:prSet presAssocID="{A5D26229-191E-4481-B083-71B489FDA59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C80B7A-6509-491C-8D9F-72DD07D7B089}" type="pres">
      <dgm:prSet presAssocID="{87073B0D-DE7C-4A3A-BC03-404287C6E2A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067DE-1FD1-4778-87C2-77FB6914E21B}" type="pres">
      <dgm:prSet presAssocID="{87073B0D-DE7C-4A3A-BC03-404287C6E2A6}" presName="gear1srcNode" presStyleLbl="node1" presStyleIdx="0" presStyleCnt="3"/>
      <dgm:spPr/>
      <dgm:t>
        <a:bodyPr/>
        <a:lstStyle/>
        <a:p>
          <a:endParaRPr lang="ru-RU"/>
        </a:p>
      </dgm:t>
    </dgm:pt>
    <dgm:pt modelId="{9DC2B871-B822-4C04-8E4E-DAC5477EC213}" type="pres">
      <dgm:prSet presAssocID="{87073B0D-DE7C-4A3A-BC03-404287C6E2A6}" presName="gear1dstNode" presStyleLbl="node1" presStyleIdx="0" presStyleCnt="3"/>
      <dgm:spPr/>
      <dgm:t>
        <a:bodyPr/>
        <a:lstStyle/>
        <a:p>
          <a:endParaRPr lang="ru-RU"/>
        </a:p>
      </dgm:t>
    </dgm:pt>
    <dgm:pt modelId="{6D2F19A8-0BE3-4D67-9DFD-2A193445C106}" type="pres">
      <dgm:prSet presAssocID="{87073B0D-DE7C-4A3A-BC03-404287C6E2A6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EF4D1-1DA3-4E16-9187-04ADB09043C5}" type="pres">
      <dgm:prSet presAssocID="{9054F152-4610-4EF4-9532-53CCA1B32980}" presName="gear2" presStyleLbl="node1" presStyleIdx="1" presStyleCnt="3" custScaleX="120602" custScaleY="89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8D0D2-D7CD-4513-B7D3-62AE45AE92F9}" type="pres">
      <dgm:prSet presAssocID="{9054F152-4610-4EF4-9532-53CCA1B32980}" presName="gear2srcNode" presStyleLbl="node1" presStyleIdx="1" presStyleCnt="3"/>
      <dgm:spPr/>
      <dgm:t>
        <a:bodyPr/>
        <a:lstStyle/>
        <a:p>
          <a:endParaRPr lang="ru-RU"/>
        </a:p>
      </dgm:t>
    </dgm:pt>
    <dgm:pt modelId="{DCF87BD9-B999-4FF6-B380-495E5CCD6E76}" type="pres">
      <dgm:prSet presAssocID="{9054F152-4610-4EF4-9532-53CCA1B32980}" presName="gear2dstNode" presStyleLbl="node1" presStyleIdx="1" presStyleCnt="3"/>
      <dgm:spPr/>
      <dgm:t>
        <a:bodyPr/>
        <a:lstStyle/>
        <a:p>
          <a:endParaRPr lang="ru-RU"/>
        </a:p>
      </dgm:t>
    </dgm:pt>
    <dgm:pt modelId="{FB2790FA-925B-4CD9-95D7-2DDA0D6C33EB}" type="pres">
      <dgm:prSet presAssocID="{9054F152-4610-4EF4-9532-53CCA1B32980}" presName="gear2ch" presStyleLbl="fgAcc1" presStyleIdx="1" presStyleCnt="3" custLinFactNeighborX="-14747" custLinFactNeighborY="10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2BA6-E983-4EDA-B2E1-53D4A1EA1055}" type="pres">
      <dgm:prSet presAssocID="{2248C471-CDAE-4399-A961-B4E171DF4D76}" presName="gear3" presStyleLbl="node1" presStyleIdx="2" presStyleCnt="3"/>
      <dgm:spPr/>
      <dgm:t>
        <a:bodyPr/>
        <a:lstStyle/>
        <a:p>
          <a:endParaRPr lang="ru-RU"/>
        </a:p>
      </dgm:t>
    </dgm:pt>
    <dgm:pt modelId="{EC4DDECD-8532-449F-BB88-A7EB3B9AD5C1}" type="pres">
      <dgm:prSet presAssocID="{2248C471-CDAE-4399-A961-B4E171DF4D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58A74-F3E1-4E56-9760-B46BAF600824}" type="pres">
      <dgm:prSet presAssocID="{2248C471-CDAE-4399-A961-B4E171DF4D76}" presName="gear3srcNode" presStyleLbl="node1" presStyleIdx="2" presStyleCnt="3"/>
      <dgm:spPr/>
      <dgm:t>
        <a:bodyPr/>
        <a:lstStyle/>
        <a:p>
          <a:endParaRPr lang="ru-RU"/>
        </a:p>
      </dgm:t>
    </dgm:pt>
    <dgm:pt modelId="{2460EC1B-BAE8-4A96-9867-39ED38A5A4B5}" type="pres">
      <dgm:prSet presAssocID="{2248C471-CDAE-4399-A961-B4E171DF4D76}" presName="gear3dstNode" presStyleLbl="node1" presStyleIdx="2" presStyleCnt="3"/>
      <dgm:spPr/>
      <dgm:t>
        <a:bodyPr/>
        <a:lstStyle/>
        <a:p>
          <a:endParaRPr lang="ru-RU"/>
        </a:p>
      </dgm:t>
    </dgm:pt>
    <dgm:pt modelId="{22717AEE-247D-471F-8CFF-BF7AA9A0C094}" type="pres">
      <dgm:prSet presAssocID="{2248C471-CDAE-4399-A961-B4E171DF4D76}" presName="gear3ch" presStyleLbl="fgAcc1" presStyleIdx="2" presStyleCnt="3" custScaleX="94856" custLinFactNeighborX="5857" custLinFactNeighborY="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98378-7728-45A5-A631-880190E6ADE6}" type="pres">
      <dgm:prSet presAssocID="{02BCA0C1-4F77-4816-9F04-C4F3284C751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DF7BC825-F3BB-4B90-808D-9A4B90A7666B}" type="pres">
      <dgm:prSet presAssocID="{84A2DA58-E02F-4243-AE9D-A1E443CB3CD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BDA818C-61DA-4344-ABCB-90FA0E0E4423}" type="pres">
      <dgm:prSet presAssocID="{F9754EDA-0E71-4D3A-B028-8E5569B74213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3B615D1-BA54-4FB2-B2C9-FA0F61A22C37}" type="presOf" srcId="{84A2DA58-E02F-4243-AE9D-A1E443CB3CDA}" destId="{DF7BC825-F3BB-4B90-808D-9A4B90A7666B}" srcOrd="0" destOrd="0" presId="urn:microsoft.com/office/officeart/2005/8/layout/gear1"/>
    <dgm:cxn modelId="{2D0F0FB4-99B1-4569-9A57-4E2FB73F6191}" type="presOf" srcId="{4B738197-04D1-450E-97B5-6955CF0B8D15}" destId="{22717AEE-247D-471F-8CFF-BF7AA9A0C094}" srcOrd="0" destOrd="0" presId="urn:microsoft.com/office/officeart/2005/8/layout/gear1"/>
    <dgm:cxn modelId="{625DCCF9-C866-4589-A666-536169E8B5F3}" type="presOf" srcId="{87073B0D-DE7C-4A3A-BC03-404287C6E2A6}" destId="{599067DE-1FD1-4778-87C2-77FB6914E21B}" srcOrd="1" destOrd="0" presId="urn:microsoft.com/office/officeart/2005/8/layout/gear1"/>
    <dgm:cxn modelId="{9F66EECA-48FE-4FBC-A1D0-04C2E5FBEFC3}" type="presOf" srcId="{87073B0D-DE7C-4A3A-BC03-404287C6E2A6}" destId="{CDC80B7A-6509-491C-8D9F-72DD07D7B089}" srcOrd="0" destOrd="0" presId="urn:microsoft.com/office/officeart/2005/8/layout/gear1"/>
    <dgm:cxn modelId="{8628AC84-46D8-47FF-BA86-716FCDBBD469}" type="presOf" srcId="{A5D26229-191E-4481-B083-71B489FDA597}" destId="{6EF373E3-C3FB-49DA-98C8-0D0E41A72818}" srcOrd="0" destOrd="0" presId="urn:microsoft.com/office/officeart/2005/8/layout/gear1"/>
    <dgm:cxn modelId="{79FBD650-F7A0-48FA-BB6A-0F0104E6AC37}" type="presOf" srcId="{2248C471-CDAE-4399-A961-B4E171DF4D76}" destId="{2460EC1B-BAE8-4A96-9867-39ED38A5A4B5}" srcOrd="3" destOrd="0" presId="urn:microsoft.com/office/officeart/2005/8/layout/gear1"/>
    <dgm:cxn modelId="{8A1A9A0C-77C3-4311-B235-8E4495A39BCC}" type="presOf" srcId="{2248C471-CDAE-4399-A961-B4E171DF4D76}" destId="{8E758A74-F3E1-4E56-9760-B46BAF600824}" srcOrd="2" destOrd="0" presId="urn:microsoft.com/office/officeart/2005/8/layout/gear1"/>
    <dgm:cxn modelId="{4071A55D-12BE-403B-8480-E10F5C2FDB94}" type="presOf" srcId="{CF1951B0-4306-4FB5-B1E0-893980AEE838}" destId="{FB2790FA-925B-4CD9-95D7-2DDA0D6C33EB}" srcOrd="0" destOrd="0" presId="urn:microsoft.com/office/officeart/2005/8/layout/gear1"/>
    <dgm:cxn modelId="{DD82673F-8EE7-4733-8E16-528DAF2D88F5}" srcId="{A5D26229-191E-4481-B083-71B489FDA597}" destId="{2248C471-CDAE-4399-A961-B4E171DF4D76}" srcOrd="2" destOrd="0" parTransId="{BB3F3DF3-7020-4675-AAB4-AF153CF9E464}" sibTransId="{F9754EDA-0E71-4D3A-B028-8E5569B74213}"/>
    <dgm:cxn modelId="{72812FEC-B8B5-40D8-A4AA-51ABAB60A6CD}" type="presOf" srcId="{2248C471-CDAE-4399-A961-B4E171DF4D76}" destId="{47982BA6-E983-4EDA-B2E1-53D4A1EA1055}" srcOrd="0" destOrd="0" presId="urn:microsoft.com/office/officeart/2005/8/layout/gear1"/>
    <dgm:cxn modelId="{59ADE340-C36F-4C54-B7B2-7FFF470CA9DF}" srcId="{9054F152-4610-4EF4-9532-53CCA1B32980}" destId="{B7FF30E3-E44C-4E09-B5FE-4A1853AE43FB}" srcOrd="1" destOrd="0" parTransId="{DE453E0C-C134-40F0-BCB1-E394F10503DA}" sibTransId="{8E3E8D6C-7652-45FD-A9C6-740C5748C383}"/>
    <dgm:cxn modelId="{1517FF3B-B6C7-4444-A057-D68C15001AB9}" srcId="{A5D26229-191E-4481-B083-71B489FDA597}" destId="{9054F152-4610-4EF4-9532-53CCA1B32980}" srcOrd="1" destOrd="0" parTransId="{C77C0DA6-0471-4B2E-A7E0-165CEFE5A521}" sibTransId="{84A2DA58-E02F-4243-AE9D-A1E443CB3CDA}"/>
    <dgm:cxn modelId="{76E6421A-0C85-4CB7-BB1A-74BC1C766D7D}" type="presOf" srcId="{9054F152-4610-4EF4-9532-53CCA1B32980}" destId="{D68EF4D1-1DA3-4E16-9187-04ADB09043C5}" srcOrd="0" destOrd="0" presId="urn:microsoft.com/office/officeart/2005/8/layout/gear1"/>
    <dgm:cxn modelId="{145F417C-2B3A-484B-A39A-E587A808B4B1}" srcId="{87073B0D-DE7C-4A3A-BC03-404287C6E2A6}" destId="{8D9171FD-8E35-49F6-BB36-FE9FA807E06C}" srcOrd="0" destOrd="0" parTransId="{749084DC-48B6-4268-BB34-ED1104B34FFD}" sibTransId="{D7E3231D-6FBC-41FC-9785-AB29A204748A}"/>
    <dgm:cxn modelId="{6BE1EC2F-C9F4-4928-92BE-15801398DDEA}" srcId="{2248C471-CDAE-4399-A961-B4E171DF4D76}" destId="{4B738197-04D1-450E-97B5-6955CF0B8D15}" srcOrd="0" destOrd="0" parTransId="{B3D318F9-C1AC-4AFF-85B4-6DDBFEE15072}" sibTransId="{9CCE7CE8-EEFA-4751-B86A-58BD383EAB55}"/>
    <dgm:cxn modelId="{B812FD9D-6F7C-4753-83E3-E62CEAA9B0C5}" type="presOf" srcId="{02BCA0C1-4F77-4816-9F04-C4F3284C751E}" destId="{05D98378-7728-45A5-A631-880190E6ADE6}" srcOrd="0" destOrd="0" presId="urn:microsoft.com/office/officeart/2005/8/layout/gear1"/>
    <dgm:cxn modelId="{B55B057F-ACC6-4B7A-8AC8-B28AECAC7083}" srcId="{A5D26229-191E-4481-B083-71B489FDA597}" destId="{87073B0D-DE7C-4A3A-BC03-404287C6E2A6}" srcOrd="0" destOrd="0" parTransId="{433762EF-9D1E-4EFD-A176-A86C8AA02221}" sibTransId="{02BCA0C1-4F77-4816-9F04-C4F3284C751E}"/>
    <dgm:cxn modelId="{88712983-A6C7-4BB9-8788-0BBA0126E7E4}" type="presOf" srcId="{F9754EDA-0E71-4D3A-B028-8E5569B74213}" destId="{BBDA818C-61DA-4344-ABCB-90FA0E0E4423}" srcOrd="0" destOrd="0" presId="urn:microsoft.com/office/officeart/2005/8/layout/gear1"/>
    <dgm:cxn modelId="{B0AC1E18-6818-4D06-9F32-76C4E1168A6C}" srcId="{9054F152-4610-4EF4-9532-53CCA1B32980}" destId="{CF1951B0-4306-4FB5-B1E0-893980AEE838}" srcOrd="0" destOrd="0" parTransId="{F9116A14-6DFF-4533-A3F4-5A438F932B4B}" sibTransId="{9511BEDB-6377-4865-A6A4-4884B0E88B58}"/>
    <dgm:cxn modelId="{DA3E4318-E396-460A-920C-D50F235F44B5}" type="presOf" srcId="{2248C471-CDAE-4399-A961-B4E171DF4D76}" destId="{EC4DDECD-8532-449F-BB88-A7EB3B9AD5C1}" srcOrd="1" destOrd="0" presId="urn:microsoft.com/office/officeart/2005/8/layout/gear1"/>
    <dgm:cxn modelId="{F4E021CD-1F31-4F8C-8BCD-F1116937C809}" type="presOf" srcId="{9054F152-4610-4EF4-9532-53CCA1B32980}" destId="{6D98D0D2-D7CD-4513-B7D3-62AE45AE92F9}" srcOrd="1" destOrd="0" presId="urn:microsoft.com/office/officeart/2005/8/layout/gear1"/>
    <dgm:cxn modelId="{E01E13D3-ECFC-4404-B353-EAED4171C09A}" type="presOf" srcId="{C0A7EF1C-E181-458F-9E74-16D01C4386B1}" destId="{22717AEE-247D-471F-8CFF-BF7AA9A0C094}" srcOrd="0" destOrd="1" presId="urn:microsoft.com/office/officeart/2005/8/layout/gear1"/>
    <dgm:cxn modelId="{B7ABA4BF-727A-4DDE-AD86-17744FBE1D8D}" type="presOf" srcId="{8D9171FD-8E35-49F6-BB36-FE9FA807E06C}" destId="{6D2F19A8-0BE3-4D67-9DFD-2A193445C106}" srcOrd="0" destOrd="0" presId="urn:microsoft.com/office/officeart/2005/8/layout/gear1"/>
    <dgm:cxn modelId="{4274DBAF-BB70-49D3-80D7-26533C2B46BC}" type="presOf" srcId="{87073B0D-DE7C-4A3A-BC03-404287C6E2A6}" destId="{9DC2B871-B822-4C04-8E4E-DAC5477EC213}" srcOrd="2" destOrd="0" presId="urn:microsoft.com/office/officeart/2005/8/layout/gear1"/>
    <dgm:cxn modelId="{6F78CEF5-417D-4B9D-B8F0-3E263132B4A6}" srcId="{2248C471-CDAE-4399-A961-B4E171DF4D76}" destId="{C0A7EF1C-E181-458F-9E74-16D01C4386B1}" srcOrd="1" destOrd="0" parTransId="{405B3367-0C6E-4ED5-908A-F5AEC2C5DD95}" sibTransId="{3BE2FC72-F071-48D5-B25D-4D990E4A86C0}"/>
    <dgm:cxn modelId="{6DA7B62E-52CA-4C15-8527-B5F2872E7407}" type="presOf" srcId="{B7FF30E3-E44C-4E09-B5FE-4A1853AE43FB}" destId="{FB2790FA-925B-4CD9-95D7-2DDA0D6C33EB}" srcOrd="0" destOrd="1" presId="urn:microsoft.com/office/officeart/2005/8/layout/gear1"/>
    <dgm:cxn modelId="{5918CB5E-274E-4F58-8EFA-AFB9699F63E7}" type="presOf" srcId="{9054F152-4610-4EF4-9532-53CCA1B32980}" destId="{DCF87BD9-B999-4FF6-B380-495E5CCD6E76}" srcOrd="2" destOrd="0" presId="urn:microsoft.com/office/officeart/2005/8/layout/gear1"/>
    <dgm:cxn modelId="{3553CF35-FE6D-4BB5-AE30-3ED0FC938D75}" type="presParOf" srcId="{6EF373E3-C3FB-49DA-98C8-0D0E41A72818}" destId="{CDC80B7A-6509-491C-8D9F-72DD07D7B089}" srcOrd="0" destOrd="0" presId="urn:microsoft.com/office/officeart/2005/8/layout/gear1"/>
    <dgm:cxn modelId="{622A44DC-2C99-4D7B-B703-E41A330CB67A}" type="presParOf" srcId="{6EF373E3-C3FB-49DA-98C8-0D0E41A72818}" destId="{599067DE-1FD1-4778-87C2-77FB6914E21B}" srcOrd="1" destOrd="0" presId="urn:microsoft.com/office/officeart/2005/8/layout/gear1"/>
    <dgm:cxn modelId="{CBBAAE66-5C60-4AA4-804D-30CE93FBE103}" type="presParOf" srcId="{6EF373E3-C3FB-49DA-98C8-0D0E41A72818}" destId="{9DC2B871-B822-4C04-8E4E-DAC5477EC213}" srcOrd="2" destOrd="0" presId="urn:microsoft.com/office/officeart/2005/8/layout/gear1"/>
    <dgm:cxn modelId="{DBBC7408-290B-428C-B60D-9AFFAF76DE59}" type="presParOf" srcId="{6EF373E3-C3FB-49DA-98C8-0D0E41A72818}" destId="{6D2F19A8-0BE3-4D67-9DFD-2A193445C106}" srcOrd="3" destOrd="0" presId="urn:microsoft.com/office/officeart/2005/8/layout/gear1"/>
    <dgm:cxn modelId="{87DA4F2D-03D5-49AD-BE32-FD865F24E103}" type="presParOf" srcId="{6EF373E3-C3FB-49DA-98C8-0D0E41A72818}" destId="{D68EF4D1-1DA3-4E16-9187-04ADB09043C5}" srcOrd="4" destOrd="0" presId="urn:microsoft.com/office/officeart/2005/8/layout/gear1"/>
    <dgm:cxn modelId="{3A1D8E23-AAC6-46EE-9EFC-2F040EA64DD9}" type="presParOf" srcId="{6EF373E3-C3FB-49DA-98C8-0D0E41A72818}" destId="{6D98D0D2-D7CD-4513-B7D3-62AE45AE92F9}" srcOrd="5" destOrd="0" presId="urn:microsoft.com/office/officeart/2005/8/layout/gear1"/>
    <dgm:cxn modelId="{F6D57086-4568-4D7B-840A-651F16A50C4E}" type="presParOf" srcId="{6EF373E3-C3FB-49DA-98C8-0D0E41A72818}" destId="{DCF87BD9-B999-4FF6-B380-495E5CCD6E76}" srcOrd="6" destOrd="0" presId="urn:microsoft.com/office/officeart/2005/8/layout/gear1"/>
    <dgm:cxn modelId="{CA7EBE0A-1569-41B1-9E3C-A8C4F1B461DA}" type="presParOf" srcId="{6EF373E3-C3FB-49DA-98C8-0D0E41A72818}" destId="{FB2790FA-925B-4CD9-95D7-2DDA0D6C33EB}" srcOrd="7" destOrd="0" presId="urn:microsoft.com/office/officeart/2005/8/layout/gear1"/>
    <dgm:cxn modelId="{96F553C2-589A-4467-8162-3A9ECF4EB801}" type="presParOf" srcId="{6EF373E3-C3FB-49DA-98C8-0D0E41A72818}" destId="{47982BA6-E983-4EDA-B2E1-53D4A1EA1055}" srcOrd="8" destOrd="0" presId="urn:microsoft.com/office/officeart/2005/8/layout/gear1"/>
    <dgm:cxn modelId="{229F83D1-E991-4611-8939-B41B240764D2}" type="presParOf" srcId="{6EF373E3-C3FB-49DA-98C8-0D0E41A72818}" destId="{EC4DDECD-8532-449F-BB88-A7EB3B9AD5C1}" srcOrd="9" destOrd="0" presId="urn:microsoft.com/office/officeart/2005/8/layout/gear1"/>
    <dgm:cxn modelId="{64D67DE3-FB84-441F-8DD3-4590341BB7CC}" type="presParOf" srcId="{6EF373E3-C3FB-49DA-98C8-0D0E41A72818}" destId="{8E758A74-F3E1-4E56-9760-B46BAF600824}" srcOrd="10" destOrd="0" presId="urn:microsoft.com/office/officeart/2005/8/layout/gear1"/>
    <dgm:cxn modelId="{719B83B4-31EB-49CD-9A92-75B69AD28F14}" type="presParOf" srcId="{6EF373E3-C3FB-49DA-98C8-0D0E41A72818}" destId="{2460EC1B-BAE8-4A96-9867-39ED38A5A4B5}" srcOrd="11" destOrd="0" presId="urn:microsoft.com/office/officeart/2005/8/layout/gear1"/>
    <dgm:cxn modelId="{BAC79986-5AA6-4964-BBAE-FF3AD7340FA1}" type="presParOf" srcId="{6EF373E3-C3FB-49DA-98C8-0D0E41A72818}" destId="{22717AEE-247D-471F-8CFF-BF7AA9A0C094}" srcOrd="12" destOrd="0" presId="urn:microsoft.com/office/officeart/2005/8/layout/gear1"/>
    <dgm:cxn modelId="{878A7945-F3C2-4433-A3BA-EEF3CA319788}" type="presParOf" srcId="{6EF373E3-C3FB-49DA-98C8-0D0E41A72818}" destId="{05D98378-7728-45A5-A631-880190E6ADE6}" srcOrd="13" destOrd="0" presId="urn:microsoft.com/office/officeart/2005/8/layout/gear1"/>
    <dgm:cxn modelId="{A688A5A9-D08E-4267-AAE3-E3DE9A402791}" type="presParOf" srcId="{6EF373E3-C3FB-49DA-98C8-0D0E41A72818}" destId="{DF7BC825-F3BB-4B90-808D-9A4B90A7666B}" srcOrd="14" destOrd="0" presId="urn:microsoft.com/office/officeart/2005/8/layout/gear1"/>
    <dgm:cxn modelId="{7906BDD6-BB70-40A1-9FBF-9A2CAA48DE70}" type="presParOf" srcId="{6EF373E3-C3FB-49DA-98C8-0D0E41A72818}" destId="{BBDA818C-61DA-4344-ABCB-90FA0E0E4423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EB30282-022B-4017-97E1-C26B575F78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0F388F-4AE5-46A9-B264-6689284CB13C}">
      <dgm:prSet custT="1"/>
      <dgm:spPr/>
      <dgm:t>
        <a:bodyPr/>
        <a:lstStyle/>
        <a:p>
          <a:pPr rtl="0"/>
          <a:r>
            <a:rPr lang="ru-RU" sz="48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Заказ государства</a:t>
          </a:r>
          <a:endParaRPr lang="ru-RU" sz="4800" b="1" dirty="0">
            <a:solidFill>
              <a:srgbClr val="002060"/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EE6D0FF-3F60-4D05-BC50-032BFCDF1B58}" type="parTrans" cxnId="{E1E5DC3F-C415-46D1-AB2B-D96D2FD67985}">
      <dgm:prSet/>
      <dgm:spPr/>
      <dgm:t>
        <a:bodyPr/>
        <a:lstStyle/>
        <a:p>
          <a:endParaRPr lang="ru-RU"/>
        </a:p>
      </dgm:t>
    </dgm:pt>
    <dgm:pt modelId="{5DA50617-6CBD-408C-A1E4-A506E758C97D}" type="sibTrans" cxnId="{E1E5DC3F-C415-46D1-AB2B-D96D2FD67985}">
      <dgm:prSet/>
      <dgm:spPr/>
      <dgm:t>
        <a:bodyPr/>
        <a:lstStyle/>
        <a:p>
          <a:endParaRPr lang="ru-RU"/>
        </a:p>
      </dgm:t>
    </dgm:pt>
    <dgm:pt modelId="{23F955DF-B37C-4956-BDCA-BE179B862E09}" type="pres">
      <dgm:prSet presAssocID="{8EB30282-022B-4017-97E1-C26B575F78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9E55F9E-5C2D-4BB7-A800-7A0CE96865D2}" type="pres">
      <dgm:prSet presAssocID="{2E0F388F-4AE5-46A9-B264-6689284CB13C}" presName="thickLine" presStyleLbl="alignNode1" presStyleIdx="0" presStyleCnt="1"/>
      <dgm:spPr/>
    </dgm:pt>
    <dgm:pt modelId="{E6B4F038-476A-4F54-B89F-B518F7275CCB}" type="pres">
      <dgm:prSet presAssocID="{2E0F388F-4AE5-46A9-B264-6689284CB13C}" presName="horz1" presStyleCnt="0"/>
      <dgm:spPr/>
    </dgm:pt>
    <dgm:pt modelId="{30CBF9BF-E23B-4BF5-B8F3-755A9CCBF596}" type="pres">
      <dgm:prSet presAssocID="{2E0F388F-4AE5-46A9-B264-6689284CB13C}" presName="tx1" presStyleLbl="revTx" presStyleIdx="0" presStyleCnt="1"/>
      <dgm:spPr/>
      <dgm:t>
        <a:bodyPr/>
        <a:lstStyle/>
        <a:p>
          <a:endParaRPr lang="ru-RU"/>
        </a:p>
      </dgm:t>
    </dgm:pt>
    <dgm:pt modelId="{4966D932-3BDE-4D4C-B21D-B03F075B329A}" type="pres">
      <dgm:prSet presAssocID="{2E0F388F-4AE5-46A9-B264-6689284CB13C}" presName="vert1" presStyleCnt="0"/>
      <dgm:spPr/>
    </dgm:pt>
  </dgm:ptLst>
  <dgm:cxnLst>
    <dgm:cxn modelId="{B4C5DEDB-FA08-43FE-A99A-643128929434}" type="presOf" srcId="{8EB30282-022B-4017-97E1-C26B575F78B7}" destId="{23F955DF-B37C-4956-BDCA-BE179B862E09}" srcOrd="0" destOrd="0" presId="urn:microsoft.com/office/officeart/2008/layout/LinedList"/>
    <dgm:cxn modelId="{E1E5DC3F-C415-46D1-AB2B-D96D2FD67985}" srcId="{8EB30282-022B-4017-97E1-C26B575F78B7}" destId="{2E0F388F-4AE5-46A9-B264-6689284CB13C}" srcOrd="0" destOrd="0" parTransId="{BEE6D0FF-3F60-4D05-BC50-032BFCDF1B58}" sibTransId="{5DA50617-6CBD-408C-A1E4-A506E758C97D}"/>
    <dgm:cxn modelId="{B56DBA35-9176-4A4D-97F6-6EA59D7102AC}" type="presOf" srcId="{2E0F388F-4AE5-46A9-B264-6689284CB13C}" destId="{30CBF9BF-E23B-4BF5-B8F3-755A9CCBF596}" srcOrd="0" destOrd="0" presId="urn:microsoft.com/office/officeart/2008/layout/LinedList"/>
    <dgm:cxn modelId="{AEC4A70F-458C-4BED-9618-51EE4652D8CD}" type="presParOf" srcId="{23F955DF-B37C-4956-BDCA-BE179B862E09}" destId="{69E55F9E-5C2D-4BB7-A800-7A0CE96865D2}" srcOrd="0" destOrd="0" presId="urn:microsoft.com/office/officeart/2008/layout/LinedList"/>
    <dgm:cxn modelId="{8D9CE25E-9828-43DB-94E8-0A106FE375F1}" type="presParOf" srcId="{23F955DF-B37C-4956-BDCA-BE179B862E09}" destId="{E6B4F038-476A-4F54-B89F-B518F7275CCB}" srcOrd="1" destOrd="0" presId="urn:microsoft.com/office/officeart/2008/layout/LinedList"/>
    <dgm:cxn modelId="{2E8B0A09-A0C8-46F0-9C08-ED1DC066ED67}" type="presParOf" srcId="{E6B4F038-476A-4F54-B89F-B518F7275CCB}" destId="{30CBF9BF-E23B-4BF5-B8F3-755A9CCBF596}" srcOrd="0" destOrd="0" presId="urn:microsoft.com/office/officeart/2008/layout/LinedList"/>
    <dgm:cxn modelId="{4C1B6977-5AE9-46DA-B3E6-D0F1D5D5E137}" type="presParOf" srcId="{E6B4F038-476A-4F54-B89F-B518F7275CCB}" destId="{4966D932-3BDE-4D4C-B21D-B03F075B32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C19BC5-EC69-42C9-A88F-615FBBB35C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C0A36E-0150-457E-A3E1-7BFEA875E93E}">
      <dgm:prSet custT="1"/>
      <dgm:spPr/>
      <dgm:t>
        <a:bodyPr/>
        <a:lstStyle/>
        <a:p>
          <a:pPr algn="l" rtl="0"/>
          <a:r>
            <a:rPr lang="ru-RU" sz="2800" b="1" dirty="0" smtClean="0"/>
            <a:t>Создание условий для непрерывного и планомерного повышения квалификации и непрерывного повышения профессионального педагогического мастерства педагогических руководящих  работников с учетом их профессиональных дефицитов и интересов</a:t>
          </a:r>
          <a:endParaRPr lang="ru-RU" sz="2800" dirty="0"/>
        </a:p>
      </dgm:t>
    </dgm:pt>
    <dgm:pt modelId="{F72E95B0-33DF-4B95-AD6A-D6885A2102C1}" type="parTrans" cxnId="{8C855702-E7D1-4983-A94C-5A5AB2DE98A6}">
      <dgm:prSet/>
      <dgm:spPr/>
      <dgm:t>
        <a:bodyPr/>
        <a:lstStyle/>
        <a:p>
          <a:endParaRPr lang="ru-RU" sz="1600"/>
        </a:p>
      </dgm:t>
    </dgm:pt>
    <dgm:pt modelId="{C807FB0A-8314-434D-A34F-682A10E7C0B6}" type="sibTrans" cxnId="{8C855702-E7D1-4983-A94C-5A5AB2DE98A6}">
      <dgm:prSet/>
      <dgm:spPr/>
      <dgm:t>
        <a:bodyPr/>
        <a:lstStyle/>
        <a:p>
          <a:endParaRPr lang="ru-RU" sz="1600"/>
        </a:p>
      </dgm:t>
    </dgm:pt>
    <dgm:pt modelId="{0BE9FF7B-7C73-4908-91A4-9D4A7EF03FCD}" type="pres">
      <dgm:prSet presAssocID="{BFC19BC5-EC69-42C9-A88F-615FBBB35CB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DB8025-737E-4624-B01A-49136F0A2E49}" type="pres">
      <dgm:prSet presAssocID="{F1C0A36E-0150-457E-A3E1-7BFEA875E93E}" presName="thickLine" presStyleLbl="alignNode1" presStyleIdx="0" presStyleCnt="1"/>
      <dgm:spPr/>
    </dgm:pt>
    <dgm:pt modelId="{664EF9E6-03D4-4F74-B77C-F07E75AD64C9}" type="pres">
      <dgm:prSet presAssocID="{F1C0A36E-0150-457E-A3E1-7BFEA875E93E}" presName="horz1" presStyleCnt="0"/>
      <dgm:spPr/>
    </dgm:pt>
    <dgm:pt modelId="{6A660D4C-F4E9-4A2C-AE02-A790A7300CD7}" type="pres">
      <dgm:prSet presAssocID="{F1C0A36E-0150-457E-A3E1-7BFEA875E93E}" presName="tx1" presStyleLbl="revTx" presStyleIdx="0" presStyleCnt="1"/>
      <dgm:spPr/>
      <dgm:t>
        <a:bodyPr/>
        <a:lstStyle/>
        <a:p>
          <a:endParaRPr lang="ru-RU"/>
        </a:p>
      </dgm:t>
    </dgm:pt>
    <dgm:pt modelId="{166D6F81-0803-4092-AFFE-920AAA464D5D}" type="pres">
      <dgm:prSet presAssocID="{F1C0A36E-0150-457E-A3E1-7BFEA875E93E}" presName="vert1" presStyleCnt="0"/>
      <dgm:spPr/>
    </dgm:pt>
  </dgm:ptLst>
  <dgm:cxnLst>
    <dgm:cxn modelId="{8C855702-E7D1-4983-A94C-5A5AB2DE98A6}" srcId="{BFC19BC5-EC69-42C9-A88F-615FBBB35CBA}" destId="{F1C0A36E-0150-457E-A3E1-7BFEA875E93E}" srcOrd="0" destOrd="0" parTransId="{F72E95B0-33DF-4B95-AD6A-D6885A2102C1}" sibTransId="{C807FB0A-8314-434D-A34F-682A10E7C0B6}"/>
    <dgm:cxn modelId="{BA00A94D-FD16-4821-87C1-238085D09F51}" type="presOf" srcId="{BFC19BC5-EC69-42C9-A88F-615FBBB35CBA}" destId="{0BE9FF7B-7C73-4908-91A4-9D4A7EF03FCD}" srcOrd="0" destOrd="0" presId="urn:microsoft.com/office/officeart/2008/layout/LinedList"/>
    <dgm:cxn modelId="{3D8FAFDA-2860-4947-8490-C0DB22A6F59D}" type="presOf" srcId="{F1C0A36E-0150-457E-A3E1-7BFEA875E93E}" destId="{6A660D4C-F4E9-4A2C-AE02-A790A7300CD7}" srcOrd="0" destOrd="0" presId="urn:microsoft.com/office/officeart/2008/layout/LinedList"/>
    <dgm:cxn modelId="{C4898689-2805-43DC-8892-5CF0C28360F8}" type="presParOf" srcId="{0BE9FF7B-7C73-4908-91A4-9D4A7EF03FCD}" destId="{FCDB8025-737E-4624-B01A-49136F0A2E49}" srcOrd="0" destOrd="0" presId="urn:microsoft.com/office/officeart/2008/layout/LinedList"/>
    <dgm:cxn modelId="{C770DEB4-1F0C-4D8D-B668-4980889028D6}" type="presParOf" srcId="{0BE9FF7B-7C73-4908-91A4-9D4A7EF03FCD}" destId="{664EF9E6-03D4-4F74-B77C-F07E75AD64C9}" srcOrd="1" destOrd="0" presId="urn:microsoft.com/office/officeart/2008/layout/LinedList"/>
    <dgm:cxn modelId="{4427F288-7716-4212-86B2-159B74D4A53F}" type="presParOf" srcId="{664EF9E6-03D4-4F74-B77C-F07E75AD64C9}" destId="{6A660D4C-F4E9-4A2C-AE02-A790A7300CD7}" srcOrd="0" destOrd="0" presId="urn:microsoft.com/office/officeart/2008/layout/LinedList"/>
    <dgm:cxn modelId="{E46414D4-C0EE-4DF1-AA24-AAF8FFF2B826}" type="presParOf" srcId="{664EF9E6-03D4-4F74-B77C-F07E75AD64C9}" destId="{166D6F81-0803-4092-AFFE-920AAA464D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D59C46-4896-4D1E-A57B-28D1902AAC55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AC5C2AB-6A4A-46C7-A9EA-FABDB42F3804}">
      <dgm:prSet custT="1"/>
      <dgm:spPr/>
      <dgm:t>
        <a:bodyPr/>
        <a:lstStyle/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dirty="0" smtClean="0">
              <a:solidFill>
                <a:srgbClr val="002060"/>
              </a:solidFill>
            </a:rPr>
            <a:t>Цель:</a:t>
          </a:r>
          <a:r>
            <a:rPr lang="ru-RU" sz="2000" b="1" dirty="0" smtClean="0">
              <a:solidFill>
                <a:srgbClr val="002060"/>
              </a:solidFill>
            </a:rPr>
            <a:t> Организация методического сопровождения педагогов  ОО Ермаковского района  по формированию функциональной грамотности.  </a:t>
          </a:r>
          <a:endParaRPr lang="ru-RU" sz="2000" dirty="0">
            <a:solidFill>
              <a:srgbClr val="002060"/>
            </a:solidFill>
          </a:endParaRPr>
        </a:p>
      </dgm:t>
    </dgm:pt>
    <dgm:pt modelId="{9A6A9637-F8E0-4051-B83D-F556827D5E53}" type="parTrans" cxnId="{28FAA9EC-943E-4C96-AE8A-F85B566DA0B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9215B1C-EA9C-4B6A-95E3-CEBAF1FE2AB4}" type="sibTrans" cxnId="{28FAA9EC-943E-4C96-AE8A-F85B566DA0B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2AA4177-24B4-4F32-9756-E240C494CB48}" type="pres">
      <dgm:prSet presAssocID="{F5D59C46-4896-4D1E-A57B-28D1902AAC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56B14-9288-4DC9-AEAE-9C4A1DEEF711}" type="pres">
      <dgm:prSet presAssocID="{F5D59C46-4896-4D1E-A57B-28D1902AAC55}" presName="arrow" presStyleLbl="bgShp" presStyleIdx="0" presStyleCnt="1"/>
      <dgm:spPr/>
    </dgm:pt>
    <dgm:pt modelId="{70E2C549-EE1D-4E1A-9DD9-8068A580A138}" type="pres">
      <dgm:prSet presAssocID="{F5D59C46-4896-4D1E-A57B-28D1902AAC55}" presName="points" presStyleCnt="0"/>
      <dgm:spPr/>
    </dgm:pt>
    <dgm:pt modelId="{38A7A64A-6E70-4BB9-BADF-2E3BCC917872}" type="pres">
      <dgm:prSet presAssocID="{DAC5C2AB-6A4A-46C7-A9EA-FABDB42F3804}" presName="compositeA" presStyleCnt="0"/>
      <dgm:spPr/>
    </dgm:pt>
    <dgm:pt modelId="{C8431D15-A3E3-4B13-8210-A9143EB99B14}" type="pres">
      <dgm:prSet presAssocID="{DAC5C2AB-6A4A-46C7-A9EA-FABDB42F3804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192B2-ED64-4B0F-97F0-743122416B38}" type="pres">
      <dgm:prSet presAssocID="{DAC5C2AB-6A4A-46C7-A9EA-FABDB42F3804}" presName="circleA" presStyleLbl="node1" presStyleIdx="0" presStyleCnt="1"/>
      <dgm:spPr/>
    </dgm:pt>
    <dgm:pt modelId="{E3B29A56-BC23-42A3-91AB-248600AE7D83}" type="pres">
      <dgm:prSet presAssocID="{DAC5C2AB-6A4A-46C7-A9EA-FABDB42F3804}" presName="spaceA" presStyleCnt="0"/>
      <dgm:spPr/>
    </dgm:pt>
  </dgm:ptLst>
  <dgm:cxnLst>
    <dgm:cxn modelId="{28FAA9EC-943E-4C96-AE8A-F85B566DA0B8}" srcId="{F5D59C46-4896-4D1E-A57B-28D1902AAC55}" destId="{DAC5C2AB-6A4A-46C7-A9EA-FABDB42F3804}" srcOrd="0" destOrd="0" parTransId="{9A6A9637-F8E0-4051-B83D-F556827D5E53}" sibTransId="{59215B1C-EA9C-4B6A-95E3-CEBAF1FE2AB4}"/>
    <dgm:cxn modelId="{155363BD-6FFC-49D5-B965-43E6D4A0FE57}" type="presOf" srcId="{DAC5C2AB-6A4A-46C7-A9EA-FABDB42F3804}" destId="{C8431D15-A3E3-4B13-8210-A9143EB99B14}" srcOrd="0" destOrd="0" presId="urn:microsoft.com/office/officeart/2005/8/layout/hProcess11"/>
    <dgm:cxn modelId="{D92BEA43-3C16-4FAE-8124-49FA3E86AB6F}" type="presOf" srcId="{F5D59C46-4896-4D1E-A57B-28D1902AAC55}" destId="{62AA4177-24B4-4F32-9756-E240C494CB48}" srcOrd="0" destOrd="0" presId="urn:microsoft.com/office/officeart/2005/8/layout/hProcess11"/>
    <dgm:cxn modelId="{39AC3D3A-8AEE-4B33-9898-620C7B5090B4}" type="presParOf" srcId="{62AA4177-24B4-4F32-9756-E240C494CB48}" destId="{11B56B14-9288-4DC9-AEAE-9C4A1DEEF711}" srcOrd="0" destOrd="0" presId="urn:microsoft.com/office/officeart/2005/8/layout/hProcess11"/>
    <dgm:cxn modelId="{DD73FE8B-4AC7-405D-A226-A028DF25CB47}" type="presParOf" srcId="{62AA4177-24B4-4F32-9756-E240C494CB48}" destId="{70E2C549-EE1D-4E1A-9DD9-8068A580A138}" srcOrd="1" destOrd="0" presId="urn:microsoft.com/office/officeart/2005/8/layout/hProcess11"/>
    <dgm:cxn modelId="{14C1E7E4-3790-4386-99F3-F4CBAB04CB41}" type="presParOf" srcId="{70E2C549-EE1D-4E1A-9DD9-8068A580A138}" destId="{38A7A64A-6E70-4BB9-BADF-2E3BCC917872}" srcOrd="0" destOrd="0" presId="urn:microsoft.com/office/officeart/2005/8/layout/hProcess11"/>
    <dgm:cxn modelId="{E1DA9D73-2A88-4EF5-8962-9202CA87E6D8}" type="presParOf" srcId="{38A7A64A-6E70-4BB9-BADF-2E3BCC917872}" destId="{C8431D15-A3E3-4B13-8210-A9143EB99B14}" srcOrd="0" destOrd="0" presId="urn:microsoft.com/office/officeart/2005/8/layout/hProcess11"/>
    <dgm:cxn modelId="{D885E512-BB97-46AE-BB40-C02B9337AA58}" type="presParOf" srcId="{38A7A64A-6E70-4BB9-BADF-2E3BCC917872}" destId="{12B192B2-ED64-4B0F-97F0-743122416B38}" srcOrd="1" destOrd="0" presId="urn:microsoft.com/office/officeart/2005/8/layout/hProcess11"/>
    <dgm:cxn modelId="{70E28C75-4810-4D88-B85F-8B2903675603}" type="presParOf" srcId="{38A7A64A-6E70-4BB9-BADF-2E3BCC917872}" destId="{E3B29A56-BC23-42A3-91AB-248600AE7D8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D1D8B8-72B6-4C56-8DD9-999281BCE86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1CDD1-4466-40A8-8DA8-5ACC9819B6BF}">
      <dgm:prSet custT="1"/>
      <dgm:spPr/>
      <dgm:t>
        <a:bodyPr/>
        <a:lstStyle/>
        <a:p>
          <a:pPr rtl="0"/>
          <a:r>
            <a:rPr lang="ru-RU" sz="2000" b="1" u="sng" dirty="0" smtClean="0"/>
            <a:t>Ст. 47 п.6</a:t>
          </a:r>
          <a:r>
            <a:rPr lang="ru-RU" sz="2000" u="sng" dirty="0" smtClean="0"/>
            <a:t> </a:t>
          </a:r>
          <a:r>
            <a:rPr lang="ru-RU" sz="2000" dirty="0" smtClean="0"/>
            <a:t>Конкретные трудовые (должностные) обязанности педагогических работников определяются трудовыми договорами (служебными контрактами) и </a:t>
          </a:r>
          <a:r>
            <a:rPr lang="ru-RU" sz="2000" b="1" dirty="0" smtClean="0"/>
            <a:t>должностными инструкциями.</a:t>
          </a:r>
        </a:p>
        <a:p>
          <a:pPr rtl="0"/>
          <a:r>
            <a:rPr lang="ru-RU" sz="2000" b="1" u="sng" dirty="0" smtClean="0"/>
            <a:t>Статья 48, </a:t>
          </a:r>
          <a:r>
            <a:rPr lang="ru-RU" sz="2000" u="sng" dirty="0" smtClean="0"/>
            <a:t>ч</a:t>
          </a:r>
          <a:r>
            <a:rPr lang="ru-RU" sz="2000" dirty="0" smtClean="0"/>
            <a:t> 1. п.7 </a:t>
          </a:r>
          <a:r>
            <a:rPr lang="ru-RU" sz="2000" u="sng" dirty="0" smtClean="0"/>
            <a:t>Педагогические работники обязаны</a:t>
          </a:r>
          <a:r>
            <a:rPr lang="ru-RU" sz="2000" b="1" u="sng" dirty="0" smtClean="0"/>
            <a:t>: </a:t>
          </a:r>
          <a:r>
            <a:rPr lang="ru-RU" sz="2000" dirty="0" smtClean="0"/>
            <a:t>систематически повышать свой профессиональный уровень</a:t>
          </a:r>
        </a:p>
        <a:p>
          <a:pPr rtl="0"/>
          <a:endParaRPr lang="ru-RU" sz="2000" dirty="0" smtClean="0"/>
        </a:p>
        <a:p>
          <a:pPr rtl="0"/>
          <a:endParaRPr lang="ru-RU" sz="2000" dirty="0"/>
        </a:p>
      </dgm:t>
    </dgm:pt>
    <dgm:pt modelId="{3D9D03B0-694E-4555-A4DC-C8EFAA9F4B29}" type="parTrans" cxnId="{76D82615-DEC2-4FDA-9BE3-7B625328BE30}">
      <dgm:prSet/>
      <dgm:spPr/>
      <dgm:t>
        <a:bodyPr/>
        <a:lstStyle/>
        <a:p>
          <a:endParaRPr lang="ru-RU"/>
        </a:p>
      </dgm:t>
    </dgm:pt>
    <dgm:pt modelId="{BBE543C2-3C85-491E-A626-8CBD38F99AA8}" type="sibTrans" cxnId="{76D82615-DEC2-4FDA-9BE3-7B625328BE30}">
      <dgm:prSet/>
      <dgm:spPr/>
      <dgm:t>
        <a:bodyPr/>
        <a:lstStyle/>
        <a:p>
          <a:endParaRPr lang="ru-RU"/>
        </a:p>
      </dgm:t>
    </dgm:pt>
    <dgm:pt modelId="{73B2DE72-46DF-4AB1-A3C5-5D2FF81B0CA0}">
      <dgm:prSet/>
      <dgm:spPr/>
      <dgm:t>
        <a:bodyPr/>
        <a:lstStyle/>
        <a:p>
          <a:pPr rtl="0"/>
          <a:r>
            <a:rPr lang="ru-RU" smtClean="0"/>
            <a:t>В соответствии с ЕКС должностей руководителей, специалистов и служащих (Раздел "Квалификационные характеристики должностей работников образования"), утв. Приказом Министерства здравоохранения и социального развития РФ от 26 августа 2010*г. N*761н, </a:t>
          </a:r>
          <a:r>
            <a:rPr lang="ru-RU" b="1" smtClean="0"/>
            <a:t>в должностные обязанности учителя входит участие в деятельности педагогического и иных советов образовательного учреждения, а также в деятельности </a:t>
          </a:r>
          <a:r>
            <a:rPr lang="ru-RU" b="1" u="sng" smtClean="0"/>
            <a:t>методических объединений</a:t>
          </a:r>
          <a:r>
            <a:rPr lang="ru-RU" b="1" smtClean="0"/>
            <a:t> и других формах методической работы. </a:t>
          </a:r>
          <a:endParaRPr lang="ru-RU"/>
        </a:p>
      </dgm:t>
    </dgm:pt>
    <dgm:pt modelId="{AD9213A3-A41E-47BE-A61B-3BC5292DB901}" type="parTrans" cxnId="{D2C0154B-D7A0-4ABF-B8F1-6B59A49FD480}">
      <dgm:prSet/>
      <dgm:spPr/>
      <dgm:t>
        <a:bodyPr/>
        <a:lstStyle/>
        <a:p>
          <a:endParaRPr lang="ru-RU"/>
        </a:p>
      </dgm:t>
    </dgm:pt>
    <dgm:pt modelId="{E3710805-E3E8-4E11-905E-81389A76F700}" type="sibTrans" cxnId="{D2C0154B-D7A0-4ABF-B8F1-6B59A49FD480}">
      <dgm:prSet/>
      <dgm:spPr/>
      <dgm:t>
        <a:bodyPr/>
        <a:lstStyle/>
        <a:p>
          <a:endParaRPr lang="ru-RU"/>
        </a:p>
      </dgm:t>
    </dgm:pt>
    <dgm:pt modelId="{536FBB23-65EB-4291-8BF1-68D129C8BB1C}" type="pres">
      <dgm:prSet presAssocID="{D0D1D8B8-72B6-4C56-8DD9-999281BCE8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29B17D-0278-42F1-B688-35E5D82199E7}" type="pres">
      <dgm:prSet presAssocID="{5501CDD1-4466-40A8-8DA8-5ACC9819B6BF}" presName="thickLine" presStyleLbl="alignNode1" presStyleIdx="0" presStyleCnt="2"/>
      <dgm:spPr/>
    </dgm:pt>
    <dgm:pt modelId="{7EE98FCE-1265-48A6-9C27-56EDE68655D3}" type="pres">
      <dgm:prSet presAssocID="{5501CDD1-4466-40A8-8DA8-5ACC9819B6BF}" presName="horz1" presStyleCnt="0"/>
      <dgm:spPr/>
    </dgm:pt>
    <dgm:pt modelId="{F5D529A8-DF20-4AF2-BA0C-C5E3015DE5EF}" type="pres">
      <dgm:prSet presAssocID="{5501CDD1-4466-40A8-8DA8-5ACC9819B6BF}" presName="tx1" presStyleLbl="revTx" presStyleIdx="0" presStyleCnt="2"/>
      <dgm:spPr/>
      <dgm:t>
        <a:bodyPr/>
        <a:lstStyle/>
        <a:p>
          <a:endParaRPr lang="ru-RU"/>
        </a:p>
      </dgm:t>
    </dgm:pt>
    <dgm:pt modelId="{3FBE1800-C266-437F-AB17-CF71D0636CA8}" type="pres">
      <dgm:prSet presAssocID="{5501CDD1-4466-40A8-8DA8-5ACC9819B6BF}" presName="vert1" presStyleCnt="0"/>
      <dgm:spPr/>
    </dgm:pt>
    <dgm:pt modelId="{16B14506-EF66-46B4-852B-234B545F26C6}" type="pres">
      <dgm:prSet presAssocID="{73B2DE72-46DF-4AB1-A3C5-5D2FF81B0CA0}" presName="thickLine" presStyleLbl="alignNode1" presStyleIdx="1" presStyleCnt="2"/>
      <dgm:spPr/>
    </dgm:pt>
    <dgm:pt modelId="{1D36217D-4C2B-40BC-8268-13F35B0E44CD}" type="pres">
      <dgm:prSet presAssocID="{73B2DE72-46DF-4AB1-A3C5-5D2FF81B0CA0}" presName="horz1" presStyleCnt="0"/>
      <dgm:spPr/>
    </dgm:pt>
    <dgm:pt modelId="{0B004C93-FACA-46DE-B28E-C81E7A6E5A4A}" type="pres">
      <dgm:prSet presAssocID="{73B2DE72-46DF-4AB1-A3C5-5D2FF81B0CA0}" presName="tx1" presStyleLbl="revTx" presStyleIdx="1" presStyleCnt="2"/>
      <dgm:spPr/>
      <dgm:t>
        <a:bodyPr/>
        <a:lstStyle/>
        <a:p>
          <a:endParaRPr lang="ru-RU"/>
        </a:p>
      </dgm:t>
    </dgm:pt>
    <dgm:pt modelId="{95163170-AB81-47F0-8FC2-9FAD10D35282}" type="pres">
      <dgm:prSet presAssocID="{73B2DE72-46DF-4AB1-A3C5-5D2FF81B0CA0}" presName="vert1" presStyleCnt="0"/>
      <dgm:spPr/>
    </dgm:pt>
  </dgm:ptLst>
  <dgm:cxnLst>
    <dgm:cxn modelId="{4F447835-7971-4AE6-9ADB-21BCEC75631D}" type="presOf" srcId="{D0D1D8B8-72B6-4C56-8DD9-999281BCE86E}" destId="{536FBB23-65EB-4291-8BF1-68D129C8BB1C}" srcOrd="0" destOrd="0" presId="urn:microsoft.com/office/officeart/2008/layout/LinedList"/>
    <dgm:cxn modelId="{D2C0154B-D7A0-4ABF-B8F1-6B59A49FD480}" srcId="{D0D1D8B8-72B6-4C56-8DD9-999281BCE86E}" destId="{73B2DE72-46DF-4AB1-A3C5-5D2FF81B0CA0}" srcOrd="1" destOrd="0" parTransId="{AD9213A3-A41E-47BE-A61B-3BC5292DB901}" sibTransId="{E3710805-E3E8-4E11-905E-81389A76F700}"/>
    <dgm:cxn modelId="{9D927A9E-2BA1-4E0B-88C3-95797C3AA32E}" type="presOf" srcId="{5501CDD1-4466-40A8-8DA8-5ACC9819B6BF}" destId="{F5D529A8-DF20-4AF2-BA0C-C5E3015DE5EF}" srcOrd="0" destOrd="0" presId="urn:microsoft.com/office/officeart/2008/layout/LinedList"/>
    <dgm:cxn modelId="{76D82615-DEC2-4FDA-9BE3-7B625328BE30}" srcId="{D0D1D8B8-72B6-4C56-8DD9-999281BCE86E}" destId="{5501CDD1-4466-40A8-8DA8-5ACC9819B6BF}" srcOrd="0" destOrd="0" parTransId="{3D9D03B0-694E-4555-A4DC-C8EFAA9F4B29}" sibTransId="{BBE543C2-3C85-491E-A626-8CBD38F99AA8}"/>
    <dgm:cxn modelId="{DF59B631-CFB1-47EA-9A91-48D0037E3889}" type="presOf" srcId="{73B2DE72-46DF-4AB1-A3C5-5D2FF81B0CA0}" destId="{0B004C93-FACA-46DE-B28E-C81E7A6E5A4A}" srcOrd="0" destOrd="0" presId="urn:microsoft.com/office/officeart/2008/layout/LinedList"/>
    <dgm:cxn modelId="{737FF20F-F143-40C3-AED1-CFDDE1CEED7A}" type="presParOf" srcId="{536FBB23-65EB-4291-8BF1-68D129C8BB1C}" destId="{2729B17D-0278-42F1-B688-35E5D82199E7}" srcOrd="0" destOrd="0" presId="urn:microsoft.com/office/officeart/2008/layout/LinedList"/>
    <dgm:cxn modelId="{793C87C5-757C-43BA-8F08-758FAD14AB94}" type="presParOf" srcId="{536FBB23-65EB-4291-8BF1-68D129C8BB1C}" destId="{7EE98FCE-1265-48A6-9C27-56EDE68655D3}" srcOrd="1" destOrd="0" presId="urn:microsoft.com/office/officeart/2008/layout/LinedList"/>
    <dgm:cxn modelId="{0810DEE6-89CD-4376-99F4-45A401295D61}" type="presParOf" srcId="{7EE98FCE-1265-48A6-9C27-56EDE68655D3}" destId="{F5D529A8-DF20-4AF2-BA0C-C5E3015DE5EF}" srcOrd="0" destOrd="0" presId="urn:microsoft.com/office/officeart/2008/layout/LinedList"/>
    <dgm:cxn modelId="{EE731EEC-0B5E-4497-8491-8067A2BFF9EC}" type="presParOf" srcId="{7EE98FCE-1265-48A6-9C27-56EDE68655D3}" destId="{3FBE1800-C266-437F-AB17-CF71D0636CA8}" srcOrd="1" destOrd="0" presId="urn:microsoft.com/office/officeart/2008/layout/LinedList"/>
    <dgm:cxn modelId="{3CFABD97-7FC6-465A-8EB2-D4EF12C30F50}" type="presParOf" srcId="{536FBB23-65EB-4291-8BF1-68D129C8BB1C}" destId="{16B14506-EF66-46B4-852B-234B545F26C6}" srcOrd="2" destOrd="0" presId="urn:microsoft.com/office/officeart/2008/layout/LinedList"/>
    <dgm:cxn modelId="{AAA01B43-2A29-4F6D-9124-BE43693EEA1F}" type="presParOf" srcId="{536FBB23-65EB-4291-8BF1-68D129C8BB1C}" destId="{1D36217D-4C2B-40BC-8268-13F35B0E44CD}" srcOrd="3" destOrd="0" presId="urn:microsoft.com/office/officeart/2008/layout/LinedList"/>
    <dgm:cxn modelId="{CFDCD93D-5DB8-4557-8F6E-C5E8A40B0742}" type="presParOf" srcId="{1D36217D-4C2B-40BC-8268-13F35B0E44CD}" destId="{0B004C93-FACA-46DE-B28E-C81E7A6E5A4A}" srcOrd="0" destOrd="0" presId="urn:microsoft.com/office/officeart/2008/layout/LinedList"/>
    <dgm:cxn modelId="{63F3999D-B3B9-4241-80B4-5FA538F3276E}" type="presParOf" srcId="{1D36217D-4C2B-40BC-8268-13F35B0E44CD}" destId="{95163170-AB81-47F0-8FC2-9FAD10D352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1793D-B213-46B1-B354-9315AE4437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823DB4-04E6-4A40-B185-808B119C16AB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Что необходимо знать каждому учителю о функциональной грамотности?</a:t>
          </a:r>
          <a:endParaRPr lang="ru-RU" b="1" dirty="0">
            <a:solidFill>
              <a:srgbClr val="0000FF"/>
            </a:solidFill>
          </a:endParaRPr>
        </a:p>
      </dgm:t>
    </dgm:pt>
    <dgm:pt modelId="{ED036554-4488-4101-8926-23E17B74AB74}" type="parTrans" cxnId="{4AD63B9D-24C0-471F-A892-5EF37261DFDD}">
      <dgm:prSet/>
      <dgm:spPr/>
      <dgm:t>
        <a:bodyPr/>
        <a:lstStyle/>
        <a:p>
          <a:endParaRPr lang="ru-RU"/>
        </a:p>
      </dgm:t>
    </dgm:pt>
    <dgm:pt modelId="{EBD5DD1D-8F04-410C-B8B1-91968F99AFD4}" type="sibTrans" cxnId="{4AD63B9D-24C0-471F-A892-5EF37261DFDD}">
      <dgm:prSet/>
      <dgm:spPr/>
      <dgm:t>
        <a:bodyPr/>
        <a:lstStyle/>
        <a:p>
          <a:endParaRPr lang="ru-RU"/>
        </a:p>
      </dgm:t>
    </dgm:pt>
    <dgm:pt modelId="{C1E2886A-07B2-458F-A1DB-A697652C59C9}" type="pres">
      <dgm:prSet presAssocID="{DFB1793D-B213-46B1-B354-9315AE4437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74545F-A467-42F7-8A2D-8D0EAD467DB4}" type="pres">
      <dgm:prSet presAssocID="{3B823DB4-04E6-4A40-B185-808B119C16AB}" presName="thickLine" presStyleLbl="alignNode1" presStyleIdx="0" presStyleCnt="1"/>
      <dgm:spPr/>
    </dgm:pt>
    <dgm:pt modelId="{EC4C5789-126D-40C1-B96C-361488B02ECA}" type="pres">
      <dgm:prSet presAssocID="{3B823DB4-04E6-4A40-B185-808B119C16AB}" presName="horz1" presStyleCnt="0"/>
      <dgm:spPr/>
    </dgm:pt>
    <dgm:pt modelId="{B6D64387-FDC3-475B-8074-AF4161BD5A70}" type="pres">
      <dgm:prSet presAssocID="{3B823DB4-04E6-4A40-B185-808B119C16AB}" presName="tx1" presStyleLbl="revTx" presStyleIdx="0" presStyleCnt="1"/>
      <dgm:spPr/>
      <dgm:t>
        <a:bodyPr/>
        <a:lstStyle/>
        <a:p>
          <a:endParaRPr lang="ru-RU"/>
        </a:p>
      </dgm:t>
    </dgm:pt>
    <dgm:pt modelId="{376E4A93-3E47-43C9-9BA1-E2C23AC65299}" type="pres">
      <dgm:prSet presAssocID="{3B823DB4-04E6-4A40-B185-808B119C16AB}" presName="vert1" presStyleCnt="0"/>
      <dgm:spPr/>
    </dgm:pt>
  </dgm:ptLst>
  <dgm:cxnLst>
    <dgm:cxn modelId="{78CFEEAE-D3F9-42AB-A5A7-2EA54D416929}" type="presOf" srcId="{3B823DB4-04E6-4A40-B185-808B119C16AB}" destId="{B6D64387-FDC3-475B-8074-AF4161BD5A70}" srcOrd="0" destOrd="0" presId="urn:microsoft.com/office/officeart/2008/layout/LinedList"/>
    <dgm:cxn modelId="{4AD63B9D-24C0-471F-A892-5EF37261DFDD}" srcId="{DFB1793D-B213-46B1-B354-9315AE4437C4}" destId="{3B823DB4-04E6-4A40-B185-808B119C16AB}" srcOrd="0" destOrd="0" parTransId="{ED036554-4488-4101-8926-23E17B74AB74}" sibTransId="{EBD5DD1D-8F04-410C-B8B1-91968F99AFD4}"/>
    <dgm:cxn modelId="{597F73DA-846A-4A62-B962-1664F61DBEA2}" type="presOf" srcId="{DFB1793D-B213-46B1-B354-9315AE4437C4}" destId="{C1E2886A-07B2-458F-A1DB-A697652C59C9}" srcOrd="0" destOrd="0" presId="urn:microsoft.com/office/officeart/2008/layout/LinedList"/>
    <dgm:cxn modelId="{6D600893-2331-4C6C-9011-CD6731C30B1F}" type="presParOf" srcId="{C1E2886A-07B2-458F-A1DB-A697652C59C9}" destId="{D374545F-A467-42F7-8A2D-8D0EAD467DB4}" srcOrd="0" destOrd="0" presId="urn:microsoft.com/office/officeart/2008/layout/LinedList"/>
    <dgm:cxn modelId="{3F5F2CDB-303B-43D2-9BFD-7CB44B3EB96D}" type="presParOf" srcId="{C1E2886A-07B2-458F-A1DB-A697652C59C9}" destId="{EC4C5789-126D-40C1-B96C-361488B02ECA}" srcOrd="1" destOrd="0" presId="urn:microsoft.com/office/officeart/2008/layout/LinedList"/>
    <dgm:cxn modelId="{7A1E95E9-618D-4AC9-804C-7EE6114D61E2}" type="presParOf" srcId="{EC4C5789-126D-40C1-B96C-361488B02ECA}" destId="{B6D64387-FDC3-475B-8074-AF4161BD5A70}" srcOrd="0" destOrd="0" presId="urn:microsoft.com/office/officeart/2008/layout/LinedList"/>
    <dgm:cxn modelId="{7EFA1298-2236-4796-8843-27626E72C6D9}" type="presParOf" srcId="{EC4C5789-126D-40C1-B96C-361488B02ECA}" destId="{376E4A93-3E47-43C9-9BA1-E2C23AC652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7D7E0-9F3F-46A2-A760-8E025FB12E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0A1E72-80EB-4083-8D33-1C397F752261}">
      <dgm:prSet/>
      <dgm:spPr/>
      <dgm:t>
        <a:bodyPr/>
        <a:lstStyle/>
        <a:p>
          <a:pPr rtl="0"/>
          <a:r>
            <a:rPr lang="ru-RU" dirty="0" smtClean="0"/>
            <a:t>Что понимается под функциональной грамотностью и ее отдельными составляющими?</a:t>
          </a:r>
          <a:endParaRPr lang="ru-RU" dirty="0"/>
        </a:p>
      </dgm:t>
    </dgm:pt>
    <dgm:pt modelId="{D29F4E60-CCBF-47D6-BFD7-F4DD59EF135F}" type="parTrans" cxnId="{A6CB83FA-DD6E-47EB-A925-8506AE2B9F7E}">
      <dgm:prSet/>
      <dgm:spPr/>
      <dgm:t>
        <a:bodyPr/>
        <a:lstStyle/>
        <a:p>
          <a:endParaRPr lang="ru-RU"/>
        </a:p>
      </dgm:t>
    </dgm:pt>
    <dgm:pt modelId="{13E7DD98-0D9D-49D5-B7A3-ECF535EC7D04}" type="sibTrans" cxnId="{A6CB83FA-DD6E-47EB-A925-8506AE2B9F7E}">
      <dgm:prSet/>
      <dgm:spPr/>
      <dgm:t>
        <a:bodyPr/>
        <a:lstStyle/>
        <a:p>
          <a:endParaRPr lang="ru-RU"/>
        </a:p>
      </dgm:t>
    </dgm:pt>
    <dgm:pt modelId="{5E24D61F-BB07-45A7-83DB-958438E3FA6A}">
      <dgm:prSet/>
      <dgm:spPr/>
      <dgm:t>
        <a:bodyPr/>
        <a:lstStyle/>
        <a:p>
          <a:pPr rtl="0"/>
          <a:r>
            <a:rPr lang="ru-RU" dirty="0" smtClean="0"/>
            <a:t>Как учитель может убедиться в том, что функциональная грамотность сформирована у ученика?</a:t>
          </a:r>
          <a:endParaRPr lang="ru-RU" dirty="0"/>
        </a:p>
      </dgm:t>
    </dgm:pt>
    <dgm:pt modelId="{9ECA7F0E-6D4D-4814-8805-B0EC4563B9AE}" type="parTrans" cxnId="{851EDB2D-F54E-4D1F-BDB3-913A5A3A8979}">
      <dgm:prSet/>
      <dgm:spPr/>
      <dgm:t>
        <a:bodyPr/>
        <a:lstStyle/>
        <a:p>
          <a:endParaRPr lang="ru-RU"/>
        </a:p>
      </dgm:t>
    </dgm:pt>
    <dgm:pt modelId="{46C2893E-9F93-48A4-9A9F-CF64BB30B112}" type="sibTrans" cxnId="{851EDB2D-F54E-4D1F-BDB3-913A5A3A8979}">
      <dgm:prSet/>
      <dgm:spPr/>
      <dgm:t>
        <a:bodyPr/>
        <a:lstStyle/>
        <a:p>
          <a:endParaRPr lang="ru-RU"/>
        </a:p>
      </dgm:t>
    </dgm:pt>
    <dgm:pt modelId="{24093F02-ECA2-4B9F-90EC-049D46EB1CDE}">
      <dgm:prSet/>
      <dgm:spPr/>
      <dgm:t>
        <a:bodyPr/>
        <a:lstStyle/>
        <a:p>
          <a:pPr rtl="0"/>
          <a:r>
            <a:rPr lang="ru-RU" dirty="0" smtClean="0"/>
            <a:t>Как переориентировать учебный процесс на эффективное овладение функциональной грамотностью</a:t>
          </a:r>
          <a:endParaRPr lang="ru-RU" dirty="0"/>
        </a:p>
      </dgm:t>
    </dgm:pt>
    <dgm:pt modelId="{314D21D5-4CF4-4E15-90AE-AF6044A52EF5}" type="parTrans" cxnId="{A00D89C1-0D7D-4F3D-A812-EE10E4123479}">
      <dgm:prSet/>
      <dgm:spPr/>
      <dgm:t>
        <a:bodyPr/>
        <a:lstStyle/>
        <a:p>
          <a:endParaRPr lang="ru-RU"/>
        </a:p>
      </dgm:t>
    </dgm:pt>
    <dgm:pt modelId="{C8DDDDAB-606A-4A32-A09A-770BDA0B2CA3}" type="sibTrans" cxnId="{A00D89C1-0D7D-4F3D-A812-EE10E4123479}">
      <dgm:prSet/>
      <dgm:spPr/>
      <dgm:t>
        <a:bodyPr/>
        <a:lstStyle/>
        <a:p>
          <a:endParaRPr lang="ru-RU"/>
        </a:p>
      </dgm:t>
    </dgm:pt>
    <dgm:pt modelId="{17201D91-DF68-4E8E-B730-2460E42AA085}" type="pres">
      <dgm:prSet presAssocID="{B9F7D7E0-9F3F-46A2-A760-8E025FB12E4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7A6E70-7A99-44AD-8DB8-A33DF5ABE419}" type="pres">
      <dgm:prSet presAssocID="{2D0A1E72-80EB-4083-8D33-1C397F752261}" presName="thickLine" presStyleLbl="alignNode1" presStyleIdx="0" presStyleCnt="3"/>
      <dgm:spPr/>
    </dgm:pt>
    <dgm:pt modelId="{2D8FABEF-05E5-4C9D-8239-92F9761413E6}" type="pres">
      <dgm:prSet presAssocID="{2D0A1E72-80EB-4083-8D33-1C397F752261}" presName="horz1" presStyleCnt="0"/>
      <dgm:spPr/>
    </dgm:pt>
    <dgm:pt modelId="{9BA40B4E-2C6F-407D-AD83-BE10C0DEBC95}" type="pres">
      <dgm:prSet presAssocID="{2D0A1E72-80EB-4083-8D33-1C397F752261}" presName="tx1" presStyleLbl="revTx" presStyleIdx="0" presStyleCnt="3"/>
      <dgm:spPr/>
      <dgm:t>
        <a:bodyPr/>
        <a:lstStyle/>
        <a:p>
          <a:endParaRPr lang="ru-RU"/>
        </a:p>
      </dgm:t>
    </dgm:pt>
    <dgm:pt modelId="{71AE77E0-96DB-48E3-9A90-4E5067843AA5}" type="pres">
      <dgm:prSet presAssocID="{2D0A1E72-80EB-4083-8D33-1C397F752261}" presName="vert1" presStyleCnt="0"/>
      <dgm:spPr/>
    </dgm:pt>
    <dgm:pt modelId="{55089355-C6FF-43F3-88CF-B98FB163F85D}" type="pres">
      <dgm:prSet presAssocID="{5E24D61F-BB07-45A7-83DB-958438E3FA6A}" presName="thickLine" presStyleLbl="alignNode1" presStyleIdx="1" presStyleCnt="3"/>
      <dgm:spPr/>
    </dgm:pt>
    <dgm:pt modelId="{37CCAF46-3145-4521-8268-633FD3ED5500}" type="pres">
      <dgm:prSet presAssocID="{5E24D61F-BB07-45A7-83DB-958438E3FA6A}" presName="horz1" presStyleCnt="0"/>
      <dgm:spPr/>
    </dgm:pt>
    <dgm:pt modelId="{8C9B1FF5-6ADA-45DA-AD78-6C73015F7689}" type="pres">
      <dgm:prSet presAssocID="{5E24D61F-BB07-45A7-83DB-958438E3FA6A}" presName="tx1" presStyleLbl="revTx" presStyleIdx="1" presStyleCnt="3"/>
      <dgm:spPr/>
      <dgm:t>
        <a:bodyPr/>
        <a:lstStyle/>
        <a:p>
          <a:endParaRPr lang="ru-RU"/>
        </a:p>
      </dgm:t>
    </dgm:pt>
    <dgm:pt modelId="{FD64A4F9-49E0-4919-84AD-450889865A86}" type="pres">
      <dgm:prSet presAssocID="{5E24D61F-BB07-45A7-83DB-958438E3FA6A}" presName="vert1" presStyleCnt="0"/>
      <dgm:spPr/>
    </dgm:pt>
    <dgm:pt modelId="{211E8C35-52C4-4993-B251-C7CF4FE4008D}" type="pres">
      <dgm:prSet presAssocID="{24093F02-ECA2-4B9F-90EC-049D46EB1CDE}" presName="thickLine" presStyleLbl="alignNode1" presStyleIdx="2" presStyleCnt="3"/>
      <dgm:spPr/>
    </dgm:pt>
    <dgm:pt modelId="{F73CF855-6F35-4416-A9E5-28C83FA8E4D4}" type="pres">
      <dgm:prSet presAssocID="{24093F02-ECA2-4B9F-90EC-049D46EB1CDE}" presName="horz1" presStyleCnt="0"/>
      <dgm:spPr/>
    </dgm:pt>
    <dgm:pt modelId="{15ADE423-3A7F-406C-A8A6-AB8254A93B56}" type="pres">
      <dgm:prSet presAssocID="{24093F02-ECA2-4B9F-90EC-049D46EB1CDE}" presName="tx1" presStyleLbl="revTx" presStyleIdx="2" presStyleCnt="3"/>
      <dgm:spPr/>
      <dgm:t>
        <a:bodyPr/>
        <a:lstStyle/>
        <a:p>
          <a:endParaRPr lang="ru-RU"/>
        </a:p>
      </dgm:t>
    </dgm:pt>
    <dgm:pt modelId="{AC19BF42-C50C-4BDE-B489-E371B6A6AF76}" type="pres">
      <dgm:prSet presAssocID="{24093F02-ECA2-4B9F-90EC-049D46EB1CDE}" presName="vert1" presStyleCnt="0"/>
      <dgm:spPr/>
    </dgm:pt>
  </dgm:ptLst>
  <dgm:cxnLst>
    <dgm:cxn modelId="{7E6786E0-9305-4939-BC60-F80020E557E8}" type="presOf" srcId="{B9F7D7E0-9F3F-46A2-A760-8E025FB12E4F}" destId="{17201D91-DF68-4E8E-B730-2460E42AA085}" srcOrd="0" destOrd="0" presId="urn:microsoft.com/office/officeart/2008/layout/LinedList"/>
    <dgm:cxn modelId="{20E596B1-7ED9-4AB6-8E00-A425A9E60AFA}" type="presOf" srcId="{5E24D61F-BB07-45A7-83DB-958438E3FA6A}" destId="{8C9B1FF5-6ADA-45DA-AD78-6C73015F7689}" srcOrd="0" destOrd="0" presId="urn:microsoft.com/office/officeart/2008/layout/LinedList"/>
    <dgm:cxn modelId="{A00D89C1-0D7D-4F3D-A812-EE10E4123479}" srcId="{B9F7D7E0-9F3F-46A2-A760-8E025FB12E4F}" destId="{24093F02-ECA2-4B9F-90EC-049D46EB1CDE}" srcOrd="2" destOrd="0" parTransId="{314D21D5-4CF4-4E15-90AE-AF6044A52EF5}" sibTransId="{C8DDDDAB-606A-4A32-A09A-770BDA0B2CA3}"/>
    <dgm:cxn modelId="{A6CB83FA-DD6E-47EB-A925-8506AE2B9F7E}" srcId="{B9F7D7E0-9F3F-46A2-A760-8E025FB12E4F}" destId="{2D0A1E72-80EB-4083-8D33-1C397F752261}" srcOrd="0" destOrd="0" parTransId="{D29F4E60-CCBF-47D6-BFD7-F4DD59EF135F}" sibTransId="{13E7DD98-0D9D-49D5-B7A3-ECF535EC7D04}"/>
    <dgm:cxn modelId="{4903D52D-C48F-4359-A665-5B6AFA91A4AD}" type="presOf" srcId="{24093F02-ECA2-4B9F-90EC-049D46EB1CDE}" destId="{15ADE423-3A7F-406C-A8A6-AB8254A93B56}" srcOrd="0" destOrd="0" presId="urn:microsoft.com/office/officeart/2008/layout/LinedList"/>
    <dgm:cxn modelId="{5110622C-E8F6-44B3-B600-27E7A477C12D}" type="presOf" srcId="{2D0A1E72-80EB-4083-8D33-1C397F752261}" destId="{9BA40B4E-2C6F-407D-AD83-BE10C0DEBC95}" srcOrd="0" destOrd="0" presId="urn:microsoft.com/office/officeart/2008/layout/LinedList"/>
    <dgm:cxn modelId="{851EDB2D-F54E-4D1F-BDB3-913A5A3A8979}" srcId="{B9F7D7E0-9F3F-46A2-A760-8E025FB12E4F}" destId="{5E24D61F-BB07-45A7-83DB-958438E3FA6A}" srcOrd="1" destOrd="0" parTransId="{9ECA7F0E-6D4D-4814-8805-B0EC4563B9AE}" sibTransId="{46C2893E-9F93-48A4-9A9F-CF64BB30B112}"/>
    <dgm:cxn modelId="{E4CAFF9B-8017-4896-ADE7-54FACF78C541}" type="presParOf" srcId="{17201D91-DF68-4E8E-B730-2460E42AA085}" destId="{337A6E70-7A99-44AD-8DB8-A33DF5ABE419}" srcOrd="0" destOrd="0" presId="urn:microsoft.com/office/officeart/2008/layout/LinedList"/>
    <dgm:cxn modelId="{0BE66536-E0E9-49E3-BFD1-D315D4F24809}" type="presParOf" srcId="{17201D91-DF68-4E8E-B730-2460E42AA085}" destId="{2D8FABEF-05E5-4C9D-8239-92F9761413E6}" srcOrd="1" destOrd="0" presId="urn:microsoft.com/office/officeart/2008/layout/LinedList"/>
    <dgm:cxn modelId="{7DF6D959-6E6D-45D9-9788-431CBD37D96F}" type="presParOf" srcId="{2D8FABEF-05E5-4C9D-8239-92F9761413E6}" destId="{9BA40B4E-2C6F-407D-AD83-BE10C0DEBC95}" srcOrd="0" destOrd="0" presId="urn:microsoft.com/office/officeart/2008/layout/LinedList"/>
    <dgm:cxn modelId="{31E23B8B-DDC7-4E6F-B2AD-4F19F94E950C}" type="presParOf" srcId="{2D8FABEF-05E5-4C9D-8239-92F9761413E6}" destId="{71AE77E0-96DB-48E3-9A90-4E5067843AA5}" srcOrd="1" destOrd="0" presId="urn:microsoft.com/office/officeart/2008/layout/LinedList"/>
    <dgm:cxn modelId="{D24FCC28-D97D-4469-904D-9506FC503AE8}" type="presParOf" srcId="{17201D91-DF68-4E8E-B730-2460E42AA085}" destId="{55089355-C6FF-43F3-88CF-B98FB163F85D}" srcOrd="2" destOrd="0" presId="urn:microsoft.com/office/officeart/2008/layout/LinedList"/>
    <dgm:cxn modelId="{686087DA-7C28-4160-A07B-7FBA5A55C20A}" type="presParOf" srcId="{17201D91-DF68-4E8E-B730-2460E42AA085}" destId="{37CCAF46-3145-4521-8268-633FD3ED5500}" srcOrd="3" destOrd="0" presId="urn:microsoft.com/office/officeart/2008/layout/LinedList"/>
    <dgm:cxn modelId="{37F11E0B-AD21-4C21-8861-9D94351F2645}" type="presParOf" srcId="{37CCAF46-3145-4521-8268-633FD3ED5500}" destId="{8C9B1FF5-6ADA-45DA-AD78-6C73015F7689}" srcOrd="0" destOrd="0" presId="urn:microsoft.com/office/officeart/2008/layout/LinedList"/>
    <dgm:cxn modelId="{9DEC28A7-9A7E-48A0-822B-DDDF61EE6947}" type="presParOf" srcId="{37CCAF46-3145-4521-8268-633FD3ED5500}" destId="{FD64A4F9-49E0-4919-84AD-450889865A86}" srcOrd="1" destOrd="0" presId="urn:microsoft.com/office/officeart/2008/layout/LinedList"/>
    <dgm:cxn modelId="{01872715-AD20-4955-83BB-4B3C240C537B}" type="presParOf" srcId="{17201D91-DF68-4E8E-B730-2460E42AA085}" destId="{211E8C35-52C4-4993-B251-C7CF4FE4008D}" srcOrd="4" destOrd="0" presId="urn:microsoft.com/office/officeart/2008/layout/LinedList"/>
    <dgm:cxn modelId="{9BF7C390-3A16-45B5-B897-7545AC7D5E43}" type="presParOf" srcId="{17201D91-DF68-4E8E-B730-2460E42AA085}" destId="{F73CF855-6F35-4416-A9E5-28C83FA8E4D4}" srcOrd="5" destOrd="0" presId="urn:microsoft.com/office/officeart/2008/layout/LinedList"/>
    <dgm:cxn modelId="{C0CA5FFE-E4C6-4FFF-B59B-9250B010C9BD}" type="presParOf" srcId="{F73CF855-6F35-4416-A9E5-28C83FA8E4D4}" destId="{15ADE423-3A7F-406C-A8A6-AB8254A93B56}" srcOrd="0" destOrd="0" presId="urn:microsoft.com/office/officeart/2008/layout/LinedList"/>
    <dgm:cxn modelId="{137ED403-B129-4D5F-933D-A27D0CCB662D}" type="presParOf" srcId="{F73CF855-6F35-4416-A9E5-28C83FA8E4D4}" destId="{AC19BF42-C50C-4BDE-B489-E371B6A6AF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31221-CDE7-4193-855A-53B4E2D51A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4753C-5571-478C-927C-7657586CE233}">
      <dgm:prSet/>
      <dgm:spPr/>
      <dgm:t>
        <a:bodyPr/>
        <a:lstStyle/>
        <a:p>
          <a:pPr rtl="0"/>
          <a:r>
            <a:rPr lang="ru-RU" dirty="0" smtClean="0"/>
            <a:t>Слишком часто</a:t>
          </a:r>
          <a:endParaRPr lang="ru-RU" dirty="0"/>
        </a:p>
      </dgm:t>
    </dgm:pt>
    <dgm:pt modelId="{26F4967D-6C0A-41C6-9205-EE6240E81A8E}" type="parTrans" cxnId="{2CA5A445-76BF-47EB-BC8E-F428E03D48BE}">
      <dgm:prSet/>
      <dgm:spPr/>
      <dgm:t>
        <a:bodyPr/>
        <a:lstStyle/>
        <a:p>
          <a:endParaRPr lang="ru-RU"/>
        </a:p>
      </dgm:t>
    </dgm:pt>
    <dgm:pt modelId="{2AA35F53-7FC7-43FC-A8E5-3B52FBABEAB4}" type="sibTrans" cxnId="{2CA5A445-76BF-47EB-BC8E-F428E03D48BE}">
      <dgm:prSet/>
      <dgm:spPr/>
      <dgm:t>
        <a:bodyPr/>
        <a:lstStyle/>
        <a:p>
          <a:endParaRPr lang="ru-RU"/>
        </a:p>
      </dgm:t>
    </dgm:pt>
    <dgm:pt modelId="{923322AE-52A5-4C88-9803-6792EE10EB7D}">
      <dgm:prSet/>
      <dgm:spPr/>
      <dgm:t>
        <a:bodyPr/>
        <a:lstStyle/>
        <a:p>
          <a:pPr rtl="0"/>
          <a:r>
            <a:rPr lang="ru-RU" b="1" dirty="0" smtClean="0"/>
            <a:t>Традиционно мыслящий педагог отождествляет </a:t>
          </a:r>
          <a:r>
            <a:rPr lang="ru-RU" b="1" dirty="0" err="1" smtClean="0"/>
            <a:t>осведомлѐнность</a:t>
          </a:r>
          <a:r>
            <a:rPr lang="ru-RU" b="1" dirty="0" smtClean="0"/>
            <a:t> </a:t>
          </a:r>
          <a:r>
            <a:rPr lang="ru-RU" b="1" dirty="0" err="1" smtClean="0"/>
            <a:t>ребѐнка</a:t>
          </a:r>
          <a:r>
            <a:rPr lang="ru-RU" b="1" dirty="0" smtClean="0"/>
            <a:t> с новым знанием, видит в образовательном процессе только обучение предмету.</a:t>
          </a:r>
        </a:p>
        <a:p>
          <a:pPr rtl="0"/>
          <a:r>
            <a:rPr lang="ru-RU" b="1" dirty="0" smtClean="0"/>
            <a:t> Отсюда такое стремление дать теоретическую информацию, организовать </a:t>
          </a:r>
          <a:r>
            <a:rPr lang="ru-RU" b="1" dirty="0" err="1" smtClean="0"/>
            <a:t>еѐ</a:t>
          </a:r>
          <a:r>
            <a:rPr lang="ru-RU" b="1" dirty="0" smtClean="0"/>
            <a:t> запоминание и закрепить в форме знаний-умений-навыков. </a:t>
          </a:r>
          <a:endParaRPr lang="ru-RU" dirty="0"/>
        </a:p>
      </dgm:t>
    </dgm:pt>
    <dgm:pt modelId="{8DCAF57F-5000-48E1-85CB-DEEE2170F767}" type="parTrans" cxnId="{BAD57D35-1BA5-44A9-9318-AF99F01B0C6F}">
      <dgm:prSet/>
      <dgm:spPr/>
      <dgm:t>
        <a:bodyPr/>
        <a:lstStyle/>
        <a:p>
          <a:endParaRPr lang="ru-RU"/>
        </a:p>
      </dgm:t>
    </dgm:pt>
    <dgm:pt modelId="{8CF48AE5-6F0E-4E51-AAC1-1F594F51AB6C}" type="sibTrans" cxnId="{BAD57D35-1BA5-44A9-9318-AF99F01B0C6F}">
      <dgm:prSet/>
      <dgm:spPr/>
      <dgm:t>
        <a:bodyPr/>
        <a:lstStyle/>
        <a:p>
          <a:endParaRPr lang="ru-RU"/>
        </a:p>
      </dgm:t>
    </dgm:pt>
    <dgm:pt modelId="{8DF29ABA-B9FB-42E5-A578-3227D6F87180}" type="pres">
      <dgm:prSet presAssocID="{9D231221-CDE7-4193-855A-53B4E2D51A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C668AA-3703-499B-B75A-938B44264127}" type="pres">
      <dgm:prSet presAssocID="{9154753C-5571-478C-927C-7657586CE233}" presName="thickLine" presStyleLbl="alignNode1" presStyleIdx="0" presStyleCnt="1"/>
      <dgm:spPr/>
    </dgm:pt>
    <dgm:pt modelId="{75FF9C52-B5B3-43B6-B8B1-58AF183B8E08}" type="pres">
      <dgm:prSet presAssocID="{9154753C-5571-478C-927C-7657586CE233}" presName="horz1" presStyleCnt="0"/>
      <dgm:spPr/>
    </dgm:pt>
    <dgm:pt modelId="{E076C70D-9020-4A4C-9326-C46AC6F6230D}" type="pres">
      <dgm:prSet presAssocID="{9154753C-5571-478C-927C-7657586CE233}" presName="tx1" presStyleLbl="revTx" presStyleIdx="0" presStyleCnt="2"/>
      <dgm:spPr/>
      <dgm:t>
        <a:bodyPr/>
        <a:lstStyle/>
        <a:p>
          <a:endParaRPr lang="ru-RU"/>
        </a:p>
      </dgm:t>
    </dgm:pt>
    <dgm:pt modelId="{7CEF0F02-7863-4D42-8ED7-BFD3176B8699}" type="pres">
      <dgm:prSet presAssocID="{9154753C-5571-478C-927C-7657586CE233}" presName="vert1" presStyleCnt="0"/>
      <dgm:spPr/>
    </dgm:pt>
    <dgm:pt modelId="{F1B145D0-8908-4230-9A94-7CB8A1B30847}" type="pres">
      <dgm:prSet presAssocID="{923322AE-52A5-4C88-9803-6792EE10EB7D}" presName="vertSpace2a" presStyleCnt="0"/>
      <dgm:spPr/>
    </dgm:pt>
    <dgm:pt modelId="{E4B0115C-DD0E-4291-A0F2-3472E0DC4C55}" type="pres">
      <dgm:prSet presAssocID="{923322AE-52A5-4C88-9803-6792EE10EB7D}" presName="horz2" presStyleCnt="0"/>
      <dgm:spPr/>
    </dgm:pt>
    <dgm:pt modelId="{EA329449-52BE-4B71-9E95-EE845C2EA4AE}" type="pres">
      <dgm:prSet presAssocID="{923322AE-52A5-4C88-9803-6792EE10EB7D}" presName="horzSpace2" presStyleCnt="0"/>
      <dgm:spPr/>
    </dgm:pt>
    <dgm:pt modelId="{1EF4BF9E-9613-4E77-9F71-3A896D1C3AF4}" type="pres">
      <dgm:prSet presAssocID="{923322AE-52A5-4C88-9803-6792EE10EB7D}" presName="tx2" presStyleLbl="revTx" presStyleIdx="1" presStyleCnt="2" custScaleY="102387"/>
      <dgm:spPr/>
      <dgm:t>
        <a:bodyPr/>
        <a:lstStyle/>
        <a:p>
          <a:endParaRPr lang="ru-RU"/>
        </a:p>
      </dgm:t>
    </dgm:pt>
    <dgm:pt modelId="{D8A3E4B8-8C35-442E-931B-B26348F1A9D2}" type="pres">
      <dgm:prSet presAssocID="{923322AE-52A5-4C88-9803-6792EE10EB7D}" presName="vert2" presStyleCnt="0"/>
      <dgm:spPr/>
    </dgm:pt>
    <dgm:pt modelId="{2BD28D14-9147-4636-A247-0AA7868F10C3}" type="pres">
      <dgm:prSet presAssocID="{923322AE-52A5-4C88-9803-6792EE10EB7D}" presName="thinLine2b" presStyleLbl="callout" presStyleIdx="0" presStyleCnt="1"/>
      <dgm:spPr/>
    </dgm:pt>
    <dgm:pt modelId="{85954F68-071C-4528-9C92-8C50CD058AC7}" type="pres">
      <dgm:prSet presAssocID="{923322AE-52A5-4C88-9803-6792EE10EB7D}" presName="vertSpace2b" presStyleCnt="0"/>
      <dgm:spPr/>
    </dgm:pt>
  </dgm:ptLst>
  <dgm:cxnLst>
    <dgm:cxn modelId="{2CA5A445-76BF-47EB-BC8E-F428E03D48BE}" srcId="{9D231221-CDE7-4193-855A-53B4E2D51A38}" destId="{9154753C-5571-478C-927C-7657586CE233}" srcOrd="0" destOrd="0" parTransId="{26F4967D-6C0A-41C6-9205-EE6240E81A8E}" sibTransId="{2AA35F53-7FC7-43FC-A8E5-3B52FBABEAB4}"/>
    <dgm:cxn modelId="{0BC97CB7-F7EE-495C-8B8E-CE99D46367A1}" type="presOf" srcId="{923322AE-52A5-4C88-9803-6792EE10EB7D}" destId="{1EF4BF9E-9613-4E77-9F71-3A896D1C3AF4}" srcOrd="0" destOrd="0" presId="urn:microsoft.com/office/officeart/2008/layout/LinedList"/>
    <dgm:cxn modelId="{54A27FD2-B87B-4DD9-AC82-73941DD6F827}" type="presOf" srcId="{9D231221-CDE7-4193-855A-53B4E2D51A38}" destId="{8DF29ABA-B9FB-42E5-A578-3227D6F87180}" srcOrd="0" destOrd="0" presId="urn:microsoft.com/office/officeart/2008/layout/LinedList"/>
    <dgm:cxn modelId="{BAD57D35-1BA5-44A9-9318-AF99F01B0C6F}" srcId="{9154753C-5571-478C-927C-7657586CE233}" destId="{923322AE-52A5-4C88-9803-6792EE10EB7D}" srcOrd="0" destOrd="0" parTransId="{8DCAF57F-5000-48E1-85CB-DEEE2170F767}" sibTransId="{8CF48AE5-6F0E-4E51-AAC1-1F594F51AB6C}"/>
    <dgm:cxn modelId="{9CE99C40-EE63-4CB4-9ADA-0AB939FEC62C}" type="presOf" srcId="{9154753C-5571-478C-927C-7657586CE233}" destId="{E076C70D-9020-4A4C-9326-C46AC6F6230D}" srcOrd="0" destOrd="0" presId="urn:microsoft.com/office/officeart/2008/layout/LinedList"/>
    <dgm:cxn modelId="{006617DD-9B3B-4990-8311-1871A9354A12}" type="presParOf" srcId="{8DF29ABA-B9FB-42E5-A578-3227D6F87180}" destId="{C8C668AA-3703-499B-B75A-938B44264127}" srcOrd="0" destOrd="0" presId="urn:microsoft.com/office/officeart/2008/layout/LinedList"/>
    <dgm:cxn modelId="{1648133C-AA79-441C-8EC4-9A76F6BE0A4C}" type="presParOf" srcId="{8DF29ABA-B9FB-42E5-A578-3227D6F87180}" destId="{75FF9C52-B5B3-43B6-B8B1-58AF183B8E08}" srcOrd="1" destOrd="0" presId="urn:microsoft.com/office/officeart/2008/layout/LinedList"/>
    <dgm:cxn modelId="{9E3AFAF1-7500-439B-BF4C-CBC76FE56E40}" type="presParOf" srcId="{75FF9C52-B5B3-43B6-B8B1-58AF183B8E08}" destId="{E076C70D-9020-4A4C-9326-C46AC6F6230D}" srcOrd="0" destOrd="0" presId="urn:microsoft.com/office/officeart/2008/layout/LinedList"/>
    <dgm:cxn modelId="{2690D46C-E93F-47D2-84C8-AE76244D53DE}" type="presParOf" srcId="{75FF9C52-B5B3-43B6-B8B1-58AF183B8E08}" destId="{7CEF0F02-7863-4D42-8ED7-BFD3176B8699}" srcOrd="1" destOrd="0" presId="urn:microsoft.com/office/officeart/2008/layout/LinedList"/>
    <dgm:cxn modelId="{31515CB8-4E91-426E-951D-BFF3FD6253DA}" type="presParOf" srcId="{7CEF0F02-7863-4D42-8ED7-BFD3176B8699}" destId="{F1B145D0-8908-4230-9A94-7CB8A1B30847}" srcOrd="0" destOrd="0" presId="urn:microsoft.com/office/officeart/2008/layout/LinedList"/>
    <dgm:cxn modelId="{D0986B55-9B73-4D91-B8F6-7A283547A2A7}" type="presParOf" srcId="{7CEF0F02-7863-4D42-8ED7-BFD3176B8699}" destId="{E4B0115C-DD0E-4291-A0F2-3472E0DC4C55}" srcOrd="1" destOrd="0" presId="urn:microsoft.com/office/officeart/2008/layout/LinedList"/>
    <dgm:cxn modelId="{1659BC2F-19AA-4D3F-BC7F-88717447748E}" type="presParOf" srcId="{E4B0115C-DD0E-4291-A0F2-3472E0DC4C55}" destId="{EA329449-52BE-4B71-9E95-EE845C2EA4AE}" srcOrd="0" destOrd="0" presId="urn:microsoft.com/office/officeart/2008/layout/LinedList"/>
    <dgm:cxn modelId="{08F2326D-96B4-4B3A-B08B-B87BB355AAB6}" type="presParOf" srcId="{E4B0115C-DD0E-4291-A0F2-3472E0DC4C55}" destId="{1EF4BF9E-9613-4E77-9F71-3A896D1C3AF4}" srcOrd="1" destOrd="0" presId="urn:microsoft.com/office/officeart/2008/layout/LinedList"/>
    <dgm:cxn modelId="{CFDCF07B-4C0A-46E4-8E02-E365E5DA5998}" type="presParOf" srcId="{E4B0115C-DD0E-4291-A0F2-3472E0DC4C55}" destId="{D8A3E4B8-8C35-442E-931B-B26348F1A9D2}" srcOrd="2" destOrd="0" presId="urn:microsoft.com/office/officeart/2008/layout/LinedList"/>
    <dgm:cxn modelId="{E363543B-AA60-4D01-8839-BC216865980A}" type="presParOf" srcId="{7CEF0F02-7863-4D42-8ED7-BFD3176B8699}" destId="{2BD28D14-9147-4636-A247-0AA7868F10C3}" srcOrd="2" destOrd="0" presId="urn:microsoft.com/office/officeart/2008/layout/LinedList"/>
    <dgm:cxn modelId="{59073CFD-08AD-47D4-888C-EFCFA18F17F5}" type="presParOf" srcId="{7CEF0F02-7863-4D42-8ED7-BFD3176B8699}" destId="{85954F68-071C-4528-9C92-8C50CD058AC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B49457-F823-47C2-AE4B-25670B1634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92CC5-0896-483C-A8FB-9F3D7C802F86}">
      <dgm:prSet/>
      <dgm:spPr/>
      <dgm:t>
        <a:bodyPr/>
        <a:lstStyle/>
        <a:p>
          <a:pPr rtl="0"/>
          <a:r>
            <a:rPr lang="ru-RU" dirty="0" smtClean="0"/>
            <a:t>Н.Ф. </a:t>
          </a:r>
          <a:r>
            <a:rPr lang="ru-RU" dirty="0" err="1" smtClean="0"/>
            <a:t>Виноrрадова</a:t>
          </a:r>
          <a:r>
            <a:rPr lang="ru-RU" dirty="0" smtClean="0"/>
            <a:t>: </a:t>
          </a:r>
          <a:r>
            <a:rPr lang="ru-RU" dirty="0" smtClean="0">
              <a:solidFill>
                <a:srgbClr val="FF0000"/>
              </a:solidFill>
            </a:rPr>
            <a:t> «</a:t>
          </a:r>
          <a:r>
            <a:rPr lang="ru-RU" b="1" dirty="0" smtClean="0">
              <a:solidFill>
                <a:srgbClr val="FF0000"/>
              </a:solidFill>
            </a:rPr>
            <a:t>Функциональная грамотность сегодня</a:t>
          </a:r>
          <a:r>
            <a:rPr lang="ru-RU" dirty="0" smtClean="0">
              <a:solidFill>
                <a:srgbClr val="FF0000"/>
              </a:solidFill>
            </a:rPr>
            <a:t> - </a:t>
          </a:r>
          <a:r>
            <a:rPr lang="ru-RU" b="1" dirty="0" smtClean="0">
              <a:solidFill>
                <a:srgbClr val="FF0000"/>
              </a:solidFill>
            </a:rPr>
            <a:t>это базовое образование личности</a:t>
          </a:r>
          <a:r>
            <a:rPr lang="ru-RU" dirty="0" smtClean="0">
              <a:solidFill>
                <a:srgbClr val="FF0000"/>
              </a:solidFill>
            </a:rPr>
            <a:t>, </a:t>
          </a:r>
          <a:endParaRPr lang="ru-RU" dirty="0">
            <a:solidFill>
              <a:srgbClr val="FF0000"/>
            </a:solidFill>
          </a:endParaRPr>
        </a:p>
      </dgm:t>
    </dgm:pt>
    <dgm:pt modelId="{D066C967-944F-40C0-960D-D34B0F51A6D6}" type="parTrans" cxnId="{B5762863-52E2-43F8-B94B-58FB2AD50753}">
      <dgm:prSet/>
      <dgm:spPr/>
      <dgm:t>
        <a:bodyPr/>
        <a:lstStyle/>
        <a:p>
          <a:endParaRPr lang="ru-RU"/>
        </a:p>
      </dgm:t>
    </dgm:pt>
    <dgm:pt modelId="{E1BA390B-8139-4A6F-A156-3D019CAD7048}" type="sibTrans" cxnId="{B5762863-52E2-43F8-B94B-58FB2AD50753}">
      <dgm:prSet/>
      <dgm:spPr/>
      <dgm:t>
        <a:bodyPr/>
        <a:lstStyle/>
        <a:p>
          <a:endParaRPr lang="ru-RU"/>
        </a:p>
      </dgm:t>
    </dgm:pt>
    <dgm:pt modelId="{695C34BD-1114-4667-A7A3-F2CAFCC95FCC}">
      <dgm:prSet/>
      <dgm:spPr/>
      <dgm:t>
        <a:bodyPr/>
        <a:lstStyle/>
        <a:p>
          <a:pPr rtl="0"/>
          <a:r>
            <a:rPr lang="ru-RU" b="1" u="sng" dirty="0" smtClean="0"/>
            <a:t>Ребенок ... должен обладать:</a:t>
          </a:r>
          <a:r>
            <a:rPr lang="ru-RU" u="sng" dirty="0" smtClean="0"/>
            <a:t> </a:t>
          </a:r>
          <a:endParaRPr lang="ru-RU" dirty="0"/>
        </a:p>
      </dgm:t>
    </dgm:pt>
    <dgm:pt modelId="{A4A9ABF7-584B-4F36-B411-9564716D649C}" type="parTrans" cxnId="{C043EB0B-B365-4278-A855-3B5928F9CC39}">
      <dgm:prSet/>
      <dgm:spPr/>
      <dgm:t>
        <a:bodyPr/>
        <a:lstStyle/>
        <a:p>
          <a:endParaRPr lang="ru-RU"/>
        </a:p>
      </dgm:t>
    </dgm:pt>
    <dgm:pt modelId="{43767586-E22C-4F13-BEFE-CFB9A96C0E39}" type="sibTrans" cxnId="{C043EB0B-B365-4278-A855-3B5928F9CC39}">
      <dgm:prSet/>
      <dgm:spPr/>
      <dgm:t>
        <a:bodyPr/>
        <a:lstStyle/>
        <a:p>
          <a:endParaRPr lang="ru-RU"/>
        </a:p>
      </dgm:t>
    </dgm:pt>
    <dgm:pt modelId="{6BA07A14-337A-4157-B7DE-697B9A848D1A}">
      <dgm:prSet/>
      <dgm:spPr/>
      <dgm:t>
        <a:bodyPr/>
        <a:lstStyle/>
        <a:p>
          <a:pPr rtl="0"/>
          <a:r>
            <a:rPr lang="ru-RU" dirty="0" smtClean="0"/>
            <a:t>готовностью успешно взаимодействовать с изменяющимся окружающим миром...;</a:t>
          </a:r>
          <a:endParaRPr lang="ru-RU" dirty="0"/>
        </a:p>
      </dgm:t>
    </dgm:pt>
    <dgm:pt modelId="{52A0ADBD-13A3-4543-BE99-EBE561BE7971}" type="parTrans" cxnId="{EFBA7C16-A940-4E61-A4A6-3B01773377C3}">
      <dgm:prSet/>
      <dgm:spPr/>
      <dgm:t>
        <a:bodyPr/>
        <a:lstStyle/>
        <a:p>
          <a:endParaRPr lang="ru-RU"/>
        </a:p>
      </dgm:t>
    </dgm:pt>
    <dgm:pt modelId="{6882F14E-D234-46C5-899F-F6B927A7AE5E}" type="sibTrans" cxnId="{EFBA7C16-A940-4E61-A4A6-3B01773377C3}">
      <dgm:prSet/>
      <dgm:spPr/>
      <dgm:t>
        <a:bodyPr/>
        <a:lstStyle/>
        <a:p>
          <a:endParaRPr lang="ru-RU"/>
        </a:p>
      </dgm:t>
    </dgm:pt>
    <dgm:pt modelId="{9533CA71-C99A-4513-A4B6-B9A471BC5F1C}">
      <dgm:prSet/>
      <dgm:spPr/>
      <dgm:t>
        <a:bodyPr/>
        <a:lstStyle/>
        <a:p>
          <a:pPr rtl="0"/>
          <a:r>
            <a:rPr lang="ru-RU" dirty="0" smtClean="0"/>
            <a:t>возможностью решать различные (в том числе нестандартные) учебные и жизненные задачи;</a:t>
          </a:r>
          <a:endParaRPr lang="ru-RU" dirty="0"/>
        </a:p>
      </dgm:t>
    </dgm:pt>
    <dgm:pt modelId="{E7C3ABE9-95B3-4920-82F3-4130F5DF420D}" type="parTrans" cxnId="{C9283867-1FA6-41A7-8193-59E1A88C2F8E}">
      <dgm:prSet/>
      <dgm:spPr/>
      <dgm:t>
        <a:bodyPr/>
        <a:lstStyle/>
        <a:p>
          <a:endParaRPr lang="ru-RU"/>
        </a:p>
      </dgm:t>
    </dgm:pt>
    <dgm:pt modelId="{BC4725BF-7AB5-420E-95E9-A4E6CEA19091}" type="sibTrans" cxnId="{C9283867-1FA6-41A7-8193-59E1A88C2F8E}">
      <dgm:prSet/>
      <dgm:spPr/>
      <dgm:t>
        <a:bodyPr/>
        <a:lstStyle/>
        <a:p>
          <a:endParaRPr lang="ru-RU"/>
        </a:p>
      </dgm:t>
    </dgm:pt>
    <dgm:pt modelId="{8AB1B60F-094E-4EEC-ADD8-C56C6AD40A16}">
      <dgm:prSet/>
      <dgm:spPr/>
      <dgm:t>
        <a:bodyPr/>
        <a:lstStyle/>
        <a:p>
          <a:pPr rtl="0"/>
          <a:r>
            <a:rPr lang="ru-RU" smtClean="0"/>
            <a:t>способностью строить социальные отношения; </a:t>
          </a:r>
          <a:endParaRPr lang="ru-RU"/>
        </a:p>
      </dgm:t>
    </dgm:pt>
    <dgm:pt modelId="{330420ED-2EC9-4747-B094-F13DF46549F9}" type="parTrans" cxnId="{3B58EA1C-4324-4D88-8592-D68513EC4010}">
      <dgm:prSet/>
      <dgm:spPr/>
      <dgm:t>
        <a:bodyPr/>
        <a:lstStyle/>
        <a:p>
          <a:endParaRPr lang="ru-RU"/>
        </a:p>
      </dgm:t>
    </dgm:pt>
    <dgm:pt modelId="{151FDA63-565E-4377-AFAB-E47EE53645CB}" type="sibTrans" cxnId="{3B58EA1C-4324-4D88-8592-D68513EC4010}">
      <dgm:prSet/>
      <dgm:spPr/>
      <dgm:t>
        <a:bodyPr/>
        <a:lstStyle/>
        <a:p>
          <a:endParaRPr lang="ru-RU"/>
        </a:p>
      </dgm:t>
    </dgm:pt>
    <dgm:pt modelId="{5220791B-5494-4483-A596-F7B1D70ADDE7}">
      <dgm:prSet/>
      <dgm:spPr/>
      <dgm:t>
        <a:bodyPr/>
        <a:lstStyle/>
        <a:p>
          <a:pPr rtl="0"/>
          <a:r>
            <a:rPr lang="ru-RU" dirty="0" smtClean="0"/>
            <a:t>совокупностью рефлексивных умений, обеспечивающих оценку своей грамотности, стремление к дальнейшему образованию....»</a:t>
          </a:r>
          <a:endParaRPr lang="ru-RU" dirty="0"/>
        </a:p>
      </dgm:t>
    </dgm:pt>
    <dgm:pt modelId="{F846D828-B396-4FA0-A32B-C7C458359473}" type="parTrans" cxnId="{CEA8B65C-E414-4210-8214-298FFD315FFA}">
      <dgm:prSet/>
      <dgm:spPr/>
      <dgm:t>
        <a:bodyPr/>
        <a:lstStyle/>
        <a:p>
          <a:endParaRPr lang="ru-RU"/>
        </a:p>
      </dgm:t>
    </dgm:pt>
    <dgm:pt modelId="{426F04A9-4155-4DE7-9C76-17C56EC04183}" type="sibTrans" cxnId="{CEA8B65C-E414-4210-8214-298FFD315FFA}">
      <dgm:prSet/>
      <dgm:spPr/>
      <dgm:t>
        <a:bodyPr/>
        <a:lstStyle/>
        <a:p>
          <a:endParaRPr lang="ru-RU"/>
        </a:p>
      </dgm:t>
    </dgm:pt>
    <dgm:pt modelId="{1BF57D19-CE57-486D-A590-16804D6F87CC}" type="pres">
      <dgm:prSet presAssocID="{19B49457-F823-47C2-AE4B-25670B1634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6C426A-148E-4B46-8E53-7CE300265FAA}" type="pres">
      <dgm:prSet presAssocID="{42992CC5-0896-483C-A8FB-9F3D7C802F86}" presName="thickLine" presStyleLbl="alignNode1" presStyleIdx="0" presStyleCnt="2"/>
      <dgm:spPr/>
    </dgm:pt>
    <dgm:pt modelId="{0FFACA0A-3ACE-44C0-A4D9-3900AE04D69D}" type="pres">
      <dgm:prSet presAssocID="{42992CC5-0896-483C-A8FB-9F3D7C802F86}" presName="horz1" presStyleCnt="0"/>
      <dgm:spPr/>
    </dgm:pt>
    <dgm:pt modelId="{B22D81E9-0160-46EA-B97F-1222F7AF324D}" type="pres">
      <dgm:prSet presAssocID="{42992CC5-0896-483C-A8FB-9F3D7C802F86}" presName="tx1" presStyleLbl="revTx" presStyleIdx="0" presStyleCnt="6" custScaleX="500000" custScaleY="39753"/>
      <dgm:spPr/>
      <dgm:t>
        <a:bodyPr/>
        <a:lstStyle/>
        <a:p>
          <a:endParaRPr lang="ru-RU"/>
        </a:p>
      </dgm:t>
    </dgm:pt>
    <dgm:pt modelId="{276672C2-25F3-4317-ADFE-0A64BDCC511D}" type="pres">
      <dgm:prSet presAssocID="{42992CC5-0896-483C-A8FB-9F3D7C802F86}" presName="vert1" presStyleCnt="0"/>
      <dgm:spPr/>
    </dgm:pt>
    <dgm:pt modelId="{D161D55D-0764-44E1-9A14-B60AF2F151AC}" type="pres">
      <dgm:prSet presAssocID="{695C34BD-1114-4667-A7A3-F2CAFCC95FCC}" presName="thickLine" presStyleLbl="alignNode1" presStyleIdx="1" presStyleCnt="2" custLinFactNeighborY="-7074"/>
      <dgm:spPr/>
    </dgm:pt>
    <dgm:pt modelId="{7366A3ED-7704-432F-B35B-9B11D4E03C4A}" type="pres">
      <dgm:prSet presAssocID="{695C34BD-1114-4667-A7A3-F2CAFCC95FCC}" presName="horz1" presStyleCnt="0"/>
      <dgm:spPr/>
    </dgm:pt>
    <dgm:pt modelId="{36E14926-8DCC-498D-ABB7-FBDBB9B94E5F}" type="pres">
      <dgm:prSet presAssocID="{695C34BD-1114-4667-A7A3-F2CAFCC95FCC}" presName="tx1" presStyleLbl="revTx" presStyleIdx="1" presStyleCnt="6"/>
      <dgm:spPr/>
      <dgm:t>
        <a:bodyPr/>
        <a:lstStyle/>
        <a:p>
          <a:endParaRPr lang="ru-RU"/>
        </a:p>
      </dgm:t>
    </dgm:pt>
    <dgm:pt modelId="{94A761D9-D483-4DF3-9EDB-E17B11027052}" type="pres">
      <dgm:prSet presAssocID="{695C34BD-1114-4667-A7A3-F2CAFCC95FCC}" presName="vert1" presStyleCnt="0"/>
      <dgm:spPr/>
    </dgm:pt>
    <dgm:pt modelId="{E52CBFDD-099F-4BAD-90DB-7EC9B316FF11}" type="pres">
      <dgm:prSet presAssocID="{6BA07A14-337A-4157-B7DE-697B9A848D1A}" presName="vertSpace2a" presStyleCnt="0"/>
      <dgm:spPr/>
    </dgm:pt>
    <dgm:pt modelId="{1BBED8B6-B51A-4FD8-8BF1-E4FAFCD25858}" type="pres">
      <dgm:prSet presAssocID="{6BA07A14-337A-4157-B7DE-697B9A848D1A}" presName="horz2" presStyleCnt="0"/>
      <dgm:spPr/>
    </dgm:pt>
    <dgm:pt modelId="{8C4A54F0-50DE-4EBC-AF45-92C98C56CC9C}" type="pres">
      <dgm:prSet presAssocID="{6BA07A14-337A-4157-B7DE-697B9A848D1A}" presName="horzSpace2" presStyleCnt="0"/>
      <dgm:spPr/>
    </dgm:pt>
    <dgm:pt modelId="{E50DD32B-816C-4F4F-B82C-73F6D322F4F7}" type="pres">
      <dgm:prSet presAssocID="{6BA07A14-337A-4157-B7DE-697B9A848D1A}" presName="tx2" presStyleLbl="revTx" presStyleIdx="2" presStyleCnt="6"/>
      <dgm:spPr/>
      <dgm:t>
        <a:bodyPr/>
        <a:lstStyle/>
        <a:p>
          <a:endParaRPr lang="ru-RU"/>
        </a:p>
      </dgm:t>
    </dgm:pt>
    <dgm:pt modelId="{6946C3D7-6C6D-4268-B481-AD911FD41D90}" type="pres">
      <dgm:prSet presAssocID="{6BA07A14-337A-4157-B7DE-697B9A848D1A}" presName="vert2" presStyleCnt="0"/>
      <dgm:spPr/>
    </dgm:pt>
    <dgm:pt modelId="{8D9F1AEC-BC11-400E-AC62-EDF043B823B1}" type="pres">
      <dgm:prSet presAssocID="{6BA07A14-337A-4157-B7DE-697B9A848D1A}" presName="thinLine2b" presStyleLbl="callout" presStyleIdx="0" presStyleCnt="4"/>
      <dgm:spPr/>
    </dgm:pt>
    <dgm:pt modelId="{9D6CBB6B-387A-4479-B603-573691EC4CD0}" type="pres">
      <dgm:prSet presAssocID="{6BA07A14-337A-4157-B7DE-697B9A848D1A}" presName="vertSpace2b" presStyleCnt="0"/>
      <dgm:spPr/>
    </dgm:pt>
    <dgm:pt modelId="{D09033DC-4531-41A1-99AF-44E02A2EA373}" type="pres">
      <dgm:prSet presAssocID="{9533CA71-C99A-4513-A4B6-B9A471BC5F1C}" presName="horz2" presStyleCnt="0"/>
      <dgm:spPr/>
    </dgm:pt>
    <dgm:pt modelId="{36C093EA-345B-4A5B-B77E-42A529D032A2}" type="pres">
      <dgm:prSet presAssocID="{9533CA71-C99A-4513-A4B6-B9A471BC5F1C}" presName="horzSpace2" presStyleCnt="0"/>
      <dgm:spPr/>
    </dgm:pt>
    <dgm:pt modelId="{1CE63B5F-CF76-4044-AD09-751533C62BFD}" type="pres">
      <dgm:prSet presAssocID="{9533CA71-C99A-4513-A4B6-B9A471BC5F1C}" presName="tx2" presStyleLbl="revTx" presStyleIdx="3" presStyleCnt="6"/>
      <dgm:spPr/>
      <dgm:t>
        <a:bodyPr/>
        <a:lstStyle/>
        <a:p>
          <a:endParaRPr lang="ru-RU"/>
        </a:p>
      </dgm:t>
    </dgm:pt>
    <dgm:pt modelId="{AABE0E8C-5061-42AB-97CD-54673D629C8E}" type="pres">
      <dgm:prSet presAssocID="{9533CA71-C99A-4513-A4B6-B9A471BC5F1C}" presName="vert2" presStyleCnt="0"/>
      <dgm:spPr/>
    </dgm:pt>
    <dgm:pt modelId="{8CB99C76-BF58-457B-B104-BCAC2BA1B749}" type="pres">
      <dgm:prSet presAssocID="{9533CA71-C99A-4513-A4B6-B9A471BC5F1C}" presName="thinLine2b" presStyleLbl="callout" presStyleIdx="1" presStyleCnt="4"/>
      <dgm:spPr/>
    </dgm:pt>
    <dgm:pt modelId="{2976A60A-0E4E-420A-BCEF-4399BD09FE89}" type="pres">
      <dgm:prSet presAssocID="{9533CA71-C99A-4513-A4B6-B9A471BC5F1C}" presName="vertSpace2b" presStyleCnt="0"/>
      <dgm:spPr/>
    </dgm:pt>
    <dgm:pt modelId="{AD9BECDB-2156-4A0C-8879-3163084EEC6B}" type="pres">
      <dgm:prSet presAssocID="{8AB1B60F-094E-4EEC-ADD8-C56C6AD40A16}" presName="horz2" presStyleCnt="0"/>
      <dgm:spPr/>
    </dgm:pt>
    <dgm:pt modelId="{7D9CADB3-6EEF-4630-B873-78594A44BDBB}" type="pres">
      <dgm:prSet presAssocID="{8AB1B60F-094E-4EEC-ADD8-C56C6AD40A16}" presName="horzSpace2" presStyleCnt="0"/>
      <dgm:spPr/>
    </dgm:pt>
    <dgm:pt modelId="{EAD3B332-314C-4A0D-B6B3-C23FD9F99B58}" type="pres">
      <dgm:prSet presAssocID="{8AB1B60F-094E-4EEC-ADD8-C56C6AD40A16}" presName="tx2" presStyleLbl="revTx" presStyleIdx="4" presStyleCnt="6"/>
      <dgm:spPr/>
      <dgm:t>
        <a:bodyPr/>
        <a:lstStyle/>
        <a:p>
          <a:endParaRPr lang="ru-RU"/>
        </a:p>
      </dgm:t>
    </dgm:pt>
    <dgm:pt modelId="{A3A2E70D-8686-4086-9CD0-725705A5F9F4}" type="pres">
      <dgm:prSet presAssocID="{8AB1B60F-094E-4EEC-ADD8-C56C6AD40A16}" presName="vert2" presStyleCnt="0"/>
      <dgm:spPr/>
    </dgm:pt>
    <dgm:pt modelId="{0E90ED9B-BC3D-4176-8672-83B843D7C25E}" type="pres">
      <dgm:prSet presAssocID="{8AB1B60F-094E-4EEC-ADD8-C56C6AD40A16}" presName="thinLine2b" presStyleLbl="callout" presStyleIdx="2" presStyleCnt="4"/>
      <dgm:spPr/>
    </dgm:pt>
    <dgm:pt modelId="{66364A92-0D12-4EB4-8E3E-D8452C28FB77}" type="pres">
      <dgm:prSet presAssocID="{8AB1B60F-094E-4EEC-ADD8-C56C6AD40A16}" presName="vertSpace2b" presStyleCnt="0"/>
      <dgm:spPr/>
    </dgm:pt>
    <dgm:pt modelId="{0F5FAB1E-3CEF-49E7-99D4-479A3F1DAA1F}" type="pres">
      <dgm:prSet presAssocID="{5220791B-5494-4483-A596-F7B1D70ADDE7}" presName="horz2" presStyleCnt="0"/>
      <dgm:spPr/>
    </dgm:pt>
    <dgm:pt modelId="{D4DC635D-35DD-429B-A9A5-6E4ECAC5A046}" type="pres">
      <dgm:prSet presAssocID="{5220791B-5494-4483-A596-F7B1D70ADDE7}" presName="horzSpace2" presStyleCnt="0"/>
      <dgm:spPr/>
    </dgm:pt>
    <dgm:pt modelId="{69EEED39-1ED5-40FE-B51A-7432EEC0BD62}" type="pres">
      <dgm:prSet presAssocID="{5220791B-5494-4483-A596-F7B1D70ADDE7}" presName="tx2" presStyleLbl="revTx" presStyleIdx="5" presStyleCnt="6"/>
      <dgm:spPr/>
      <dgm:t>
        <a:bodyPr/>
        <a:lstStyle/>
        <a:p>
          <a:endParaRPr lang="ru-RU"/>
        </a:p>
      </dgm:t>
    </dgm:pt>
    <dgm:pt modelId="{695916E9-C073-4F00-803E-AD4D6703719F}" type="pres">
      <dgm:prSet presAssocID="{5220791B-5494-4483-A596-F7B1D70ADDE7}" presName="vert2" presStyleCnt="0"/>
      <dgm:spPr/>
    </dgm:pt>
    <dgm:pt modelId="{2F32F413-61C7-4C39-959B-F76AC6369CD8}" type="pres">
      <dgm:prSet presAssocID="{5220791B-5494-4483-A596-F7B1D70ADDE7}" presName="thinLine2b" presStyleLbl="callout" presStyleIdx="3" presStyleCnt="4"/>
      <dgm:spPr/>
    </dgm:pt>
    <dgm:pt modelId="{AF3EAFF4-161A-461D-BCA1-06B13DB40F9E}" type="pres">
      <dgm:prSet presAssocID="{5220791B-5494-4483-A596-F7B1D70ADDE7}" presName="vertSpace2b" presStyleCnt="0"/>
      <dgm:spPr/>
    </dgm:pt>
  </dgm:ptLst>
  <dgm:cxnLst>
    <dgm:cxn modelId="{75F47B75-1895-4570-B95B-3914FE7B01FB}" type="presOf" srcId="{42992CC5-0896-483C-A8FB-9F3D7C802F86}" destId="{B22D81E9-0160-46EA-B97F-1222F7AF324D}" srcOrd="0" destOrd="0" presId="urn:microsoft.com/office/officeart/2008/layout/LinedList"/>
    <dgm:cxn modelId="{3B58EA1C-4324-4D88-8592-D68513EC4010}" srcId="{695C34BD-1114-4667-A7A3-F2CAFCC95FCC}" destId="{8AB1B60F-094E-4EEC-ADD8-C56C6AD40A16}" srcOrd="2" destOrd="0" parTransId="{330420ED-2EC9-4747-B094-F13DF46549F9}" sibTransId="{151FDA63-565E-4377-AFAB-E47EE53645CB}"/>
    <dgm:cxn modelId="{C043EB0B-B365-4278-A855-3B5928F9CC39}" srcId="{19B49457-F823-47C2-AE4B-25670B16347B}" destId="{695C34BD-1114-4667-A7A3-F2CAFCC95FCC}" srcOrd="1" destOrd="0" parTransId="{A4A9ABF7-584B-4F36-B411-9564716D649C}" sibTransId="{43767586-E22C-4F13-BEFE-CFB9A96C0E39}"/>
    <dgm:cxn modelId="{F8A0B55A-97B4-4D8B-BF72-574CCC0E50D2}" type="presOf" srcId="{19B49457-F823-47C2-AE4B-25670B16347B}" destId="{1BF57D19-CE57-486D-A590-16804D6F87CC}" srcOrd="0" destOrd="0" presId="urn:microsoft.com/office/officeart/2008/layout/LinedList"/>
    <dgm:cxn modelId="{C9283867-1FA6-41A7-8193-59E1A88C2F8E}" srcId="{695C34BD-1114-4667-A7A3-F2CAFCC95FCC}" destId="{9533CA71-C99A-4513-A4B6-B9A471BC5F1C}" srcOrd="1" destOrd="0" parTransId="{E7C3ABE9-95B3-4920-82F3-4130F5DF420D}" sibTransId="{BC4725BF-7AB5-420E-95E9-A4E6CEA19091}"/>
    <dgm:cxn modelId="{7406168F-D1DE-40DF-B0F4-BEDB762D44D8}" type="presOf" srcId="{6BA07A14-337A-4157-B7DE-697B9A848D1A}" destId="{E50DD32B-816C-4F4F-B82C-73F6D322F4F7}" srcOrd="0" destOrd="0" presId="urn:microsoft.com/office/officeart/2008/layout/LinedList"/>
    <dgm:cxn modelId="{247CC640-F0A2-450B-977A-39051E691D32}" type="presOf" srcId="{8AB1B60F-094E-4EEC-ADD8-C56C6AD40A16}" destId="{EAD3B332-314C-4A0D-B6B3-C23FD9F99B58}" srcOrd="0" destOrd="0" presId="urn:microsoft.com/office/officeart/2008/layout/LinedList"/>
    <dgm:cxn modelId="{B5762863-52E2-43F8-B94B-58FB2AD50753}" srcId="{19B49457-F823-47C2-AE4B-25670B16347B}" destId="{42992CC5-0896-483C-A8FB-9F3D7C802F86}" srcOrd="0" destOrd="0" parTransId="{D066C967-944F-40C0-960D-D34B0F51A6D6}" sibTransId="{E1BA390B-8139-4A6F-A156-3D019CAD7048}"/>
    <dgm:cxn modelId="{44A4E823-F4D3-44A0-986A-42775B313015}" type="presOf" srcId="{695C34BD-1114-4667-A7A3-F2CAFCC95FCC}" destId="{36E14926-8DCC-498D-ABB7-FBDBB9B94E5F}" srcOrd="0" destOrd="0" presId="urn:microsoft.com/office/officeart/2008/layout/LinedList"/>
    <dgm:cxn modelId="{EFBA7C16-A940-4E61-A4A6-3B01773377C3}" srcId="{695C34BD-1114-4667-A7A3-F2CAFCC95FCC}" destId="{6BA07A14-337A-4157-B7DE-697B9A848D1A}" srcOrd="0" destOrd="0" parTransId="{52A0ADBD-13A3-4543-BE99-EBE561BE7971}" sibTransId="{6882F14E-D234-46C5-899F-F6B927A7AE5E}"/>
    <dgm:cxn modelId="{66B59C95-CD97-4508-8087-2F3AF436A76C}" type="presOf" srcId="{5220791B-5494-4483-A596-F7B1D70ADDE7}" destId="{69EEED39-1ED5-40FE-B51A-7432EEC0BD62}" srcOrd="0" destOrd="0" presId="urn:microsoft.com/office/officeart/2008/layout/LinedList"/>
    <dgm:cxn modelId="{9EF2A031-D133-4A4A-A0F7-F5200CFC74BF}" type="presOf" srcId="{9533CA71-C99A-4513-A4B6-B9A471BC5F1C}" destId="{1CE63B5F-CF76-4044-AD09-751533C62BFD}" srcOrd="0" destOrd="0" presId="urn:microsoft.com/office/officeart/2008/layout/LinedList"/>
    <dgm:cxn modelId="{CEA8B65C-E414-4210-8214-298FFD315FFA}" srcId="{695C34BD-1114-4667-A7A3-F2CAFCC95FCC}" destId="{5220791B-5494-4483-A596-F7B1D70ADDE7}" srcOrd="3" destOrd="0" parTransId="{F846D828-B396-4FA0-A32B-C7C458359473}" sibTransId="{426F04A9-4155-4DE7-9C76-17C56EC04183}"/>
    <dgm:cxn modelId="{79365E6D-931C-4AD1-83A2-353B6DC832D5}" type="presParOf" srcId="{1BF57D19-CE57-486D-A590-16804D6F87CC}" destId="{446C426A-148E-4B46-8E53-7CE300265FAA}" srcOrd="0" destOrd="0" presId="urn:microsoft.com/office/officeart/2008/layout/LinedList"/>
    <dgm:cxn modelId="{79E0173B-C904-4331-A886-F1011AD11C58}" type="presParOf" srcId="{1BF57D19-CE57-486D-A590-16804D6F87CC}" destId="{0FFACA0A-3ACE-44C0-A4D9-3900AE04D69D}" srcOrd="1" destOrd="0" presId="urn:microsoft.com/office/officeart/2008/layout/LinedList"/>
    <dgm:cxn modelId="{75E45D33-A7BE-4330-BD78-2554C26BFF04}" type="presParOf" srcId="{0FFACA0A-3ACE-44C0-A4D9-3900AE04D69D}" destId="{B22D81E9-0160-46EA-B97F-1222F7AF324D}" srcOrd="0" destOrd="0" presId="urn:microsoft.com/office/officeart/2008/layout/LinedList"/>
    <dgm:cxn modelId="{97006D8E-F36A-49F5-B0E7-4D9DC232B43C}" type="presParOf" srcId="{0FFACA0A-3ACE-44C0-A4D9-3900AE04D69D}" destId="{276672C2-25F3-4317-ADFE-0A64BDCC511D}" srcOrd="1" destOrd="0" presId="urn:microsoft.com/office/officeart/2008/layout/LinedList"/>
    <dgm:cxn modelId="{A0FD2099-6714-434D-8DFA-03634FFFAD4E}" type="presParOf" srcId="{1BF57D19-CE57-486D-A590-16804D6F87CC}" destId="{D161D55D-0764-44E1-9A14-B60AF2F151AC}" srcOrd="2" destOrd="0" presId="urn:microsoft.com/office/officeart/2008/layout/LinedList"/>
    <dgm:cxn modelId="{6A30ECBF-AC4D-4352-B251-AFDEC3FA3132}" type="presParOf" srcId="{1BF57D19-CE57-486D-A590-16804D6F87CC}" destId="{7366A3ED-7704-432F-B35B-9B11D4E03C4A}" srcOrd="3" destOrd="0" presId="urn:microsoft.com/office/officeart/2008/layout/LinedList"/>
    <dgm:cxn modelId="{A517FE7B-7A96-449F-AC18-72A4FAB5117A}" type="presParOf" srcId="{7366A3ED-7704-432F-B35B-9B11D4E03C4A}" destId="{36E14926-8DCC-498D-ABB7-FBDBB9B94E5F}" srcOrd="0" destOrd="0" presId="urn:microsoft.com/office/officeart/2008/layout/LinedList"/>
    <dgm:cxn modelId="{01181C09-C005-43F5-9B79-B38FE4D899FB}" type="presParOf" srcId="{7366A3ED-7704-432F-B35B-9B11D4E03C4A}" destId="{94A761D9-D483-4DF3-9EDB-E17B11027052}" srcOrd="1" destOrd="0" presId="urn:microsoft.com/office/officeart/2008/layout/LinedList"/>
    <dgm:cxn modelId="{E9EDBACE-F47C-4EE6-807B-A32DDE67DEB1}" type="presParOf" srcId="{94A761D9-D483-4DF3-9EDB-E17B11027052}" destId="{E52CBFDD-099F-4BAD-90DB-7EC9B316FF11}" srcOrd="0" destOrd="0" presId="urn:microsoft.com/office/officeart/2008/layout/LinedList"/>
    <dgm:cxn modelId="{A315AE39-95DB-459C-85CA-B7B56F779333}" type="presParOf" srcId="{94A761D9-D483-4DF3-9EDB-E17B11027052}" destId="{1BBED8B6-B51A-4FD8-8BF1-E4FAFCD25858}" srcOrd="1" destOrd="0" presId="urn:microsoft.com/office/officeart/2008/layout/LinedList"/>
    <dgm:cxn modelId="{3119FA36-90A3-4529-A1F3-CDD3C6DBE38F}" type="presParOf" srcId="{1BBED8B6-B51A-4FD8-8BF1-E4FAFCD25858}" destId="{8C4A54F0-50DE-4EBC-AF45-92C98C56CC9C}" srcOrd="0" destOrd="0" presId="urn:microsoft.com/office/officeart/2008/layout/LinedList"/>
    <dgm:cxn modelId="{CA17C9E3-500F-4908-AB5C-8208CF517F38}" type="presParOf" srcId="{1BBED8B6-B51A-4FD8-8BF1-E4FAFCD25858}" destId="{E50DD32B-816C-4F4F-B82C-73F6D322F4F7}" srcOrd="1" destOrd="0" presId="urn:microsoft.com/office/officeart/2008/layout/LinedList"/>
    <dgm:cxn modelId="{EAEA99E9-5107-4EF0-BAEA-F139AEB4E917}" type="presParOf" srcId="{1BBED8B6-B51A-4FD8-8BF1-E4FAFCD25858}" destId="{6946C3D7-6C6D-4268-B481-AD911FD41D90}" srcOrd="2" destOrd="0" presId="urn:microsoft.com/office/officeart/2008/layout/LinedList"/>
    <dgm:cxn modelId="{C3858874-30F4-41A3-9084-8B8EE2758F65}" type="presParOf" srcId="{94A761D9-D483-4DF3-9EDB-E17B11027052}" destId="{8D9F1AEC-BC11-400E-AC62-EDF043B823B1}" srcOrd="2" destOrd="0" presId="urn:microsoft.com/office/officeart/2008/layout/LinedList"/>
    <dgm:cxn modelId="{C49AA526-4770-433B-9E8E-AB2C01753802}" type="presParOf" srcId="{94A761D9-D483-4DF3-9EDB-E17B11027052}" destId="{9D6CBB6B-387A-4479-B603-573691EC4CD0}" srcOrd="3" destOrd="0" presId="urn:microsoft.com/office/officeart/2008/layout/LinedList"/>
    <dgm:cxn modelId="{1DB0FDB2-D252-4BB2-AA34-5331E64A5A7A}" type="presParOf" srcId="{94A761D9-D483-4DF3-9EDB-E17B11027052}" destId="{D09033DC-4531-41A1-99AF-44E02A2EA373}" srcOrd="4" destOrd="0" presId="urn:microsoft.com/office/officeart/2008/layout/LinedList"/>
    <dgm:cxn modelId="{870291B0-211D-48F4-88A0-27BCF236EBA4}" type="presParOf" srcId="{D09033DC-4531-41A1-99AF-44E02A2EA373}" destId="{36C093EA-345B-4A5B-B77E-42A529D032A2}" srcOrd="0" destOrd="0" presId="urn:microsoft.com/office/officeart/2008/layout/LinedList"/>
    <dgm:cxn modelId="{B90496B0-12CC-4C58-8C08-E2834A28E592}" type="presParOf" srcId="{D09033DC-4531-41A1-99AF-44E02A2EA373}" destId="{1CE63B5F-CF76-4044-AD09-751533C62BFD}" srcOrd="1" destOrd="0" presId="urn:microsoft.com/office/officeart/2008/layout/LinedList"/>
    <dgm:cxn modelId="{424FEA29-7DE1-47F0-8214-7B941B109058}" type="presParOf" srcId="{D09033DC-4531-41A1-99AF-44E02A2EA373}" destId="{AABE0E8C-5061-42AB-97CD-54673D629C8E}" srcOrd="2" destOrd="0" presId="urn:microsoft.com/office/officeart/2008/layout/LinedList"/>
    <dgm:cxn modelId="{D52FE742-49C2-48BB-9B51-A75AC67D22DA}" type="presParOf" srcId="{94A761D9-D483-4DF3-9EDB-E17B11027052}" destId="{8CB99C76-BF58-457B-B104-BCAC2BA1B749}" srcOrd="5" destOrd="0" presId="urn:microsoft.com/office/officeart/2008/layout/LinedList"/>
    <dgm:cxn modelId="{5293EBC6-42D3-4020-9706-3255C0A39172}" type="presParOf" srcId="{94A761D9-D483-4DF3-9EDB-E17B11027052}" destId="{2976A60A-0E4E-420A-BCEF-4399BD09FE89}" srcOrd="6" destOrd="0" presId="urn:microsoft.com/office/officeart/2008/layout/LinedList"/>
    <dgm:cxn modelId="{6E702621-DDBE-4129-A457-0B84618EB8E1}" type="presParOf" srcId="{94A761D9-D483-4DF3-9EDB-E17B11027052}" destId="{AD9BECDB-2156-4A0C-8879-3163084EEC6B}" srcOrd="7" destOrd="0" presId="urn:microsoft.com/office/officeart/2008/layout/LinedList"/>
    <dgm:cxn modelId="{8D2ABF7D-F3A2-483D-B386-F7919D2BB0FA}" type="presParOf" srcId="{AD9BECDB-2156-4A0C-8879-3163084EEC6B}" destId="{7D9CADB3-6EEF-4630-B873-78594A44BDBB}" srcOrd="0" destOrd="0" presId="urn:microsoft.com/office/officeart/2008/layout/LinedList"/>
    <dgm:cxn modelId="{92E032CC-3CF5-4C70-9A49-CE0D00934088}" type="presParOf" srcId="{AD9BECDB-2156-4A0C-8879-3163084EEC6B}" destId="{EAD3B332-314C-4A0D-B6B3-C23FD9F99B58}" srcOrd="1" destOrd="0" presId="urn:microsoft.com/office/officeart/2008/layout/LinedList"/>
    <dgm:cxn modelId="{84093156-8E63-40F0-92C2-507584E0F6D2}" type="presParOf" srcId="{AD9BECDB-2156-4A0C-8879-3163084EEC6B}" destId="{A3A2E70D-8686-4086-9CD0-725705A5F9F4}" srcOrd="2" destOrd="0" presId="urn:microsoft.com/office/officeart/2008/layout/LinedList"/>
    <dgm:cxn modelId="{3AD0E8F1-BA4A-4923-BCDD-409B81B21BA1}" type="presParOf" srcId="{94A761D9-D483-4DF3-9EDB-E17B11027052}" destId="{0E90ED9B-BC3D-4176-8672-83B843D7C25E}" srcOrd="8" destOrd="0" presId="urn:microsoft.com/office/officeart/2008/layout/LinedList"/>
    <dgm:cxn modelId="{6F10C50B-61EF-49C1-8B7C-1C453F1D5BB0}" type="presParOf" srcId="{94A761D9-D483-4DF3-9EDB-E17B11027052}" destId="{66364A92-0D12-4EB4-8E3E-D8452C28FB77}" srcOrd="9" destOrd="0" presId="urn:microsoft.com/office/officeart/2008/layout/LinedList"/>
    <dgm:cxn modelId="{ABE417E3-EEE2-48CC-9EA6-A8D59AFC828F}" type="presParOf" srcId="{94A761D9-D483-4DF3-9EDB-E17B11027052}" destId="{0F5FAB1E-3CEF-49E7-99D4-479A3F1DAA1F}" srcOrd="10" destOrd="0" presId="urn:microsoft.com/office/officeart/2008/layout/LinedList"/>
    <dgm:cxn modelId="{E55E631A-257E-4E4C-BAC1-74BA8142FBD8}" type="presParOf" srcId="{0F5FAB1E-3CEF-49E7-99D4-479A3F1DAA1F}" destId="{D4DC635D-35DD-429B-A9A5-6E4ECAC5A046}" srcOrd="0" destOrd="0" presId="urn:microsoft.com/office/officeart/2008/layout/LinedList"/>
    <dgm:cxn modelId="{44E85387-FE6C-4EC6-ADA7-CC7BEC2636D9}" type="presParOf" srcId="{0F5FAB1E-3CEF-49E7-99D4-479A3F1DAA1F}" destId="{69EEED39-1ED5-40FE-B51A-7432EEC0BD62}" srcOrd="1" destOrd="0" presId="urn:microsoft.com/office/officeart/2008/layout/LinedList"/>
    <dgm:cxn modelId="{F799362E-32A8-4E08-9E97-CB6970309885}" type="presParOf" srcId="{0F5FAB1E-3CEF-49E7-99D4-479A3F1DAA1F}" destId="{695916E9-C073-4F00-803E-AD4D6703719F}" srcOrd="2" destOrd="0" presId="urn:microsoft.com/office/officeart/2008/layout/LinedList"/>
    <dgm:cxn modelId="{D04D861F-B601-4009-AA6B-CFECC7177736}" type="presParOf" srcId="{94A761D9-D483-4DF3-9EDB-E17B11027052}" destId="{2F32F413-61C7-4C39-959B-F76AC6369CD8}" srcOrd="11" destOrd="0" presId="urn:microsoft.com/office/officeart/2008/layout/LinedList"/>
    <dgm:cxn modelId="{AEFC4974-A317-460F-9E25-0110AD2F78CD}" type="presParOf" srcId="{94A761D9-D483-4DF3-9EDB-E17B11027052}" destId="{AF3EAFF4-161A-461D-BCA1-06B13DB40F9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0A63E-1876-4937-AF11-05CB69E4C2F5}" type="doc">
      <dgm:prSet loTypeId="urn:microsoft.com/office/officeart/2005/8/layout/arrow3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1D3566-F70D-4528-B1BF-83D292016224}">
      <dgm:prSet custT="1"/>
      <dgm:spPr/>
      <dgm:t>
        <a:bodyPr/>
        <a:lstStyle/>
        <a:p>
          <a:pPr rtl="0"/>
          <a:r>
            <a:rPr lang="ru-RU" sz="2400" b="1" dirty="0" smtClean="0"/>
            <a:t>Как учитель может убедиться в том, что функциональная грамотность сформирована у ученика?</a:t>
          </a:r>
          <a:endParaRPr lang="ru-RU" sz="2400" b="1" dirty="0"/>
        </a:p>
      </dgm:t>
    </dgm:pt>
    <dgm:pt modelId="{508D8049-A39B-47D9-BD0C-820B8B4B8801}" type="parTrans" cxnId="{F5660F61-6395-4B38-B0D5-AD58544D3EBF}">
      <dgm:prSet/>
      <dgm:spPr/>
      <dgm:t>
        <a:bodyPr/>
        <a:lstStyle/>
        <a:p>
          <a:endParaRPr lang="ru-RU" sz="2000"/>
        </a:p>
      </dgm:t>
    </dgm:pt>
    <dgm:pt modelId="{F6E120FD-2CB0-4B05-9801-CC2C5335809E}" type="sibTrans" cxnId="{F5660F61-6395-4B38-B0D5-AD58544D3EBF}">
      <dgm:prSet/>
      <dgm:spPr/>
      <dgm:t>
        <a:bodyPr/>
        <a:lstStyle/>
        <a:p>
          <a:endParaRPr lang="ru-RU" sz="2000"/>
        </a:p>
      </dgm:t>
    </dgm:pt>
    <dgm:pt modelId="{98C9C20B-DD9E-4953-ABD4-27708AD14D7B}">
      <dgm:prSet custT="1"/>
      <dgm:spPr/>
      <dgm:t>
        <a:bodyPr/>
        <a:lstStyle/>
        <a:p>
          <a:pPr rtl="0"/>
          <a:r>
            <a:rPr lang="ru-RU" sz="2000" b="1" dirty="0" smtClean="0"/>
            <a:t>Функциональная грамотность в основном проявляется в решении проблемных задач, выходящих за пределы учебных ситуаций, и не похожих на те задачи, в ходе которых приобретались и отрабатывались знания и умения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08FFB9F8-A85A-4474-851B-B85BB64D0208}" type="parTrans" cxnId="{8CB0BA66-ACED-47AD-8DD4-8B6A48464527}">
      <dgm:prSet/>
      <dgm:spPr/>
      <dgm:t>
        <a:bodyPr/>
        <a:lstStyle/>
        <a:p>
          <a:endParaRPr lang="ru-RU" sz="2000"/>
        </a:p>
      </dgm:t>
    </dgm:pt>
    <dgm:pt modelId="{80AC905D-F0F2-4772-A244-9C1B9412DDBD}" type="sibTrans" cxnId="{8CB0BA66-ACED-47AD-8DD4-8B6A48464527}">
      <dgm:prSet/>
      <dgm:spPr/>
      <dgm:t>
        <a:bodyPr/>
        <a:lstStyle/>
        <a:p>
          <a:endParaRPr lang="ru-RU" sz="2000"/>
        </a:p>
      </dgm:t>
    </dgm:pt>
    <dgm:pt modelId="{8A329C4E-52B9-473D-9261-F254FC2A974A}" type="pres">
      <dgm:prSet presAssocID="{AB80A63E-1876-4937-AF11-05CB69E4C2F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C8F3-DA14-4042-AB5D-6BA9F186B0CB}" type="pres">
      <dgm:prSet presAssocID="{AB80A63E-1876-4937-AF11-05CB69E4C2F5}" presName="divider" presStyleLbl="fgShp" presStyleIdx="0" presStyleCnt="1"/>
      <dgm:spPr/>
    </dgm:pt>
    <dgm:pt modelId="{A8273CE5-4795-4644-8D84-D3DFED1BD45C}" type="pres">
      <dgm:prSet presAssocID="{861D3566-F70D-4528-B1BF-83D292016224}" presName="downArrow" presStyleLbl="node1" presStyleIdx="0" presStyleCnt="2" custScaleX="68330"/>
      <dgm:spPr/>
    </dgm:pt>
    <dgm:pt modelId="{58BA9527-E583-40F7-AF50-7B6980953728}" type="pres">
      <dgm:prSet presAssocID="{861D3566-F70D-4528-B1BF-83D292016224}" presName="downArrowText" presStyleLbl="revTx" presStyleIdx="0" presStyleCnt="2" custScaleX="14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0931-9102-4609-AE18-241303FE0C54}" type="pres">
      <dgm:prSet presAssocID="{98C9C20B-DD9E-4953-ABD4-27708AD14D7B}" presName="upArrow" presStyleLbl="node1" presStyleIdx="1" presStyleCnt="2" custScaleX="74994" custScaleY="82916"/>
      <dgm:spPr/>
    </dgm:pt>
    <dgm:pt modelId="{23DA3A25-3CCC-4BF0-9E73-BCACB734957A}" type="pres">
      <dgm:prSet presAssocID="{98C9C20B-DD9E-4953-ABD4-27708AD14D7B}" presName="upArrowText" presStyleLbl="revTx" presStyleIdx="1" presStyleCnt="2" custScaleX="151265" custScaleY="110410" custLinFactNeighborX="-10054" custLinFactNeighborY="-2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117B-871D-4E29-B46D-BB94175DC8B0}" type="presOf" srcId="{98C9C20B-DD9E-4953-ABD4-27708AD14D7B}" destId="{23DA3A25-3CCC-4BF0-9E73-BCACB734957A}" srcOrd="0" destOrd="0" presId="urn:microsoft.com/office/officeart/2005/8/layout/arrow3"/>
    <dgm:cxn modelId="{8CB0BA66-ACED-47AD-8DD4-8B6A48464527}" srcId="{AB80A63E-1876-4937-AF11-05CB69E4C2F5}" destId="{98C9C20B-DD9E-4953-ABD4-27708AD14D7B}" srcOrd="1" destOrd="0" parTransId="{08FFB9F8-A85A-4474-851B-B85BB64D0208}" sibTransId="{80AC905D-F0F2-4772-A244-9C1B9412DDBD}"/>
    <dgm:cxn modelId="{4F07B5EC-A792-4E96-B9D5-D64F9A3D82F4}" type="presOf" srcId="{861D3566-F70D-4528-B1BF-83D292016224}" destId="{58BA9527-E583-40F7-AF50-7B6980953728}" srcOrd="0" destOrd="0" presId="urn:microsoft.com/office/officeart/2005/8/layout/arrow3"/>
    <dgm:cxn modelId="{F5660F61-6395-4B38-B0D5-AD58544D3EBF}" srcId="{AB80A63E-1876-4937-AF11-05CB69E4C2F5}" destId="{861D3566-F70D-4528-B1BF-83D292016224}" srcOrd="0" destOrd="0" parTransId="{508D8049-A39B-47D9-BD0C-820B8B4B8801}" sibTransId="{F6E120FD-2CB0-4B05-9801-CC2C5335809E}"/>
    <dgm:cxn modelId="{4DA2D091-7B4E-4B37-8D54-48667DD7679D}" type="presOf" srcId="{AB80A63E-1876-4937-AF11-05CB69E4C2F5}" destId="{8A329C4E-52B9-473D-9261-F254FC2A974A}" srcOrd="0" destOrd="0" presId="urn:microsoft.com/office/officeart/2005/8/layout/arrow3"/>
    <dgm:cxn modelId="{EA815649-AAFA-41B1-A4EB-1B8BC7926E59}" type="presParOf" srcId="{8A329C4E-52B9-473D-9261-F254FC2A974A}" destId="{16DCC8F3-DA14-4042-AB5D-6BA9F186B0CB}" srcOrd="0" destOrd="0" presId="urn:microsoft.com/office/officeart/2005/8/layout/arrow3"/>
    <dgm:cxn modelId="{32A34A08-7A44-41EF-B30B-EBFC1670A829}" type="presParOf" srcId="{8A329C4E-52B9-473D-9261-F254FC2A974A}" destId="{A8273CE5-4795-4644-8D84-D3DFED1BD45C}" srcOrd="1" destOrd="0" presId="urn:microsoft.com/office/officeart/2005/8/layout/arrow3"/>
    <dgm:cxn modelId="{B689044E-F8C0-4A43-9646-595DCC2AC86E}" type="presParOf" srcId="{8A329C4E-52B9-473D-9261-F254FC2A974A}" destId="{58BA9527-E583-40F7-AF50-7B6980953728}" srcOrd="2" destOrd="0" presId="urn:microsoft.com/office/officeart/2005/8/layout/arrow3"/>
    <dgm:cxn modelId="{27B99A24-1576-490E-8A60-D517C3ECA2F3}" type="presParOf" srcId="{8A329C4E-52B9-473D-9261-F254FC2A974A}" destId="{5DF40931-9102-4609-AE18-241303FE0C54}" srcOrd="3" destOrd="0" presId="urn:microsoft.com/office/officeart/2005/8/layout/arrow3"/>
    <dgm:cxn modelId="{4145FEEE-39A5-417A-9288-6D3745E4C60E}" type="presParOf" srcId="{8A329C4E-52B9-473D-9261-F254FC2A974A}" destId="{23DA3A25-3CCC-4BF0-9E73-BCACB734957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1D566C-A82A-4722-B0C2-267D049219E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B91EB16-C564-46D3-9032-D6560183D175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CCF81A04-4481-4169-99D6-E342E972C2BC}" type="parTrans" cxnId="{B794FF4B-A2B4-465F-8C4F-9F9E99DBF88A}">
      <dgm:prSet/>
      <dgm:spPr/>
      <dgm:t>
        <a:bodyPr/>
        <a:lstStyle/>
        <a:p>
          <a:endParaRPr lang="ru-RU"/>
        </a:p>
      </dgm:t>
    </dgm:pt>
    <dgm:pt modelId="{4518FFED-92E2-4C34-B668-BED3DD3B4E86}" type="sibTrans" cxnId="{B794FF4B-A2B4-465F-8C4F-9F9E99DBF88A}">
      <dgm:prSet/>
      <dgm:spPr/>
      <dgm:t>
        <a:bodyPr/>
        <a:lstStyle/>
        <a:p>
          <a:endParaRPr lang="ru-RU"/>
        </a:p>
      </dgm:t>
    </dgm:pt>
    <dgm:pt modelId="{B3838AB8-039A-49C7-9D2E-4C4424A30329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6F3CD447-8E00-404C-A5D4-9B520DF10984}" type="parTrans" cxnId="{67EF8D9A-E834-4BAA-8CAD-2A9CCCC96152}">
      <dgm:prSet/>
      <dgm:spPr/>
      <dgm:t>
        <a:bodyPr/>
        <a:lstStyle/>
        <a:p>
          <a:endParaRPr lang="ru-RU"/>
        </a:p>
      </dgm:t>
    </dgm:pt>
    <dgm:pt modelId="{F07AF8E7-40BA-41BE-BC11-D18A4A8CFE4E}" type="sibTrans" cxnId="{67EF8D9A-E834-4BAA-8CAD-2A9CCCC96152}">
      <dgm:prSet/>
      <dgm:spPr/>
      <dgm:t>
        <a:bodyPr/>
        <a:lstStyle/>
        <a:p>
          <a:endParaRPr lang="ru-RU"/>
        </a:p>
      </dgm:t>
    </dgm:pt>
    <dgm:pt modelId="{1D4C98FC-43C1-4DFB-8B2E-D295569F2C1B}">
      <dgm:prSet phldrT="[Текст]"/>
      <dgm:spPr/>
      <dgm:t>
        <a:bodyPr/>
        <a:lstStyle/>
        <a:p>
          <a:r>
            <a:rPr lang="ru-RU" dirty="0" smtClean="0"/>
            <a:t>Что?</a:t>
          </a:r>
        </a:p>
        <a:p>
          <a:endParaRPr lang="ru-RU" dirty="0"/>
        </a:p>
      </dgm:t>
    </dgm:pt>
    <dgm:pt modelId="{93ACDEB4-F570-4B63-8031-C035488C71C3}" type="parTrans" cxnId="{E16148C3-8308-476D-82E3-4BC3F7EE19EB}">
      <dgm:prSet/>
      <dgm:spPr/>
      <dgm:t>
        <a:bodyPr/>
        <a:lstStyle/>
        <a:p>
          <a:endParaRPr lang="ru-RU"/>
        </a:p>
      </dgm:t>
    </dgm:pt>
    <dgm:pt modelId="{DEC64C5C-2E0B-46EE-8ED4-379B17C3079E}" type="sibTrans" cxnId="{E16148C3-8308-476D-82E3-4BC3F7EE19EB}">
      <dgm:prSet/>
      <dgm:spPr/>
      <dgm:t>
        <a:bodyPr/>
        <a:lstStyle/>
        <a:p>
          <a:endParaRPr lang="ru-RU"/>
        </a:p>
      </dgm:t>
    </dgm:pt>
    <dgm:pt modelId="{DD75F868-A2E5-4ED6-972B-2BC7F4439147}" type="pres">
      <dgm:prSet presAssocID="{0D1D566C-A82A-4722-B0C2-267D049219E7}" presName="compositeShape" presStyleCnt="0">
        <dgm:presLayoutVars>
          <dgm:chMax val="7"/>
          <dgm:dir/>
          <dgm:resizeHandles val="exact"/>
        </dgm:presLayoutVars>
      </dgm:prSet>
      <dgm:spPr/>
    </dgm:pt>
    <dgm:pt modelId="{E169FA06-AA52-420C-8009-4F71236556C7}" type="pres">
      <dgm:prSet presAssocID="{0D1D566C-A82A-4722-B0C2-267D049219E7}" presName="wedge1" presStyleLbl="node1" presStyleIdx="0" presStyleCnt="3"/>
      <dgm:spPr/>
      <dgm:t>
        <a:bodyPr/>
        <a:lstStyle/>
        <a:p>
          <a:endParaRPr lang="ru-RU"/>
        </a:p>
      </dgm:t>
    </dgm:pt>
    <dgm:pt modelId="{5A6D4046-2B82-414D-B06C-3B01AD449B47}" type="pres">
      <dgm:prSet presAssocID="{0D1D566C-A82A-4722-B0C2-267D049219E7}" presName="dummy1a" presStyleCnt="0"/>
      <dgm:spPr/>
    </dgm:pt>
    <dgm:pt modelId="{CB683C26-63A1-4B8F-A213-8F5365BB36E0}" type="pres">
      <dgm:prSet presAssocID="{0D1D566C-A82A-4722-B0C2-267D049219E7}" presName="dummy1b" presStyleCnt="0"/>
      <dgm:spPr/>
    </dgm:pt>
    <dgm:pt modelId="{B8B0EC8F-A2F0-4EEA-B565-B8BE4A889DA8}" type="pres">
      <dgm:prSet presAssocID="{0D1D566C-A82A-4722-B0C2-267D049219E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1D6CC-3EEF-46EA-999F-58435EFA4114}" type="pres">
      <dgm:prSet presAssocID="{0D1D566C-A82A-4722-B0C2-267D049219E7}" presName="wedge2" presStyleLbl="node1" presStyleIdx="1" presStyleCnt="3"/>
      <dgm:spPr/>
      <dgm:t>
        <a:bodyPr/>
        <a:lstStyle/>
        <a:p>
          <a:endParaRPr lang="ru-RU"/>
        </a:p>
      </dgm:t>
    </dgm:pt>
    <dgm:pt modelId="{1BB021B3-F0BF-4BC3-93EC-9DDA4B34245E}" type="pres">
      <dgm:prSet presAssocID="{0D1D566C-A82A-4722-B0C2-267D049219E7}" presName="dummy2a" presStyleCnt="0"/>
      <dgm:spPr/>
    </dgm:pt>
    <dgm:pt modelId="{221742BC-E0D8-46AD-8DB1-80D014F44FC7}" type="pres">
      <dgm:prSet presAssocID="{0D1D566C-A82A-4722-B0C2-267D049219E7}" presName="dummy2b" presStyleCnt="0"/>
      <dgm:spPr/>
    </dgm:pt>
    <dgm:pt modelId="{1F0F9F31-462B-43A6-AF59-EF1253F84B94}" type="pres">
      <dgm:prSet presAssocID="{0D1D566C-A82A-4722-B0C2-267D049219E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8967F-4666-4C31-A730-45CA449FCF13}" type="pres">
      <dgm:prSet presAssocID="{0D1D566C-A82A-4722-B0C2-267D049219E7}" presName="wedge3" presStyleLbl="node1" presStyleIdx="2" presStyleCnt="3"/>
      <dgm:spPr/>
      <dgm:t>
        <a:bodyPr/>
        <a:lstStyle/>
        <a:p>
          <a:endParaRPr lang="ru-RU"/>
        </a:p>
      </dgm:t>
    </dgm:pt>
    <dgm:pt modelId="{418F41F0-DF7B-4A35-943A-4A4D4C86E2C0}" type="pres">
      <dgm:prSet presAssocID="{0D1D566C-A82A-4722-B0C2-267D049219E7}" presName="dummy3a" presStyleCnt="0"/>
      <dgm:spPr/>
    </dgm:pt>
    <dgm:pt modelId="{7C783754-6958-48DA-A66C-DDBB34261858}" type="pres">
      <dgm:prSet presAssocID="{0D1D566C-A82A-4722-B0C2-267D049219E7}" presName="dummy3b" presStyleCnt="0"/>
      <dgm:spPr/>
    </dgm:pt>
    <dgm:pt modelId="{C558F24F-F950-42FE-854C-32EB8B61F201}" type="pres">
      <dgm:prSet presAssocID="{0D1D566C-A82A-4722-B0C2-267D049219E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46965-8A52-46D0-8CCD-ADE5CBD7EBEB}" type="pres">
      <dgm:prSet presAssocID="{4518FFED-92E2-4C34-B668-BED3DD3B4E86}" presName="arrowWedge1" presStyleLbl="fgSibTrans2D1" presStyleIdx="0" presStyleCnt="3"/>
      <dgm:spPr/>
    </dgm:pt>
    <dgm:pt modelId="{24C52280-2BF2-41E1-9690-27D2E049DEA9}" type="pres">
      <dgm:prSet presAssocID="{F07AF8E7-40BA-41BE-BC11-D18A4A8CFE4E}" presName="arrowWedge2" presStyleLbl="fgSibTrans2D1" presStyleIdx="1" presStyleCnt="3"/>
      <dgm:spPr/>
    </dgm:pt>
    <dgm:pt modelId="{8580C3CA-DB83-4803-9D51-9DEC359D4C88}" type="pres">
      <dgm:prSet presAssocID="{DEC64C5C-2E0B-46EE-8ED4-379B17C3079E}" presName="arrowWedge3" presStyleLbl="fgSibTrans2D1" presStyleIdx="2" presStyleCnt="3" custScaleX="100814" custScaleY="104786"/>
      <dgm:spPr/>
    </dgm:pt>
  </dgm:ptLst>
  <dgm:cxnLst>
    <dgm:cxn modelId="{9F6222A9-43FB-4EF4-9C7D-716C0E58ADC0}" type="presOf" srcId="{B3838AB8-039A-49C7-9D2E-4C4424A30329}" destId="{1F0F9F31-462B-43A6-AF59-EF1253F84B94}" srcOrd="1" destOrd="0" presId="urn:microsoft.com/office/officeart/2005/8/layout/cycle8"/>
    <dgm:cxn modelId="{B794FF4B-A2B4-465F-8C4F-9F9E99DBF88A}" srcId="{0D1D566C-A82A-4722-B0C2-267D049219E7}" destId="{8B91EB16-C564-46D3-9032-D6560183D175}" srcOrd="0" destOrd="0" parTransId="{CCF81A04-4481-4169-99D6-E342E972C2BC}" sibTransId="{4518FFED-92E2-4C34-B668-BED3DD3B4E86}"/>
    <dgm:cxn modelId="{785B3DD8-029D-497A-9F4A-516606DA443C}" type="presOf" srcId="{8B91EB16-C564-46D3-9032-D6560183D175}" destId="{B8B0EC8F-A2F0-4EEA-B565-B8BE4A889DA8}" srcOrd="1" destOrd="0" presId="urn:microsoft.com/office/officeart/2005/8/layout/cycle8"/>
    <dgm:cxn modelId="{B1ED40C4-6A33-42DA-B750-DBEA27FDB34A}" type="presOf" srcId="{0D1D566C-A82A-4722-B0C2-267D049219E7}" destId="{DD75F868-A2E5-4ED6-972B-2BC7F4439147}" srcOrd="0" destOrd="0" presId="urn:microsoft.com/office/officeart/2005/8/layout/cycle8"/>
    <dgm:cxn modelId="{67EF8D9A-E834-4BAA-8CAD-2A9CCCC96152}" srcId="{0D1D566C-A82A-4722-B0C2-267D049219E7}" destId="{B3838AB8-039A-49C7-9D2E-4C4424A30329}" srcOrd="1" destOrd="0" parTransId="{6F3CD447-8E00-404C-A5D4-9B520DF10984}" sibTransId="{F07AF8E7-40BA-41BE-BC11-D18A4A8CFE4E}"/>
    <dgm:cxn modelId="{A94973DE-547D-4163-BCA1-6EB4D051E343}" type="presOf" srcId="{1D4C98FC-43C1-4DFB-8B2E-D295569F2C1B}" destId="{2DF8967F-4666-4C31-A730-45CA449FCF13}" srcOrd="0" destOrd="0" presId="urn:microsoft.com/office/officeart/2005/8/layout/cycle8"/>
    <dgm:cxn modelId="{FD912335-8CD9-48BE-800F-45A3620CBF73}" type="presOf" srcId="{1D4C98FC-43C1-4DFB-8B2E-D295569F2C1B}" destId="{C558F24F-F950-42FE-854C-32EB8B61F201}" srcOrd="1" destOrd="0" presId="urn:microsoft.com/office/officeart/2005/8/layout/cycle8"/>
    <dgm:cxn modelId="{655A56D8-E9B0-4CEC-AAED-7A410DF9F870}" type="presOf" srcId="{8B91EB16-C564-46D3-9032-D6560183D175}" destId="{E169FA06-AA52-420C-8009-4F71236556C7}" srcOrd="0" destOrd="0" presId="urn:microsoft.com/office/officeart/2005/8/layout/cycle8"/>
    <dgm:cxn modelId="{CFC98FA8-9268-407F-BDAA-79DD92DA1B26}" type="presOf" srcId="{B3838AB8-039A-49C7-9D2E-4C4424A30329}" destId="{4331D6CC-3EEF-46EA-999F-58435EFA4114}" srcOrd="0" destOrd="0" presId="urn:microsoft.com/office/officeart/2005/8/layout/cycle8"/>
    <dgm:cxn modelId="{E16148C3-8308-476D-82E3-4BC3F7EE19EB}" srcId="{0D1D566C-A82A-4722-B0C2-267D049219E7}" destId="{1D4C98FC-43C1-4DFB-8B2E-D295569F2C1B}" srcOrd="2" destOrd="0" parTransId="{93ACDEB4-F570-4B63-8031-C035488C71C3}" sibTransId="{DEC64C5C-2E0B-46EE-8ED4-379B17C3079E}"/>
    <dgm:cxn modelId="{CADD68A5-D641-47EB-9492-164737624E9C}" type="presParOf" srcId="{DD75F868-A2E5-4ED6-972B-2BC7F4439147}" destId="{E169FA06-AA52-420C-8009-4F71236556C7}" srcOrd="0" destOrd="0" presId="urn:microsoft.com/office/officeart/2005/8/layout/cycle8"/>
    <dgm:cxn modelId="{D3B743D8-90F7-4E79-A83C-70E0D88D654C}" type="presParOf" srcId="{DD75F868-A2E5-4ED6-972B-2BC7F4439147}" destId="{5A6D4046-2B82-414D-B06C-3B01AD449B47}" srcOrd="1" destOrd="0" presId="urn:microsoft.com/office/officeart/2005/8/layout/cycle8"/>
    <dgm:cxn modelId="{73F8A1B8-F388-4D1D-B829-3E87A35B1564}" type="presParOf" srcId="{DD75F868-A2E5-4ED6-972B-2BC7F4439147}" destId="{CB683C26-63A1-4B8F-A213-8F5365BB36E0}" srcOrd="2" destOrd="0" presId="urn:microsoft.com/office/officeart/2005/8/layout/cycle8"/>
    <dgm:cxn modelId="{D829BABA-671D-47C4-A9C4-F0D2D8E680B1}" type="presParOf" srcId="{DD75F868-A2E5-4ED6-972B-2BC7F4439147}" destId="{B8B0EC8F-A2F0-4EEA-B565-B8BE4A889DA8}" srcOrd="3" destOrd="0" presId="urn:microsoft.com/office/officeart/2005/8/layout/cycle8"/>
    <dgm:cxn modelId="{8960B96B-8B00-4D76-9B49-5EE71C45751B}" type="presParOf" srcId="{DD75F868-A2E5-4ED6-972B-2BC7F4439147}" destId="{4331D6CC-3EEF-46EA-999F-58435EFA4114}" srcOrd="4" destOrd="0" presId="urn:microsoft.com/office/officeart/2005/8/layout/cycle8"/>
    <dgm:cxn modelId="{CE5A6B7B-F677-459F-B72B-DC866BE5366F}" type="presParOf" srcId="{DD75F868-A2E5-4ED6-972B-2BC7F4439147}" destId="{1BB021B3-F0BF-4BC3-93EC-9DDA4B34245E}" srcOrd="5" destOrd="0" presId="urn:microsoft.com/office/officeart/2005/8/layout/cycle8"/>
    <dgm:cxn modelId="{CC95D2B7-95D0-4625-8C35-25A8ABBDF3EF}" type="presParOf" srcId="{DD75F868-A2E5-4ED6-972B-2BC7F4439147}" destId="{221742BC-E0D8-46AD-8DB1-80D014F44FC7}" srcOrd="6" destOrd="0" presId="urn:microsoft.com/office/officeart/2005/8/layout/cycle8"/>
    <dgm:cxn modelId="{4655F8A8-CF8B-45B3-AB52-0F8129501B3A}" type="presParOf" srcId="{DD75F868-A2E5-4ED6-972B-2BC7F4439147}" destId="{1F0F9F31-462B-43A6-AF59-EF1253F84B94}" srcOrd="7" destOrd="0" presId="urn:microsoft.com/office/officeart/2005/8/layout/cycle8"/>
    <dgm:cxn modelId="{9958A450-1FFC-4A0E-9D9C-B131B76F34FE}" type="presParOf" srcId="{DD75F868-A2E5-4ED6-972B-2BC7F4439147}" destId="{2DF8967F-4666-4C31-A730-45CA449FCF13}" srcOrd="8" destOrd="0" presId="urn:microsoft.com/office/officeart/2005/8/layout/cycle8"/>
    <dgm:cxn modelId="{AFC6C638-AACF-454B-93A0-45BD1F309AFA}" type="presParOf" srcId="{DD75F868-A2E5-4ED6-972B-2BC7F4439147}" destId="{418F41F0-DF7B-4A35-943A-4A4D4C86E2C0}" srcOrd="9" destOrd="0" presId="urn:microsoft.com/office/officeart/2005/8/layout/cycle8"/>
    <dgm:cxn modelId="{8121A2A1-46ED-4135-8F8D-833AA703F0AD}" type="presParOf" srcId="{DD75F868-A2E5-4ED6-972B-2BC7F4439147}" destId="{7C783754-6958-48DA-A66C-DDBB34261858}" srcOrd="10" destOrd="0" presId="urn:microsoft.com/office/officeart/2005/8/layout/cycle8"/>
    <dgm:cxn modelId="{A0DC857E-A85F-4260-9F82-67AF65BBDA0A}" type="presParOf" srcId="{DD75F868-A2E5-4ED6-972B-2BC7F4439147}" destId="{C558F24F-F950-42FE-854C-32EB8B61F201}" srcOrd="11" destOrd="0" presId="urn:microsoft.com/office/officeart/2005/8/layout/cycle8"/>
    <dgm:cxn modelId="{4F5CE4E7-4CE9-4E22-B8B6-D0D4E63DDB82}" type="presParOf" srcId="{DD75F868-A2E5-4ED6-972B-2BC7F4439147}" destId="{6E946965-8A52-46D0-8CCD-ADE5CBD7EBEB}" srcOrd="12" destOrd="0" presId="urn:microsoft.com/office/officeart/2005/8/layout/cycle8"/>
    <dgm:cxn modelId="{2DF06E97-02DA-4C06-A9FF-DD93661DDFA2}" type="presParOf" srcId="{DD75F868-A2E5-4ED6-972B-2BC7F4439147}" destId="{24C52280-2BF2-41E1-9690-27D2E049DEA9}" srcOrd="13" destOrd="0" presId="urn:microsoft.com/office/officeart/2005/8/layout/cycle8"/>
    <dgm:cxn modelId="{ACEC41D7-F564-4F2B-884B-A84C96B3EBB9}" type="presParOf" srcId="{DD75F868-A2E5-4ED6-972B-2BC7F4439147}" destId="{8580C3CA-DB83-4803-9D51-9DEC359D4C8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F99CB-45BD-4131-B278-2832D30868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F334F5-B1BF-402E-9DEC-3B72728FD86D}">
      <dgm:prSet/>
      <dgm:spPr/>
      <dgm:t>
        <a:bodyPr/>
        <a:lstStyle/>
        <a:p>
          <a:pPr rtl="0"/>
          <a:r>
            <a:rPr lang="ru-RU" b="1" dirty="0" smtClean="0"/>
            <a:t>успешной реализацией ФГОС общего образования</a:t>
          </a:r>
          <a:r>
            <a:rPr lang="ru-RU" dirty="0" smtClean="0"/>
            <a:t>, т. е. за счет достижения планируемых предметных, метапредметных и личностных результатов,</a:t>
          </a:r>
          <a:endParaRPr lang="ru-RU" dirty="0"/>
        </a:p>
      </dgm:t>
    </dgm:pt>
    <dgm:pt modelId="{5BC23EE9-74FD-4A9F-9F51-CBD5823AAF53}" type="parTrans" cxnId="{AFA3CB24-9DB2-4476-A9E8-0C04C29D68CD}">
      <dgm:prSet/>
      <dgm:spPr/>
      <dgm:t>
        <a:bodyPr/>
        <a:lstStyle/>
        <a:p>
          <a:endParaRPr lang="ru-RU"/>
        </a:p>
      </dgm:t>
    </dgm:pt>
    <dgm:pt modelId="{C7436800-1622-4355-9F2B-FF9F89AC86A8}" type="sibTrans" cxnId="{AFA3CB24-9DB2-4476-A9E8-0C04C29D68CD}">
      <dgm:prSet/>
      <dgm:spPr/>
      <dgm:t>
        <a:bodyPr/>
        <a:lstStyle/>
        <a:p>
          <a:endParaRPr lang="ru-RU"/>
        </a:p>
      </dgm:t>
    </dgm:pt>
    <dgm:pt modelId="{ADEC7BB7-8D6C-4574-8AA2-CB9698BCAB52}">
      <dgm:prSet/>
      <dgm:spPr/>
      <dgm:t>
        <a:bodyPr/>
        <a:lstStyle/>
        <a:p>
          <a:pPr rtl="0"/>
          <a:r>
            <a:rPr lang="ru-RU" dirty="0" smtClean="0"/>
            <a:t>если в учебном процессе реализован </a:t>
          </a:r>
          <a:r>
            <a:rPr lang="ru-RU" b="1" dirty="0" smtClean="0"/>
            <a:t>если в учебном процессе реализован комплексный системно-деятельностный подход</a:t>
          </a:r>
          <a:r>
            <a:rPr lang="ru-RU" dirty="0" smtClean="0"/>
            <a:t>, </a:t>
          </a:r>
          <a:endParaRPr lang="ru-RU" dirty="0"/>
        </a:p>
      </dgm:t>
    </dgm:pt>
    <dgm:pt modelId="{7B9C1D81-AAB8-48A0-8B4E-A2D4C842A360}" type="parTrans" cxnId="{B5D0F891-8054-4D09-A99D-BA66AC93FC34}">
      <dgm:prSet/>
      <dgm:spPr/>
      <dgm:t>
        <a:bodyPr/>
        <a:lstStyle/>
        <a:p>
          <a:endParaRPr lang="ru-RU"/>
        </a:p>
      </dgm:t>
    </dgm:pt>
    <dgm:pt modelId="{E1DD75D5-31E5-4417-8936-EB299F1169C1}" type="sibTrans" cxnId="{B5D0F891-8054-4D09-A99D-BA66AC93FC34}">
      <dgm:prSet/>
      <dgm:spPr/>
      <dgm:t>
        <a:bodyPr/>
        <a:lstStyle/>
        <a:p>
          <a:endParaRPr lang="ru-RU"/>
        </a:p>
      </dgm:t>
    </dgm:pt>
    <dgm:pt modelId="{3C3E013E-58BE-46AF-9C51-0EE44381C998}">
      <dgm:prSet/>
      <dgm:spPr/>
      <dgm:t>
        <a:bodyPr/>
        <a:lstStyle/>
        <a:p>
          <a:pPr rtl="0"/>
          <a:r>
            <a:rPr lang="ru-RU" dirty="0" smtClean="0"/>
            <a:t>если процесс обучения идет </a:t>
          </a:r>
          <a:r>
            <a:rPr lang="ru-RU" dirty="0" smtClean="0">
              <a:solidFill>
                <a:srgbClr val="FF0000"/>
              </a:solidFill>
            </a:rPr>
            <a:t>как </a:t>
          </a:r>
          <a:r>
            <a:rPr lang="ru-RU" b="1" dirty="0" smtClean="0">
              <a:solidFill>
                <a:srgbClr val="FF0000"/>
              </a:solidFill>
            </a:rPr>
            <a:t>процесс решения учащимися различных классов учебно-познавательных и учебно-практических задач</a:t>
          </a:r>
          <a:r>
            <a:rPr lang="ru-RU" dirty="0" smtClean="0">
              <a:solidFill>
                <a:srgbClr val="FF0000"/>
              </a:solidFill>
            </a:rPr>
            <a:t>,</a:t>
          </a:r>
          <a:r>
            <a:rPr lang="ru-RU" dirty="0" smtClean="0"/>
            <a:t> задач на применение или перенос тех знаний и тех умений, которые учитель формирует.</a:t>
          </a:r>
          <a:endParaRPr lang="ru-RU" dirty="0"/>
        </a:p>
      </dgm:t>
    </dgm:pt>
    <dgm:pt modelId="{C5AA331D-9D64-43D5-AA20-AEE27EB656E5}" type="parTrans" cxnId="{1A2332C2-5048-4434-98CE-BCC8698C2D1F}">
      <dgm:prSet/>
      <dgm:spPr/>
      <dgm:t>
        <a:bodyPr/>
        <a:lstStyle/>
        <a:p>
          <a:endParaRPr lang="ru-RU"/>
        </a:p>
      </dgm:t>
    </dgm:pt>
    <dgm:pt modelId="{AA5F7746-24C2-4FD9-B4CF-650AFBF37C7F}" type="sibTrans" cxnId="{1A2332C2-5048-4434-98CE-BCC8698C2D1F}">
      <dgm:prSet/>
      <dgm:spPr/>
      <dgm:t>
        <a:bodyPr/>
        <a:lstStyle/>
        <a:p>
          <a:endParaRPr lang="ru-RU"/>
        </a:p>
      </dgm:t>
    </dgm:pt>
    <dgm:pt modelId="{F9F10B1F-7255-4B0A-A26C-EAF194C5C86E}" type="pres">
      <dgm:prSet presAssocID="{BF4F99CB-45BD-4131-B278-2832D30868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DE63D91-ABCB-4394-AEDB-A5AB9BBA29F1}" type="pres">
      <dgm:prSet presAssocID="{AEF334F5-B1BF-402E-9DEC-3B72728FD86D}" presName="thickLine" presStyleLbl="alignNode1" presStyleIdx="0" presStyleCnt="3"/>
      <dgm:spPr/>
    </dgm:pt>
    <dgm:pt modelId="{93686E56-EFCD-45BE-8C17-2FD883DE51AB}" type="pres">
      <dgm:prSet presAssocID="{AEF334F5-B1BF-402E-9DEC-3B72728FD86D}" presName="horz1" presStyleCnt="0"/>
      <dgm:spPr/>
    </dgm:pt>
    <dgm:pt modelId="{460266D6-F796-4B67-8CB1-E2D7FA78C6D3}" type="pres">
      <dgm:prSet presAssocID="{AEF334F5-B1BF-402E-9DEC-3B72728FD86D}" presName="tx1" presStyleLbl="revTx" presStyleIdx="0" presStyleCnt="3"/>
      <dgm:spPr/>
      <dgm:t>
        <a:bodyPr/>
        <a:lstStyle/>
        <a:p>
          <a:endParaRPr lang="ru-RU"/>
        </a:p>
      </dgm:t>
    </dgm:pt>
    <dgm:pt modelId="{26BE143F-6894-4F71-9CEE-4DF5ED7E68D8}" type="pres">
      <dgm:prSet presAssocID="{AEF334F5-B1BF-402E-9DEC-3B72728FD86D}" presName="vert1" presStyleCnt="0"/>
      <dgm:spPr/>
    </dgm:pt>
    <dgm:pt modelId="{C50C2A5C-64E2-4BC9-8877-51D6CE1CD604}" type="pres">
      <dgm:prSet presAssocID="{ADEC7BB7-8D6C-4574-8AA2-CB9698BCAB52}" presName="thickLine" presStyleLbl="alignNode1" presStyleIdx="1" presStyleCnt="3"/>
      <dgm:spPr/>
    </dgm:pt>
    <dgm:pt modelId="{909D4852-2157-4294-BBA4-BCF1E45734AE}" type="pres">
      <dgm:prSet presAssocID="{ADEC7BB7-8D6C-4574-8AA2-CB9698BCAB52}" presName="horz1" presStyleCnt="0"/>
      <dgm:spPr/>
    </dgm:pt>
    <dgm:pt modelId="{455FCBAF-DDB2-4287-AEBA-FB13EF706ECF}" type="pres">
      <dgm:prSet presAssocID="{ADEC7BB7-8D6C-4574-8AA2-CB9698BCAB52}" presName="tx1" presStyleLbl="revTx" presStyleIdx="1" presStyleCnt="3"/>
      <dgm:spPr/>
      <dgm:t>
        <a:bodyPr/>
        <a:lstStyle/>
        <a:p>
          <a:endParaRPr lang="ru-RU"/>
        </a:p>
      </dgm:t>
    </dgm:pt>
    <dgm:pt modelId="{319C1BC3-CCBE-4249-8349-1D3F5E0B5767}" type="pres">
      <dgm:prSet presAssocID="{ADEC7BB7-8D6C-4574-8AA2-CB9698BCAB52}" presName="vert1" presStyleCnt="0"/>
      <dgm:spPr/>
    </dgm:pt>
    <dgm:pt modelId="{25E6D518-5220-4918-B09B-9D543E6AA4E5}" type="pres">
      <dgm:prSet presAssocID="{3C3E013E-58BE-46AF-9C51-0EE44381C998}" presName="thickLine" presStyleLbl="alignNode1" presStyleIdx="2" presStyleCnt="3"/>
      <dgm:spPr/>
    </dgm:pt>
    <dgm:pt modelId="{B0F530E3-EDFB-4F06-8319-E937991B4985}" type="pres">
      <dgm:prSet presAssocID="{3C3E013E-58BE-46AF-9C51-0EE44381C998}" presName="horz1" presStyleCnt="0"/>
      <dgm:spPr/>
    </dgm:pt>
    <dgm:pt modelId="{EDF16DB1-7D05-4D5E-BC55-C1516A4C793F}" type="pres">
      <dgm:prSet presAssocID="{3C3E013E-58BE-46AF-9C51-0EE44381C998}" presName="tx1" presStyleLbl="revTx" presStyleIdx="2" presStyleCnt="3"/>
      <dgm:spPr/>
      <dgm:t>
        <a:bodyPr/>
        <a:lstStyle/>
        <a:p>
          <a:endParaRPr lang="ru-RU"/>
        </a:p>
      </dgm:t>
    </dgm:pt>
    <dgm:pt modelId="{B3C739E7-4174-4987-969E-3180C66F13EE}" type="pres">
      <dgm:prSet presAssocID="{3C3E013E-58BE-46AF-9C51-0EE44381C998}" presName="vert1" presStyleCnt="0"/>
      <dgm:spPr/>
    </dgm:pt>
  </dgm:ptLst>
  <dgm:cxnLst>
    <dgm:cxn modelId="{AFA3CB24-9DB2-4476-A9E8-0C04C29D68CD}" srcId="{BF4F99CB-45BD-4131-B278-2832D308689E}" destId="{AEF334F5-B1BF-402E-9DEC-3B72728FD86D}" srcOrd="0" destOrd="0" parTransId="{5BC23EE9-74FD-4A9F-9F51-CBD5823AAF53}" sibTransId="{C7436800-1622-4355-9F2B-FF9F89AC86A8}"/>
    <dgm:cxn modelId="{E252F855-438F-4C67-9C88-18672A58897F}" type="presOf" srcId="{BF4F99CB-45BD-4131-B278-2832D308689E}" destId="{F9F10B1F-7255-4B0A-A26C-EAF194C5C86E}" srcOrd="0" destOrd="0" presId="urn:microsoft.com/office/officeart/2008/layout/LinedList"/>
    <dgm:cxn modelId="{EC289E75-D703-4B64-BFB9-55EB7D686C44}" type="presOf" srcId="{AEF334F5-B1BF-402E-9DEC-3B72728FD86D}" destId="{460266D6-F796-4B67-8CB1-E2D7FA78C6D3}" srcOrd="0" destOrd="0" presId="urn:microsoft.com/office/officeart/2008/layout/LinedList"/>
    <dgm:cxn modelId="{B5D0F891-8054-4D09-A99D-BA66AC93FC34}" srcId="{BF4F99CB-45BD-4131-B278-2832D308689E}" destId="{ADEC7BB7-8D6C-4574-8AA2-CB9698BCAB52}" srcOrd="1" destOrd="0" parTransId="{7B9C1D81-AAB8-48A0-8B4E-A2D4C842A360}" sibTransId="{E1DD75D5-31E5-4417-8936-EB299F1169C1}"/>
    <dgm:cxn modelId="{1A2332C2-5048-4434-98CE-BCC8698C2D1F}" srcId="{BF4F99CB-45BD-4131-B278-2832D308689E}" destId="{3C3E013E-58BE-46AF-9C51-0EE44381C998}" srcOrd="2" destOrd="0" parTransId="{C5AA331D-9D64-43D5-AA20-AEE27EB656E5}" sibTransId="{AA5F7746-24C2-4FD9-B4CF-650AFBF37C7F}"/>
    <dgm:cxn modelId="{2C588B0C-49A9-4C48-A8ED-6D54243ED852}" type="presOf" srcId="{ADEC7BB7-8D6C-4574-8AA2-CB9698BCAB52}" destId="{455FCBAF-DDB2-4287-AEBA-FB13EF706ECF}" srcOrd="0" destOrd="0" presId="urn:microsoft.com/office/officeart/2008/layout/LinedList"/>
    <dgm:cxn modelId="{369DB92C-29C2-4333-9113-AC5F3994841B}" type="presOf" srcId="{3C3E013E-58BE-46AF-9C51-0EE44381C998}" destId="{EDF16DB1-7D05-4D5E-BC55-C1516A4C793F}" srcOrd="0" destOrd="0" presId="urn:microsoft.com/office/officeart/2008/layout/LinedList"/>
    <dgm:cxn modelId="{B466C7B1-F6B6-4691-9150-09DDB6B6964F}" type="presParOf" srcId="{F9F10B1F-7255-4B0A-A26C-EAF194C5C86E}" destId="{EDE63D91-ABCB-4394-AEDB-A5AB9BBA29F1}" srcOrd="0" destOrd="0" presId="urn:microsoft.com/office/officeart/2008/layout/LinedList"/>
    <dgm:cxn modelId="{1CC9BC07-1773-43B4-875C-635BD9552DD7}" type="presParOf" srcId="{F9F10B1F-7255-4B0A-A26C-EAF194C5C86E}" destId="{93686E56-EFCD-45BE-8C17-2FD883DE51AB}" srcOrd="1" destOrd="0" presId="urn:microsoft.com/office/officeart/2008/layout/LinedList"/>
    <dgm:cxn modelId="{F99F38CF-0E24-4126-8613-E7D2AD8840BC}" type="presParOf" srcId="{93686E56-EFCD-45BE-8C17-2FD883DE51AB}" destId="{460266D6-F796-4B67-8CB1-E2D7FA78C6D3}" srcOrd="0" destOrd="0" presId="urn:microsoft.com/office/officeart/2008/layout/LinedList"/>
    <dgm:cxn modelId="{9312E0DE-5BB7-49FD-BBF4-98A78320040C}" type="presParOf" srcId="{93686E56-EFCD-45BE-8C17-2FD883DE51AB}" destId="{26BE143F-6894-4F71-9CEE-4DF5ED7E68D8}" srcOrd="1" destOrd="0" presId="urn:microsoft.com/office/officeart/2008/layout/LinedList"/>
    <dgm:cxn modelId="{20750EE0-8720-4889-807D-259C68CC69AA}" type="presParOf" srcId="{F9F10B1F-7255-4B0A-A26C-EAF194C5C86E}" destId="{C50C2A5C-64E2-4BC9-8877-51D6CE1CD604}" srcOrd="2" destOrd="0" presId="urn:microsoft.com/office/officeart/2008/layout/LinedList"/>
    <dgm:cxn modelId="{5A24640F-FE3F-4A0F-95FB-53092BBEEA91}" type="presParOf" srcId="{F9F10B1F-7255-4B0A-A26C-EAF194C5C86E}" destId="{909D4852-2157-4294-BBA4-BCF1E45734AE}" srcOrd="3" destOrd="0" presId="urn:microsoft.com/office/officeart/2008/layout/LinedList"/>
    <dgm:cxn modelId="{A923B6A0-343E-4FD3-8A2A-A230E2FC731F}" type="presParOf" srcId="{909D4852-2157-4294-BBA4-BCF1E45734AE}" destId="{455FCBAF-DDB2-4287-AEBA-FB13EF706ECF}" srcOrd="0" destOrd="0" presId="urn:microsoft.com/office/officeart/2008/layout/LinedList"/>
    <dgm:cxn modelId="{28DE8684-4184-4612-BEF1-5D00721033A0}" type="presParOf" srcId="{909D4852-2157-4294-BBA4-BCF1E45734AE}" destId="{319C1BC3-CCBE-4249-8349-1D3F5E0B5767}" srcOrd="1" destOrd="0" presId="urn:microsoft.com/office/officeart/2008/layout/LinedList"/>
    <dgm:cxn modelId="{3B32D6BD-4A31-4E7D-B48E-84D1E22A66FD}" type="presParOf" srcId="{F9F10B1F-7255-4B0A-A26C-EAF194C5C86E}" destId="{25E6D518-5220-4918-B09B-9D543E6AA4E5}" srcOrd="4" destOrd="0" presId="urn:microsoft.com/office/officeart/2008/layout/LinedList"/>
    <dgm:cxn modelId="{87CAA31D-2A8A-4C4A-9680-583773CF107B}" type="presParOf" srcId="{F9F10B1F-7255-4B0A-A26C-EAF194C5C86E}" destId="{B0F530E3-EDFB-4F06-8319-E937991B4985}" srcOrd="5" destOrd="0" presId="urn:microsoft.com/office/officeart/2008/layout/LinedList"/>
    <dgm:cxn modelId="{0EE33C1B-EDEF-457F-8836-25C09E11A55E}" type="presParOf" srcId="{B0F530E3-EDFB-4F06-8319-E937991B4985}" destId="{EDF16DB1-7D05-4D5E-BC55-C1516A4C793F}" srcOrd="0" destOrd="0" presId="urn:microsoft.com/office/officeart/2008/layout/LinedList"/>
    <dgm:cxn modelId="{F8AB220A-6C11-4C48-B1E2-0C462C478278}" type="presParOf" srcId="{B0F530E3-EDFB-4F06-8319-E937991B4985}" destId="{B3C739E7-4174-4987-969E-3180C66F13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14385D-F081-4EF8-8CF1-619AAFA5468D}" type="doc">
      <dgm:prSet loTypeId="urn:microsoft.com/office/officeart/2008/layout/VerticalCurvedLis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D9F243A-55D2-4B9B-915C-198B021A35E8}">
      <dgm:prSet/>
      <dgm:spPr/>
      <dgm:t>
        <a:bodyPr/>
        <a:lstStyle/>
        <a:p>
          <a:pPr rtl="0"/>
          <a:r>
            <a:rPr lang="ru-RU" b="1" dirty="0" smtClean="0"/>
            <a:t>Какие задания работают на формирование функциональной грамотности?</a:t>
          </a:r>
          <a:endParaRPr lang="ru-RU" dirty="0"/>
        </a:p>
      </dgm:t>
    </dgm:pt>
    <dgm:pt modelId="{60A3FE93-DD07-4358-A855-B8EF48C0B2D5}" type="parTrans" cxnId="{BE4552F4-EE43-49F1-8B63-164B42305DD6}">
      <dgm:prSet/>
      <dgm:spPr/>
      <dgm:t>
        <a:bodyPr/>
        <a:lstStyle/>
        <a:p>
          <a:endParaRPr lang="ru-RU"/>
        </a:p>
      </dgm:t>
    </dgm:pt>
    <dgm:pt modelId="{2B841334-8A99-40FE-A54A-B103A84F7FDC}" type="sibTrans" cxnId="{BE4552F4-EE43-49F1-8B63-164B42305DD6}">
      <dgm:prSet/>
      <dgm:spPr/>
      <dgm:t>
        <a:bodyPr/>
        <a:lstStyle/>
        <a:p>
          <a:endParaRPr lang="ru-RU"/>
        </a:p>
      </dgm:t>
    </dgm:pt>
    <dgm:pt modelId="{1FC9970C-75A4-4F9E-A6D4-945B59DB0CE2}">
      <dgm:prSet/>
      <dgm:spPr/>
      <dgm:t>
        <a:bodyPr/>
        <a:lstStyle/>
        <a:p>
          <a:pPr rtl="0"/>
          <a:r>
            <a:rPr lang="ru-RU" b="1" dirty="0" smtClean="0"/>
            <a:t>Сколько таких заданий в учебниках и задачниках, по которым работает учитель</a:t>
          </a:r>
          <a:r>
            <a:rPr lang="ru-RU" dirty="0" smtClean="0"/>
            <a:t>? </a:t>
          </a:r>
          <a:endParaRPr lang="ru-RU" dirty="0"/>
        </a:p>
      </dgm:t>
    </dgm:pt>
    <dgm:pt modelId="{C7845121-ADF7-4E23-9F78-10E04F01BF02}" type="parTrans" cxnId="{AE3E101C-A559-47B8-9573-53326EC2BDA3}">
      <dgm:prSet/>
      <dgm:spPr/>
      <dgm:t>
        <a:bodyPr/>
        <a:lstStyle/>
        <a:p>
          <a:endParaRPr lang="ru-RU"/>
        </a:p>
      </dgm:t>
    </dgm:pt>
    <dgm:pt modelId="{19B5615A-B4E5-482A-87E9-EAF173433F63}" type="sibTrans" cxnId="{AE3E101C-A559-47B8-9573-53326EC2BDA3}">
      <dgm:prSet/>
      <dgm:spPr/>
      <dgm:t>
        <a:bodyPr/>
        <a:lstStyle/>
        <a:p>
          <a:endParaRPr lang="ru-RU"/>
        </a:p>
      </dgm:t>
    </dgm:pt>
    <dgm:pt modelId="{938E4368-D2BC-41E9-A6CA-9715FDB37681}">
      <dgm:prSet/>
      <dgm:spPr/>
      <dgm:t>
        <a:bodyPr/>
        <a:lstStyle/>
        <a:p>
          <a:pPr rtl="0"/>
          <a:r>
            <a:rPr lang="ru-RU" b="1" dirty="0" smtClean="0"/>
            <a:t>Достаточно ли их количества для формирования прочного уровня функциональной грамотности?</a:t>
          </a:r>
          <a:endParaRPr lang="ru-RU" b="1" dirty="0"/>
        </a:p>
      </dgm:t>
    </dgm:pt>
    <dgm:pt modelId="{86E0D6CD-8533-4055-9102-9F38A60E8005}" type="parTrans" cxnId="{F5011C52-E232-4979-B31E-D26FFBD096B7}">
      <dgm:prSet/>
      <dgm:spPr/>
      <dgm:t>
        <a:bodyPr/>
        <a:lstStyle/>
        <a:p>
          <a:endParaRPr lang="ru-RU"/>
        </a:p>
      </dgm:t>
    </dgm:pt>
    <dgm:pt modelId="{401573FE-CA9C-4920-B9AF-0812552574FD}" type="sibTrans" cxnId="{F5011C52-E232-4979-B31E-D26FFBD096B7}">
      <dgm:prSet/>
      <dgm:spPr/>
      <dgm:t>
        <a:bodyPr/>
        <a:lstStyle/>
        <a:p>
          <a:endParaRPr lang="ru-RU"/>
        </a:p>
      </dgm:t>
    </dgm:pt>
    <dgm:pt modelId="{C85ACFBF-FD1D-4B85-894A-F6B27EFF417D}" type="pres">
      <dgm:prSet presAssocID="{7014385D-F081-4EF8-8CF1-619AAFA546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647DE9-3D16-4D7D-BDA0-2A94BD5F7C9E}" type="pres">
      <dgm:prSet presAssocID="{7014385D-F081-4EF8-8CF1-619AAFA5468D}" presName="Name1" presStyleCnt="0"/>
      <dgm:spPr/>
      <dgm:t>
        <a:bodyPr/>
        <a:lstStyle/>
        <a:p>
          <a:endParaRPr lang="ru-RU"/>
        </a:p>
      </dgm:t>
    </dgm:pt>
    <dgm:pt modelId="{CB62F394-40B0-4005-9B0B-89C9FB54FA43}" type="pres">
      <dgm:prSet presAssocID="{7014385D-F081-4EF8-8CF1-619AAFA5468D}" presName="cycle" presStyleCnt="0"/>
      <dgm:spPr/>
      <dgm:t>
        <a:bodyPr/>
        <a:lstStyle/>
        <a:p>
          <a:endParaRPr lang="ru-RU"/>
        </a:p>
      </dgm:t>
    </dgm:pt>
    <dgm:pt modelId="{D9E1BEEE-9241-4B9A-B835-A6F85D9D4C97}" type="pres">
      <dgm:prSet presAssocID="{7014385D-F081-4EF8-8CF1-619AAFA5468D}" presName="srcNode" presStyleLbl="node1" presStyleIdx="0" presStyleCnt="3"/>
      <dgm:spPr/>
      <dgm:t>
        <a:bodyPr/>
        <a:lstStyle/>
        <a:p>
          <a:endParaRPr lang="ru-RU"/>
        </a:p>
      </dgm:t>
    </dgm:pt>
    <dgm:pt modelId="{445B126A-33C3-477C-91F2-4E5A6343A478}" type="pres">
      <dgm:prSet presAssocID="{7014385D-F081-4EF8-8CF1-619AAFA5468D}" presName="conn" presStyleLbl="parChTrans1D2" presStyleIdx="0" presStyleCnt="1"/>
      <dgm:spPr/>
      <dgm:t>
        <a:bodyPr/>
        <a:lstStyle/>
        <a:p>
          <a:endParaRPr lang="ru-RU"/>
        </a:p>
      </dgm:t>
    </dgm:pt>
    <dgm:pt modelId="{DBE15EC0-485D-4572-9A2C-55624C701D31}" type="pres">
      <dgm:prSet presAssocID="{7014385D-F081-4EF8-8CF1-619AAFA5468D}" presName="extraNode" presStyleLbl="node1" presStyleIdx="0" presStyleCnt="3"/>
      <dgm:spPr/>
      <dgm:t>
        <a:bodyPr/>
        <a:lstStyle/>
        <a:p>
          <a:endParaRPr lang="ru-RU"/>
        </a:p>
      </dgm:t>
    </dgm:pt>
    <dgm:pt modelId="{677B33CE-B922-4161-B0BD-BE2F99E2C15B}" type="pres">
      <dgm:prSet presAssocID="{7014385D-F081-4EF8-8CF1-619AAFA5468D}" presName="dstNode" presStyleLbl="node1" presStyleIdx="0" presStyleCnt="3"/>
      <dgm:spPr/>
      <dgm:t>
        <a:bodyPr/>
        <a:lstStyle/>
        <a:p>
          <a:endParaRPr lang="ru-RU"/>
        </a:p>
      </dgm:t>
    </dgm:pt>
    <dgm:pt modelId="{C9652BF9-37A0-4F10-9DD0-77D2C926D74B}" type="pres">
      <dgm:prSet presAssocID="{5D9F243A-55D2-4B9B-915C-198B021A35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2FD2-FB47-41F0-BCDA-8923A93524DA}" type="pres">
      <dgm:prSet presAssocID="{5D9F243A-55D2-4B9B-915C-198B021A35E8}" presName="accent_1" presStyleCnt="0"/>
      <dgm:spPr/>
      <dgm:t>
        <a:bodyPr/>
        <a:lstStyle/>
        <a:p>
          <a:endParaRPr lang="ru-RU"/>
        </a:p>
      </dgm:t>
    </dgm:pt>
    <dgm:pt modelId="{64F97EF6-9145-44FC-8253-8A7E638A89CB}" type="pres">
      <dgm:prSet presAssocID="{5D9F243A-55D2-4B9B-915C-198B021A35E8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4B78C79B-E891-4332-B9F4-CC0701FAFCC1}" type="pres">
      <dgm:prSet presAssocID="{1FC9970C-75A4-4F9E-A6D4-945B59DB0CE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21E04-163C-478A-A16B-75864093DB11}" type="pres">
      <dgm:prSet presAssocID="{1FC9970C-75A4-4F9E-A6D4-945B59DB0CE2}" presName="accent_2" presStyleCnt="0"/>
      <dgm:spPr/>
      <dgm:t>
        <a:bodyPr/>
        <a:lstStyle/>
        <a:p>
          <a:endParaRPr lang="ru-RU"/>
        </a:p>
      </dgm:t>
    </dgm:pt>
    <dgm:pt modelId="{8EE208A0-1170-4F74-9D8D-5A3F8F538500}" type="pres">
      <dgm:prSet presAssocID="{1FC9970C-75A4-4F9E-A6D4-945B59DB0CE2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B75ECAEE-57E5-4351-A5DC-671B4E6B82DC}" type="pres">
      <dgm:prSet presAssocID="{938E4368-D2BC-41E9-A6CA-9715FDB376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BD26D-ECD0-483F-8AA4-ECA7C104F2E9}" type="pres">
      <dgm:prSet presAssocID="{938E4368-D2BC-41E9-A6CA-9715FDB37681}" presName="accent_3" presStyleCnt="0"/>
      <dgm:spPr/>
      <dgm:t>
        <a:bodyPr/>
        <a:lstStyle/>
        <a:p>
          <a:endParaRPr lang="ru-RU"/>
        </a:p>
      </dgm:t>
    </dgm:pt>
    <dgm:pt modelId="{6A886E89-3E84-437E-8652-5FDED61AC0ED}" type="pres">
      <dgm:prSet presAssocID="{938E4368-D2BC-41E9-A6CA-9715FDB37681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F5011C52-E232-4979-B31E-D26FFBD096B7}" srcId="{7014385D-F081-4EF8-8CF1-619AAFA5468D}" destId="{938E4368-D2BC-41E9-A6CA-9715FDB37681}" srcOrd="2" destOrd="0" parTransId="{86E0D6CD-8533-4055-9102-9F38A60E8005}" sibTransId="{401573FE-CA9C-4920-B9AF-0812552574FD}"/>
    <dgm:cxn modelId="{C0FB7AB6-854C-4895-8767-D72A2E041BF8}" type="presOf" srcId="{5D9F243A-55D2-4B9B-915C-198B021A35E8}" destId="{C9652BF9-37A0-4F10-9DD0-77D2C926D74B}" srcOrd="0" destOrd="0" presId="urn:microsoft.com/office/officeart/2008/layout/VerticalCurvedList"/>
    <dgm:cxn modelId="{AE3E101C-A559-47B8-9573-53326EC2BDA3}" srcId="{7014385D-F081-4EF8-8CF1-619AAFA5468D}" destId="{1FC9970C-75A4-4F9E-A6D4-945B59DB0CE2}" srcOrd="1" destOrd="0" parTransId="{C7845121-ADF7-4E23-9F78-10E04F01BF02}" sibTransId="{19B5615A-B4E5-482A-87E9-EAF173433F63}"/>
    <dgm:cxn modelId="{A7B07C4C-25D6-46BB-B399-99F0AFE2EAF6}" type="presOf" srcId="{2B841334-8A99-40FE-A54A-B103A84F7FDC}" destId="{445B126A-33C3-477C-91F2-4E5A6343A478}" srcOrd="0" destOrd="0" presId="urn:microsoft.com/office/officeart/2008/layout/VerticalCurvedList"/>
    <dgm:cxn modelId="{D95A13E6-B2FD-443A-8BA8-2F450C461225}" type="presOf" srcId="{7014385D-F081-4EF8-8CF1-619AAFA5468D}" destId="{C85ACFBF-FD1D-4B85-894A-F6B27EFF417D}" srcOrd="0" destOrd="0" presId="urn:microsoft.com/office/officeart/2008/layout/VerticalCurvedList"/>
    <dgm:cxn modelId="{EA8BBE2A-CBD8-4579-99F6-1B7999E68BC9}" type="presOf" srcId="{1FC9970C-75A4-4F9E-A6D4-945B59DB0CE2}" destId="{4B78C79B-E891-4332-B9F4-CC0701FAFCC1}" srcOrd="0" destOrd="0" presId="urn:microsoft.com/office/officeart/2008/layout/VerticalCurvedList"/>
    <dgm:cxn modelId="{88732E9C-4089-4265-9CDD-72B9B7D8D2BD}" type="presOf" srcId="{938E4368-D2BC-41E9-A6CA-9715FDB37681}" destId="{B75ECAEE-57E5-4351-A5DC-671B4E6B82DC}" srcOrd="0" destOrd="0" presId="urn:microsoft.com/office/officeart/2008/layout/VerticalCurvedList"/>
    <dgm:cxn modelId="{BE4552F4-EE43-49F1-8B63-164B42305DD6}" srcId="{7014385D-F081-4EF8-8CF1-619AAFA5468D}" destId="{5D9F243A-55D2-4B9B-915C-198B021A35E8}" srcOrd="0" destOrd="0" parTransId="{60A3FE93-DD07-4358-A855-B8EF48C0B2D5}" sibTransId="{2B841334-8A99-40FE-A54A-B103A84F7FDC}"/>
    <dgm:cxn modelId="{FBAD58AC-369A-4606-B03B-122A675E6AAD}" type="presParOf" srcId="{C85ACFBF-FD1D-4B85-894A-F6B27EFF417D}" destId="{62647DE9-3D16-4D7D-BDA0-2A94BD5F7C9E}" srcOrd="0" destOrd="0" presId="urn:microsoft.com/office/officeart/2008/layout/VerticalCurvedList"/>
    <dgm:cxn modelId="{28B14AB8-28EC-4BBA-A4D4-2B0F0F20BB8D}" type="presParOf" srcId="{62647DE9-3D16-4D7D-BDA0-2A94BD5F7C9E}" destId="{CB62F394-40B0-4005-9B0B-89C9FB54FA43}" srcOrd="0" destOrd="0" presId="urn:microsoft.com/office/officeart/2008/layout/VerticalCurvedList"/>
    <dgm:cxn modelId="{64F7C0F7-95F9-4606-97B5-03DB12C3AC4F}" type="presParOf" srcId="{CB62F394-40B0-4005-9B0B-89C9FB54FA43}" destId="{D9E1BEEE-9241-4B9A-B835-A6F85D9D4C97}" srcOrd="0" destOrd="0" presId="urn:microsoft.com/office/officeart/2008/layout/VerticalCurvedList"/>
    <dgm:cxn modelId="{46279F0B-68F7-4219-8630-EC3D1A44F7B8}" type="presParOf" srcId="{CB62F394-40B0-4005-9B0B-89C9FB54FA43}" destId="{445B126A-33C3-477C-91F2-4E5A6343A478}" srcOrd="1" destOrd="0" presId="urn:microsoft.com/office/officeart/2008/layout/VerticalCurvedList"/>
    <dgm:cxn modelId="{B3E392C4-A03D-46E0-B885-72619FA71B7B}" type="presParOf" srcId="{CB62F394-40B0-4005-9B0B-89C9FB54FA43}" destId="{DBE15EC0-485D-4572-9A2C-55624C701D31}" srcOrd="2" destOrd="0" presId="urn:microsoft.com/office/officeart/2008/layout/VerticalCurvedList"/>
    <dgm:cxn modelId="{82508827-DC29-4017-863F-28DFF029C22E}" type="presParOf" srcId="{CB62F394-40B0-4005-9B0B-89C9FB54FA43}" destId="{677B33CE-B922-4161-B0BD-BE2F99E2C15B}" srcOrd="3" destOrd="0" presId="urn:microsoft.com/office/officeart/2008/layout/VerticalCurvedList"/>
    <dgm:cxn modelId="{4D2742D2-67D1-4709-8475-02EC24C0AB9C}" type="presParOf" srcId="{62647DE9-3D16-4D7D-BDA0-2A94BD5F7C9E}" destId="{C9652BF9-37A0-4F10-9DD0-77D2C926D74B}" srcOrd="1" destOrd="0" presId="urn:microsoft.com/office/officeart/2008/layout/VerticalCurvedList"/>
    <dgm:cxn modelId="{BD3FE728-F62B-45A2-973B-BF52E866CA1D}" type="presParOf" srcId="{62647DE9-3D16-4D7D-BDA0-2A94BD5F7C9E}" destId="{40302FD2-FB47-41F0-BCDA-8923A93524DA}" srcOrd="2" destOrd="0" presId="urn:microsoft.com/office/officeart/2008/layout/VerticalCurvedList"/>
    <dgm:cxn modelId="{416ABA05-DC8A-4A17-8EC0-60352210E7A5}" type="presParOf" srcId="{40302FD2-FB47-41F0-BCDA-8923A93524DA}" destId="{64F97EF6-9145-44FC-8253-8A7E638A89CB}" srcOrd="0" destOrd="0" presId="urn:microsoft.com/office/officeart/2008/layout/VerticalCurvedList"/>
    <dgm:cxn modelId="{C63FAC03-531F-45ED-A082-92BEB372E2E2}" type="presParOf" srcId="{62647DE9-3D16-4D7D-BDA0-2A94BD5F7C9E}" destId="{4B78C79B-E891-4332-B9F4-CC0701FAFCC1}" srcOrd="3" destOrd="0" presId="urn:microsoft.com/office/officeart/2008/layout/VerticalCurvedList"/>
    <dgm:cxn modelId="{52053D2D-D133-4D16-BA11-C2AA43275C03}" type="presParOf" srcId="{62647DE9-3D16-4D7D-BDA0-2A94BD5F7C9E}" destId="{0C921E04-163C-478A-A16B-75864093DB11}" srcOrd="4" destOrd="0" presId="urn:microsoft.com/office/officeart/2008/layout/VerticalCurvedList"/>
    <dgm:cxn modelId="{95C78EA6-4927-455B-98BE-D1BCFF34739A}" type="presParOf" srcId="{0C921E04-163C-478A-A16B-75864093DB11}" destId="{8EE208A0-1170-4F74-9D8D-5A3F8F538500}" srcOrd="0" destOrd="0" presId="urn:microsoft.com/office/officeart/2008/layout/VerticalCurvedList"/>
    <dgm:cxn modelId="{1435F6FE-A127-463E-A53C-784D2ECD58BE}" type="presParOf" srcId="{62647DE9-3D16-4D7D-BDA0-2A94BD5F7C9E}" destId="{B75ECAEE-57E5-4351-A5DC-671B4E6B82DC}" srcOrd="5" destOrd="0" presId="urn:microsoft.com/office/officeart/2008/layout/VerticalCurvedList"/>
    <dgm:cxn modelId="{7BCD586C-5B5D-4E7C-9946-B29F3ACD8E7F}" type="presParOf" srcId="{62647DE9-3D16-4D7D-BDA0-2A94BD5F7C9E}" destId="{C3CBD26D-ECD0-483F-8AA4-ECA7C104F2E9}" srcOrd="6" destOrd="0" presId="urn:microsoft.com/office/officeart/2008/layout/VerticalCurvedList"/>
    <dgm:cxn modelId="{78CB5D20-8DEC-4B61-8673-1B2E046C7173}" type="presParOf" srcId="{C3CBD26D-ECD0-483F-8AA4-ECA7C104F2E9}" destId="{6A886E89-3E84-437E-8652-5FDED61AC0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381EC-8028-48E4-8492-CE6E0BAD7F25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ECD3-A045-4259-BFA5-AE943AFD1C88}">
      <dsp:nvSpPr>
        <dsp:cNvPr id="0" name=""/>
        <dsp:cNvSpPr/>
      </dsp:nvSpPr>
      <dsp:spPr>
        <a:xfrm>
          <a:off x="0" y="0"/>
          <a:ext cx="8136904" cy="223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002060"/>
              </a:solidFill>
            </a:rPr>
            <a:t>Актуализация задачи пересмотра педагогической практики и перевода процесса освоения ФГОС на системно-деятельностную основу</a:t>
          </a:r>
          <a:r>
            <a:rPr lang="ru-RU" sz="3500" kern="1200" dirty="0" smtClean="0"/>
            <a:t>.</a:t>
          </a:r>
          <a:endParaRPr lang="ru-RU" sz="3500" kern="1200" dirty="0"/>
        </a:p>
      </dsp:txBody>
      <dsp:txXfrm>
        <a:off x="0" y="0"/>
        <a:ext cx="8136904" cy="2232247"/>
      </dsp:txXfrm>
    </dsp:sp>
    <dsp:sp modelId="{40F8AD66-82FF-42D5-AD41-917A3252A1AF}">
      <dsp:nvSpPr>
        <dsp:cNvPr id="0" name=""/>
        <dsp:cNvSpPr/>
      </dsp:nvSpPr>
      <dsp:spPr>
        <a:xfrm>
          <a:off x="0" y="2232247"/>
          <a:ext cx="81369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09DC0-34CD-4E47-A510-C6CE11197461}">
      <dsp:nvSpPr>
        <dsp:cNvPr id="0" name=""/>
        <dsp:cNvSpPr/>
      </dsp:nvSpPr>
      <dsp:spPr>
        <a:xfrm>
          <a:off x="0" y="2232247"/>
          <a:ext cx="8136904" cy="2232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>
              <a:solidFill>
                <a:srgbClr val="002060"/>
              </a:solidFill>
            </a:rPr>
            <a:t>Организация методического сопровождения педагогов Ермаковского района  по формированию функциональной грамотности</a:t>
          </a:r>
          <a:endParaRPr lang="ru-RU" sz="3500" kern="1200" dirty="0"/>
        </a:p>
      </dsp:txBody>
      <dsp:txXfrm>
        <a:off x="0" y="2232247"/>
        <a:ext cx="8136904" cy="2232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9BCF4-5068-452D-95F1-D9B80B8C4F3A}">
      <dsp:nvSpPr>
        <dsp:cNvPr id="0" name=""/>
        <dsp:cNvSpPr/>
      </dsp:nvSpPr>
      <dsp:spPr>
        <a:xfrm>
          <a:off x="0" y="0"/>
          <a:ext cx="4320480" cy="10790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Каждый учитель должен проанализировать систему заданий, которые он планирует использовать в учебном процессе</a:t>
          </a:r>
        </a:p>
      </dsp:txBody>
      <dsp:txXfrm>
        <a:off x="52676" y="52676"/>
        <a:ext cx="4215128" cy="9737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4545F-A467-42F7-8A2D-8D0EAD467DB4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64387-FDC3-475B-8074-AF4161BD5A70}">
      <dsp:nvSpPr>
        <dsp:cNvPr id="0" name=""/>
        <dsp:cNvSpPr/>
      </dsp:nvSpPr>
      <dsp:spPr>
        <a:xfrm>
          <a:off x="0" y="0"/>
          <a:ext cx="822960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Что необходимо знать каждому учителю о функциональной грамотности?</a:t>
          </a:r>
          <a:endParaRPr lang="ru-RU" sz="3200" b="1" kern="1200" dirty="0">
            <a:solidFill>
              <a:srgbClr val="0000FF"/>
            </a:solidFill>
          </a:endParaRPr>
        </a:p>
      </dsp:txBody>
      <dsp:txXfrm>
        <a:off x="0" y="0"/>
        <a:ext cx="8229600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A6E70-7A99-44AD-8DB8-A33DF5ABE419}">
      <dsp:nvSpPr>
        <dsp:cNvPr id="0" name=""/>
        <dsp:cNvSpPr/>
      </dsp:nvSpPr>
      <dsp:spPr>
        <a:xfrm>
          <a:off x="0" y="2369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40B4E-2C6F-407D-AD83-BE10C0DEBC95}">
      <dsp:nvSpPr>
        <dsp:cNvPr id="0" name=""/>
        <dsp:cNvSpPr/>
      </dsp:nvSpPr>
      <dsp:spPr>
        <a:xfrm>
          <a:off x="0" y="2369"/>
          <a:ext cx="8280920" cy="16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Что понимается под функциональной грамотностью и ее отдельными составляющими?</a:t>
          </a:r>
          <a:endParaRPr lang="ru-RU" sz="3200" kern="1200" dirty="0"/>
        </a:p>
      </dsp:txBody>
      <dsp:txXfrm>
        <a:off x="0" y="2369"/>
        <a:ext cx="8280920" cy="1616132"/>
      </dsp:txXfrm>
    </dsp:sp>
    <dsp:sp modelId="{55089355-C6FF-43F3-88CF-B98FB163F85D}">
      <dsp:nvSpPr>
        <dsp:cNvPr id="0" name=""/>
        <dsp:cNvSpPr/>
      </dsp:nvSpPr>
      <dsp:spPr>
        <a:xfrm>
          <a:off x="0" y="1618501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B1FF5-6ADA-45DA-AD78-6C73015F7689}">
      <dsp:nvSpPr>
        <dsp:cNvPr id="0" name=""/>
        <dsp:cNvSpPr/>
      </dsp:nvSpPr>
      <dsp:spPr>
        <a:xfrm>
          <a:off x="0" y="1618501"/>
          <a:ext cx="8280920" cy="16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Как учитель может убедиться в том, что функциональная грамотность сформирована у ученика?</a:t>
          </a:r>
          <a:endParaRPr lang="ru-RU" sz="3200" kern="1200" dirty="0"/>
        </a:p>
      </dsp:txBody>
      <dsp:txXfrm>
        <a:off x="0" y="1618501"/>
        <a:ext cx="8280920" cy="1616132"/>
      </dsp:txXfrm>
    </dsp:sp>
    <dsp:sp modelId="{211E8C35-52C4-4993-B251-C7CF4FE4008D}">
      <dsp:nvSpPr>
        <dsp:cNvPr id="0" name=""/>
        <dsp:cNvSpPr/>
      </dsp:nvSpPr>
      <dsp:spPr>
        <a:xfrm>
          <a:off x="0" y="3234634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E423-3A7F-406C-A8A6-AB8254A93B56}">
      <dsp:nvSpPr>
        <dsp:cNvPr id="0" name=""/>
        <dsp:cNvSpPr/>
      </dsp:nvSpPr>
      <dsp:spPr>
        <a:xfrm>
          <a:off x="0" y="3234634"/>
          <a:ext cx="8280920" cy="1616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Как переориентировать учебный процесс на эффективное овладение функциональной грамотностью</a:t>
          </a:r>
          <a:endParaRPr lang="ru-RU" sz="3200" kern="1200" dirty="0"/>
        </a:p>
      </dsp:txBody>
      <dsp:txXfrm>
        <a:off x="0" y="3234634"/>
        <a:ext cx="8280920" cy="1616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68AA-3703-499B-B75A-938B44264127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6C70D-9020-4A4C-9326-C46AC6F6230D}">
      <dsp:nvSpPr>
        <dsp:cNvPr id="0" name=""/>
        <dsp:cNvSpPr/>
      </dsp:nvSpPr>
      <dsp:spPr>
        <a:xfrm>
          <a:off x="0" y="0"/>
          <a:ext cx="1645920" cy="416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Слишком часто</a:t>
          </a:r>
          <a:endParaRPr lang="ru-RU" sz="2800" kern="1200" dirty="0"/>
        </a:p>
      </dsp:txBody>
      <dsp:txXfrm>
        <a:off x="0" y="0"/>
        <a:ext cx="1645920" cy="4165923"/>
      </dsp:txXfrm>
    </dsp:sp>
    <dsp:sp modelId="{1EF4BF9E-9613-4E77-9F71-3A896D1C3AF4}">
      <dsp:nvSpPr>
        <dsp:cNvPr id="0" name=""/>
        <dsp:cNvSpPr/>
      </dsp:nvSpPr>
      <dsp:spPr>
        <a:xfrm>
          <a:off x="1769364" y="185310"/>
          <a:ext cx="6460236" cy="3794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Традиционно мыслящий педагог отождествляет </a:t>
          </a:r>
          <a:r>
            <a:rPr lang="ru-RU" sz="2600" b="1" kern="1200" dirty="0" err="1" smtClean="0"/>
            <a:t>осведомлѐнность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ребѐнка</a:t>
          </a:r>
          <a:r>
            <a:rPr lang="ru-RU" sz="2600" b="1" kern="1200" dirty="0" smtClean="0"/>
            <a:t> с новым знанием, видит в образовательном процессе только обучение предмету.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Отсюда такое стремление дать теоретическую информацию, организовать </a:t>
          </a:r>
          <a:r>
            <a:rPr lang="ru-RU" sz="2600" b="1" kern="1200" dirty="0" err="1" smtClean="0"/>
            <a:t>еѐ</a:t>
          </a:r>
          <a:r>
            <a:rPr lang="ru-RU" sz="2600" b="1" kern="1200" dirty="0" smtClean="0"/>
            <a:t> запоминание и закрепить в форме знаний-умений-навыков. </a:t>
          </a:r>
          <a:endParaRPr lang="ru-RU" sz="2600" kern="1200" dirty="0"/>
        </a:p>
      </dsp:txBody>
      <dsp:txXfrm>
        <a:off x="1769364" y="185310"/>
        <a:ext cx="6460236" cy="3794674"/>
      </dsp:txXfrm>
    </dsp:sp>
    <dsp:sp modelId="{2BD28D14-9147-4636-A247-0AA7868F10C3}">
      <dsp:nvSpPr>
        <dsp:cNvPr id="0" name=""/>
        <dsp:cNvSpPr/>
      </dsp:nvSpPr>
      <dsp:spPr>
        <a:xfrm>
          <a:off x="1645920" y="3979984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C426A-148E-4B46-8E53-7CE300265FAA}">
      <dsp:nvSpPr>
        <dsp:cNvPr id="0" name=""/>
        <dsp:cNvSpPr/>
      </dsp:nvSpPr>
      <dsp:spPr>
        <a:xfrm>
          <a:off x="0" y="2573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D81E9-0160-46EA-B97F-1222F7AF324D}">
      <dsp:nvSpPr>
        <dsp:cNvPr id="0" name=""/>
        <dsp:cNvSpPr/>
      </dsp:nvSpPr>
      <dsp:spPr>
        <a:xfrm>
          <a:off x="0" y="2573"/>
          <a:ext cx="8280920" cy="1485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Н.Ф. </a:t>
          </a:r>
          <a:r>
            <a:rPr lang="ru-RU" sz="2500" kern="1200" dirty="0" err="1" smtClean="0"/>
            <a:t>Виноrрадова</a:t>
          </a:r>
          <a:r>
            <a:rPr lang="ru-RU" sz="2500" kern="1200" dirty="0" smtClean="0"/>
            <a:t>: </a:t>
          </a:r>
          <a:r>
            <a:rPr lang="ru-RU" sz="2500" kern="1200" dirty="0" smtClean="0">
              <a:solidFill>
                <a:srgbClr val="FF0000"/>
              </a:solidFill>
            </a:rPr>
            <a:t> «</a:t>
          </a:r>
          <a:r>
            <a:rPr lang="ru-RU" sz="2500" b="1" kern="1200" dirty="0" smtClean="0">
              <a:solidFill>
                <a:srgbClr val="FF0000"/>
              </a:solidFill>
            </a:rPr>
            <a:t>Функциональная грамотность сегодня</a:t>
          </a:r>
          <a:r>
            <a:rPr lang="ru-RU" sz="2500" kern="1200" dirty="0" smtClean="0">
              <a:solidFill>
                <a:srgbClr val="FF0000"/>
              </a:solidFill>
            </a:rPr>
            <a:t> - </a:t>
          </a:r>
          <a:r>
            <a:rPr lang="ru-RU" sz="2500" b="1" kern="1200" dirty="0" smtClean="0">
              <a:solidFill>
                <a:srgbClr val="FF0000"/>
              </a:solidFill>
            </a:rPr>
            <a:t>это базовое образование личности</a:t>
          </a:r>
          <a:r>
            <a:rPr lang="ru-RU" sz="2500" kern="1200" dirty="0" smtClean="0">
              <a:solidFill>
                <a:srgbClr val="FF0000"/>
              </a:solidFill>
            </a:rPr>
            <a:t>, </a:t>
          </a:r>
          <a:endParaRPr lang="ru-RU" sz="2500" kern="1200" dirty="0">
            <a:solidFill>
              <a:srgbClr val="FF0000"/>
            </a:solidFill>
          </a:endParaRPr>
        </a:p>
      </dsp:txBody>
      <dsp:txXfrm>
        <a:off x="0" y="2573"/>
        <a:ext cx="8280920" cy="1485991"/>
      </dsp:txXfrm>
    </dsp:sp>
    <dsp:sp modelId="{D161D55D-0764-44E1-9A14-B60AF2F151AC}">
      <dsp:nvSpPr>
        <dsp:cNvPr id="0" name=""/>
        <dsp:cNvSpPr/>
      </dsp:nvSpPr>
      <dsp:spPr>
        <a:xfrm>
          <a:off x="0" y="1224134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14926-8DCC-498D-ABB7-FBDBB9B94E5F}">
      <dsp:nvSpPr>
        <dsp:cNvPr id="0" name=""/>
        <dsp:cNvSpPr/>
      </dsp:nvSpPr>
      <dsp:spPr>
        <a:xfrm>
          <a:off x="0" y="1488565"/>
          <a:ext cx="1656184" cy="373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u="sng" kern="1200" dirty="0" smtClean="0"/>
            <a:t>Ребенок ... должен обладать:</a:t>
          </a:r>
          <a:r>
            <a:rPr lang="ru-RU" sz="2500" u="sng" kern="1200" dirty="0" smtClean="0"/>
            <a:t> </a:t>
          </a:r>
          <a:endParaRPr lang="ru-RU" sz="2500" kern="1200" dirty="0"/>
        </a:p>
      </dsp:txBody>
      <dsp:txXfrm>
        <a:off x="0" y="1488565"/>
        <a:ext cx="1656184" cy="3738060"/>
      </dsp:txXfrm>
    </dsp:sp>
    <dsp:sp modelId="{E50DD32B-816C-4F4F-B82C-73F6D322F4F7}">
      <dsp:nvSpPr>
        <dsp:cNvPr id="0" name=""/>
        <dsp:cNvSpPr/>
      </dsp:nvSpPr>
      <dsp:spPr>
        <a:xfrm>
          <a:off x="1780397" y="1532507"/>
          <a:ext cx="6500522" cy="87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готовностью успешно взаимодействовать с изменяющимся окружающим миром...;</a:t>
          </a:r>
          <a:endParaRPr lang="ru-RU" sz="1700" kern="1200" dirty="0"/>
        </a:p>
      </dsp:txBody>
      <dsp:txXfrm>
        <a:off x="1780397" y="1532507"/>
        <a:ext cx="6500522" cy="878845"/>
      </dsp:txXfrm>
    </dsp:sp>
    <dsp:sp modelId="{8D9F1AEC-BC11-400E-AC62-EDF043B823B1}">
      <dsp:nvSpPr>
        <dsp:cNvPr id="0" name=""/>
        <dsp:cNvSpPr/>
      </dsp:nvSpPr>
      <dsp:spPr>
        <a:xfrm>
          <a:off x="1656183" y="2411353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63B5F-CF76-4044-AD09-751533C62BFD}">
      <dsp:nvSpPr>
        <dsp:cNvPr id="0" name=""/>
        <dsp:cNvSpPr/>
      </dsp:nvSpPr>
      <dsp:spPr>
        <a:xfrm>
          <a:off x="1780397" y="2455295"/>
          <a:ext cx="6500522" cy="87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возможностью решать различные (в том числе нестандартные) учебные и жизненные задачи;</a:t>
          </a:r>
          <a:endParaRPr lang="ru-RU" sz="1700" kern="1200" dirty="0"/>
        </a:p>
      </dsp:txBody>
      <dsp:txXfrm>
        <a:off x="1780397" y="2455295"/>
        <a:ext cx="6500522" cy="878845"/>
      </dsp:txXfrm>
    </dsp:sp>
    <dsp:sp modelId="{8CB99C76-BF58-457B-B104-BCAC2BA1B749}">
      <dsp:nvSpPr>
        <dsp:cNvPr id="0" name=""/>
        <dsp:cNvSpPr/>
      </dsp:nvSpPr>
      <dsp:spPr>
        <a:xfrm>
          <a:off x="1656183" y="3334141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3B332-314C-4A0D-B6B3-C23FD9F99B58}">
      <dsp:nvSpPr>
        <dsp:cNvPr id="0" name=""/>
        <dsp:cNvSpPr/>
      </dsp:nvSpPr>
      <dsp:spPr>
        <a:xfrm>
          <a:off x="1780397" y="3378083"/>
          <a:ext cx="6500522" cy="87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способностью строить социальные отношения; </a:t>
          </a:r>
          <a:endParaRPr lang="ru-RU" sz="1700" kern="1200"/>
        </a:p>
      </dsp:txBody>
      <dsp:txXfrm>
        <a:off x="1780397" y="3378083"/>
        <a:ext cx="6500522" cy="878845"/>
      </dsp:txXfrm>
    </dsp:sp>
    <dsp:sp modelId="{0E90ED9B-BC3D-4176-8672-83B843D7C25E}">
      <dsp:nvSpPr>
        <dsp:cNvPr id="0" name=""/>
        <dsp:cNvSpPr/>
      </dsp:nvSpPr>
      <dsp:spPr>
        <a:xfrm>
          <a:off x="1656183" y="4256929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ED39-1ED5-40FE-B51A-7432EEC0BD62}">
      <dsp:nvSpPr>
        <dsp:cNvPr id="0" name=""/>
        <dsp:cNvSpPr/>
      </dsp:nvSpPr>
      <dsp:spPr>
        <a:xfrm>
          <a:off x="1780397" y="4300871"/>
          <a:ext cx="6500522" cy="87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совокупностью рефлексивных умений, обеспечивающих оценку своей грамотности, стремление к дальнейшему образованию....»</a:t>
          </a:r>
          <a:endParaRPr lang="ru-RU" sz="1700" kern="1200" dirty="0"/>
        </a:p>
      </dsp:txBody>
      <dsp:txXfrm>
        <a:off x="1780397" y="4300871"/>
        <a:ext cx="6500522" cy="878845"/>
      </dsp:txXfrm>
    </dsp:sp>
    <dsp:sp modelId="{2F32F413-61C7-4C39-959B-F76AC6369CD8}">
      <dsp:nvSpPr>
        <dsp:cNvPr id="0" name=""/>
        <dsp:cNvSpPr/>
      </dsp:nvSpPr>
      <dsp:spPr>
        <a:xfrm>
          <a:off x="1656183" y="5179717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CC8F3-DA14-4042-AB5D-6BA9F186B0CB}">
      <dsp:nvSpPr>
        <dsp:cNvPr id="0" name=""/>
        <dsp:cNvSpPr/>
      </dsp:nvSpPr>
      <dsp:spPr>
        <a:xfrm rot="21300000">
          <a:off x="27730" y="2582111"/>
          <a:ext cx="8981035" cy="1028464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273CE5-4795-4644-8D84-D3DFED1BD45C}">
      <dsp:nvSpPr>
        <dsp:cNvPr id="0" name=""/>
        <dsp:cNvSpPr/>
      </dsp:nvSpPr>
      <dsp:spPr>
        <a:xfrm>
          <a:off x="1513658" y="309634"/>
          <a:ext cx="1852391" cy="2477075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BA9527-E583-40F7-AF50-7B6980953728}">
      <dsp:nvSpPr>
        <dsp:cNvPr id="0" name=""/>
        <dsp:cNvSpPr/>
      </dsp:nvSpPr>
      <dsp:spPr>
        <a:xfrm>
          <a:off x="4139958" y="0"/>
          <a:ext cx="4190447" cy="260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Как учитель может убедиться в том, что функциональная грамотность сформирована у ученика?</a:t>
          </a:r>
          <a:endParaRPr lang="ru-RU" sz="2400" b="1" kern="1200" dirty="0"/>
        </a:p>
      </dsp:txBody>
      <dsp:txXfrm>
        <a:off x="4139958" y="0"/>
        <a:ext cx="4190447" cy="2600928"/>
      </dsp:txXfrm>
    </dsp:sp>
    <dsp:sp modelId="{5DF40931-9102-4609-AE18-241303FE0C54}">
      <dsp:nvSpPr>
        <dsp:cNvPr id="0" name=""/>
        <dsp:cNvSpPr/>
      </dsp:nvSpPr>
      <dsp:spPr>
        <a:xfrm>
          <a:off x="5580117" y="3617570"/>
          <a:ext cx="2033048" cy="2053891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DA3A25-3CCC-4BF0-9E73-BCACB734957A}">
      <dsp:nvSpPr>
        <dsp:cNvPr id="0" name=""/>
        <dsp:cNvSpPr/>
      </dsp:nvSpPr>
      <dsp:spPr>
        <a:xfrm>
          <a:off x="323535" y="3384386"/>
          <a:ext cx="4374097" cy="287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Функциональная грамотность в основном проявляется в решении проблемных задач, выходящих за пределы учебных ситуаций, и не похожих на те задачи, в ходе которых приобретались и отрабатывались знания и умения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323535" y="3384386"/>
        <a:ext cx="4374097" cy="2871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9FA06-AA52-420C-8009-4F71236556C7}">
      <dsp:nvSpPr>
        <dsp:cNvPr id="0" name=""/>
        <dsp:cNvSpPr/>
      </dsp:nvSpPr>
      <dsp:spPr>
        <a:xfrm>
          <a:off x="2292194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Как?</a:t>
          </a:r>
          <a:endParaRPr lang="ru-RU" sz="3100" kern="1200" dirty="0"/>
        </a:p>
      </dsp:txBody>
      <dsp:txXfrm>
        <a:off x="4295838" y="1099809"/>
        <a:ext cx="1357788" cy="1131490"/>
      </dsp:txXfrm>
    </dsp:sp>
    <dsp:sp modelId="{4331D6CC-3EEF-46EA-999F-58435EFA4114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Зачем?</a:t>
          </a:r>
          <a:endParaRPr lang="ru-RU" sz="3100" kern="1200" dirty="0"/>
        </a:p>
      </dsp:txBody>
      <dsp:txXfrm>
        <a:off x="3119088" y="2896616"/>
        <a:ext cx="2036683" cy="995711"/>
      </dsp:txXfrm>
    </dsp:sp>
    <dsp:sp modelId="{2DF8967F-4666-4C31-A730-45CA449FCF13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Что?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2575972" y="1099809"/>
        <a:ext cx="1357788" cy="1131490"/>
      </dsp:txXfrm>
    </dsp:sp>
    <dsp:sp modelId="{6E946965-8A52-46D0-8CCD-ADE5CBD7EBEB}">
      <dsp:nvSpPr>
        <dsp:cNvPr id="0" name=""/>
        <dsp:cNvSpPr/>
      </dsp:nvSpPr>
      <dsp:spPr>
        <a:xfrm>
          <a:off x="2057158" y="58837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52280-2BF2-41E1-9690-27D2E049DEA9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C3CA-DB83-4803-9D51-9DEC359D4C88}">
      <dsp:nvSpPr>
        <dsp:cNvPr id="0" name=""/>
        <dsp:cNvSpPr/>
      </dsp:nvSpPr>
      <dsp:spPr>
        <a:xfrm>
          <a:off x="1882543" y="-43403"/>
          <a:ext cx="4307287" cy="447699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63D91-ABCB-4394-AEDB-A5AB9BBA29F1}">
      <dsp:nvSpPr>
        <dsp:cNvPr id="0" name=""/>
        <dsp:cNvSpPr/>
      </dsp:nvSpPr>
      <dsp:spPr>
        <a:xfrm>
          <a:off x="0" y="2496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66D6-F796-4B67-8CB1-E2D7FA78C6D3}">
      <dsp:nvSpPr>
        <dsp:cNvPr id="0" name=""/>
        <dsp:cNvSpPr/>
      </dsp:nvSpPr>
      <dsp:spPr>
        <a:xfrm>
          <a:off x="0" y="2496"/>
          <a:ext cx="4032448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успешной реализацией ФГОС общего образования</a:t>
          </a:r>
          <a:r>
            <a:rPr lang="ru-RU" sz="1700" kern="1200" dirty="0" smtClean="0"/>
            <a:t>, т. е. за счет достижения планируемых предметных, метапредметных и личностных результатов,</a:t>
          </a:r>
          <a:endParaRPr lang="ru-RU" sz="1700" kern="1200" dirty="0"/>
        </a:p>
      </dsp:txBody>
      <dsp:txXfrm>
        <a:off x="0" y="2496"/>
        <a:ext cx="4032448" cy="1702525"/>
      </dsp:txXfrm>
    </dsp:sp>
    <dsp:sp modelId="{C50C2A5C-64E2-4BC9-8877-51D6CE1CD604}">
      <dsp:nvSpPr>
        <dsp:cNvPr id="0" name=""/>
        <dsp:cNvSpPr/>
      </dsp:nvSpPr>
      <dsp:spPr>
        <a:xfrm>
          <a:off x="0" y="1705021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FCBAF-DDB2-4287-AEBA-FB13EF706ECF}">
      <dsp:nvSpPr>
        <dsp:cNvPr id="0" name=""/>
        <dsp:cNvSpPr/>
      </dsp:nvSpPr>
      <dsp:spPr>
        <a:xfrm>
          <a:off x="0" y="1705021"/>
          <a:ext cx="4032448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если в учебном процессе реализован </a:t>
          </a:r>
          <a:r>
            <a:rPr lang="ru-RU" sz="1700" b="1" kern="1200" dirty="0" smtClean="0"/>
            <a:t>если в учебном процессе реализован комплексный системно-деятельностный подход</a:t>
          </a:r>
          <a:r>
            <a:rPr lang="ru-RU" sz="1700" kern="1200" dirty="0" smtClean="0"/>
            <a:t>, </a:t>
          </a:r>
          <a:endParaRPr lang="ru-RU" sz="1700" kern="1200" dirty="0"/>
        </a:p>
      </dsp:txBody>
      <dsp:txXfrm>
        <a:off x="0" y="1705021"/>
        <a:ext cx="4032448" cy="1702525"/>
      </dsp:txXfrm>
    </dsp:sp>
    <dsp:sp modelId="{25E6D518-5220-4918-B09B-9D543E6AA4E5}">
      <dsp:nvSpPr>
        <dsp:cNvPr id="0" name=""/>
        <dsp:cNvSpPr/>
      </dsp:nvSpPr>
      <dsp:spPr>
        <a:xfrm>
          <a:off x="0" y="3407546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16DB1-7D05-4D5E-BC55-C1516A4C793F}">
      <dsp:nvSpPr>
        <dsp:cNvPr id="0" name=""/>
        <dsp:cNvSpPr/>
      </dsp:nvSpPr>
      <dsp:spPr>
        <a:xfrm>
          <a:off x="0" y="3407546"/>
          <a:ext cx="4032448" cy="1702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если процесс обучения идет </a:t>
          </a:r>
          <a:r>
            <a:rPr lang="ru-RU" sz="1700" kern="1200" dirty="0" smtClean="0">
              <a:solidFill>
                <a:srgbClr val="FF0000"/>
              </a:solidFill>
            </a:rPr>
            <a:t>как </a:t>
          </a:r>
          <a:r>
            <a:rPr lang="ru-RU" sz="1700" b="1" kern="1200" dirty="0" smtClean="0">
              <a:solidFill>
                <a:srgbClr val="FF0000"/>
              </a:solidFill>
            </a:rPr>
            <a:t>процесс решения учащимися различных классов учебно-познавательных и учебно-практических задач</a:t>
          </a:r>
          <a:r>
            <a:rPr lang="ru-RU" sz="1700" kern="1200" dirty="0" smtClean="0">
              <a:solidFill>
                <a:srgbClr val="FF0000"/>
              </a:solidFill>
            </a:rPr>
            <a:t>,</a:t>
          </a:r>
          <a:r>
            <a:rPr lang="ru-RU" sz="1700" kern="1200" dirty="0" smtClean="0"/>
            <a:t> задач на применение или перенос тех знаний и тех умений, которые учитель формирует.</a:t>
          </a:r>
          <a:endParaRPr lang="ru-RU" sz="1700" kern="1200" dirty="0"/>
        </a:p>
      </dsp:txBody>
      <dsp:txXfrm>
        <a:off x="0" y="3407546"/>
        <a:ext cx="4032448" cy="17025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B126A-33C3-477C-91F2-4E5A6343A478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52BF9-37A0-4F10-9DD0-77D2C926D74B}">
      <dsp:nvSpPr>
        <dsp:cNvPr id="0" name=""/>
        <dsp:cNvSpPr/>
      </dsp:nvSpPr>
      <dsp:spPr>
        <a:xfrm>
          <a:off x="609918" y="439248"/>
          <a:ext cx="3650186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0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Какие задания работают на формирование функциональной грамотности?</a:t>
          </a:r>
          <a:endParaRPr lang="ru-RU" sz="1500" kern="1200" dirty="0"/>
        </a:p>
      </dsp:txBody>
      <dsp:txXfrm>
        <a:off x="609918" y="439248"/>
        <a:ext cx="3650186" cy="878497"/>
      </dsp:txXfrm>
    </dsp:sp>
    <dsp:sp modelId="{64F97EF6-9145-44FC-8253-8A7E638A89CB}">
      <dsp:nvSpPr>
        <dsp:cNvPr id="0" name=""/>
        <dsp:cNvSpPr/>
      </dsp:nvSpPr>
      <dsp:spPr>
        <a:xfrm>
          <a:off x="60857" y="329436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8C79B-E891-4332-B9F4-CC0701FAFCC1}">
      <dsp:nvSpPr>
        <dsp:cNvPr id="0" name=""/>
        <dsp:cNvSpPr/>
      </dsp:nvSpPr>
      <dsp:spPr>
        <a:xfrm>
          <a:off x="929252" y="1756995"/>
          <a:ext cx="3330852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0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Сколько таких заданий в учебниках и задачниках, по которым работает учитель</a:t>
          </a:r>
          <a:r>
            <a:rPr lang="ru-RU" sz="1500" kern="1200" dirty="0" smtClean="0"/>
            <a:t>? </a:t>
          </a:r>
          <a:endParaRPr lang="ru-RU" sz="1500" kern="1200" dirty="0"/>
        </a:p>
      </dsp:txBody>
      <dsp:txXfrm>
        <a:off x="929252" y="1756995"/>
        <a:ext cx="3330852" cy="878497"/>
      </dsp:txXfrm>
    </dsp:sp>
    <dsp:sp modelId="{8EE208A0-1170-4F74-9D8D-5A3F8F538500}">
      <dsp:nvSpPr>
        <dsp:cNvPr id="0" name=""/>
        <dsp:cNvSpPr/>
      </dsp:nvSpPr>
      <dsp:spPr>
        <a:xfrm>
          <a:off x="380191" y="1647183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ECAEE-57E5-4351-A5DC-671B4E6B82DC}">
      <dsp:nvSpPr>
        <dsp:cNvPr id="0" name=""/>
        <dsp:cNvSpPr/>
      </dsp:nvSpPr>
      <dsp:spPr>
        <a:xfrm>
          <a:off x="609918" y="3074741"/>
          <a:ext cx="3650186" cy="8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7307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Достаточно ли их количества для формирования прочного уровня функциональной грамотности?</a:t>
          </a:r>
          <a:endParaRPr lang="ru-RU" sz="1500" b="1" kern="1200" dirty="0"/>
        </a:p>
      </dsp:txBody>
      <dsp:txXfrm>
        <a:off x="609918" y="3074741"/>
        <a:ext cx="3650186" cy="878497"/>
      </dsp:txXfrm>
    </dsp:sp>
    <dsp:sp modelId="{6A886E89-3E84-437E-8652-5FDED61AC0ED}">
      <dsp:nvSpPr>
        <dsp:cNvPr id="0" name=""/>
        <dsp:cNvSpPr/>
      </dsp:nvSpPr>
      <dsp:spPr>
        <a:xfrm>
          <a:off x="60857" y="2964929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CBF6C-40A8-45CB-8E10-5CC14FA401D5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81FF-44EA-4762-97CD-EE28A4A64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0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35CF35D-1303-4B66-B074-34C2880E3D9C}" type="slidenum">
              <a:rPr lang="ru-RU" altLang="ru-RU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z="1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425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439F-93F4-4529-9EE8-BA48DFB4CF0A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5009-7744-4D07-ACA8-FB9574EE99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5541"/>
      </p:ext>
    </p:extLst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CA9A-A2F9-4320-A031-2808AFB6080B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79CF-F8BE-499C-A337-7B754461998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5539"/>
      </p:ext>
    </p:extLst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86E3-BDD1-4D76-A6B0-946B9AA883A3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E3D6-B914-4957-8671-5550696E4D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204"/>
      </p:ext>
    </p:extLst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4F84-C4E3-4712-9BB7-82AA09E8F52A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E871-36EE-4F9B-864E-05DAB1DD014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34467"/>
      </p:ext>
    </p:extLst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29B9-9946-4FD3-9ECF-EBC1330B87A0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684A-2D71-4877-B1F6-5BE4353D2A9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1698"/>
      </p:ext>
    </p:extLst>
  </p:cSld>
  <p:clrMapOvr>
    <a:masterClrMapping/>
  </p:clrMapOvr>
  <p:transition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0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H4WorldTi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" t="7455" r="19855" b="57018"/>
          <a:stretch>
            <a:fillRect/>
          </a:stretch>
        </p:blipFill>
        <p:spPr bwMode="auto">
          <a:xfrm>
            <a:off x="601579" y="0"/>
            <a:ext cx="8542421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irls201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420" y="5998464"/>
            <a:ext cx="937206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47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439F-93F4-4529-9EE8-BA48DFB4CF0A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95009-7744-4D07-ACA8-FB9574EE99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62458"/>
      </p:ext>
    </p:extLst>
  </p:cSld>
  <p:clrMapOvr>
    <a:masterClrMapping/>
  </p:clrMapOvr>
  <p:transition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E9CD-E864-4771-882E-E1E0BF09CDA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74B9-7057-4FEE-B393-409FC4A3F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00698"/>
      </p:ext>
    </p:extLst>
  </p:cSld>
  <p:clrMapOvr>
    <a:masterClrMapping/>
  </p:clrMapOvr>
  <p:transition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FC12-6C57-4520-B0D5-EE2DB2797AFD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9538-B3E5-4785-8AF2-6F03BB610C0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8995"/>
      </p:ext>
    </p:extLst>
  </p:cSld>
  <p:clrMapOvr>
    <a:masterClrMapping/>
  </p:clrMapOvr>
  <p:transition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362C-0345-4BDB-BABA-ECA76C4E9401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A24-11F1-49E1-9E2A-78B17CB5C8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31551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E9CD-E864-4771-882E-E1E0BF09CDA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174B9-7057-4FEE-B393-409FC4A3FE2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9795"/>
      </p:ext>
    </p:extLst>
  </p:cSld>
  <p:clrMapOvr>
    <a:masterClrMapping/>
  </p:clrMapOvr>
  <p:transition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3FD6-FC59-4036-A4F7-E3E1C7B6F65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F0C1-7D55-415B-887B-43A2A4E24C4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09182"/>
      </p:ext>
    </p:extLst>
  </p:cSld>
  <p:clrMapOvr>
    <a:masterClrMapping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1C64-C693-4305-9D69-C23BEBE5C7F1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E5B4-A5EE-40E4-86BF-F257495DF0B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06091"/>
      </p:ext>
    </p:extLst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EC501-5D02-4518-8121-3E4C840A702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8CCD-03DA-4BBC-A7AF-B661E4149B2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16305"/>
      </p:ext>
    </p:extLst>
  </p:cSld>
  <p:clrMapOvr>
    <a:masterClrMapping/>
  </p:clrMapOvr>
  <p:transition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4162-3193-402C-9D96-D2129E79557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C645-9DA4-441D-AD2F-CDDD5C2B223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70518"/>
      </p:ext>
    </p:extLst>
  </p:cSld>
  <p:clrMapOvr>
    <a:masterClrMapping/>
  </p:clrMapOvr>
  <p:transition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7705-6CA0-41C3-A2A7-7C36E4D077E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FC24-C7BF-4835-B136-ED6CE88996E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4467"/>
      </p:ext>
    </p:extLst>
  </p:cSld>
  <p:clrMapOvr>
    <a:masterClrMapping/>
  </p:clrMapOvr>
  <p:transition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CA9A-A2F9-4320-A031-2808AFB6080B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79CF-F8BE-499C-A337-7B754461998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60913"/>
      </p:ext>
    </p:extLst>
  </p:cSld>
  <p:clrMapOvr>
    <a:masterClrMapping/>
  </p:clrMapOvr>
  <p:transition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86E3-BDD1-4D76-A6B0-946B9AA883A3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6E3D6-B914-4957-8671-5550696E4D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70205"/>
      </p:ext>
    </p:extLst>
  </p:cSld>
  <p:clrMapOvr>
    <a:masterClrMapping/>
  </p:clrMapOvr>
  <p:transition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4F84-C4E3-4712-9BB7-82AA09E8F52A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E871-36EE-4F9B-864E-05DAB1DD014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19264"/>
      </p:ext>
    </p:extLst>
  </p:cSld>
  <p:clrMapOvr>
    <a:masterClrMapping/>
  </p:clrMapOvr>
  <p:transition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29B9-9946-4FD3-9ECF-EBC1330B87A0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684A-2D71-4877-B1F6-5BE4353D2A9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86919"/>
      </p:ext>
    </p:extLst>
  </p:cSld>
  <p:clrMapOvr>
    <a:masterClrMapping/>
  </p:clrMapOvr>
  <p:transition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FC12-6C57-4520-B0D5-EE2DB2797AFD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9538-B3E5-4785-8AF2-6F03BB610C0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86672"/>
      </p:ext>
    </p:extLst>
  </p:cSld>
  <p:clrMapOvr>
    <a:masterClrMapping/>
  </p:clrMapOvr>
  <p:transition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TH4WorldTi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7" t="7455" r="19855" b="57018"/>
          <a:stretch>
            <a:fillRect/>
          </a:stretch>
        </p:blipFill>
        <p:spPr bwMode="auto">
          <a:xfrm>
            <a:off x="601579" y="0"/>
            <a:ext cx="8542421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irls201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420" y="5998464"/>
            <a:ext cx="937206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494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7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3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13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74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91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05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362C-0345-4BDB-BABA-ECA76C4E9401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4A24-11F1-49E1-9E2A-78B17CB5C8A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7557"/>
      </p:ext>
    </p:extLst>
  </p:cSld>
  <p:clrMapOvr>
    <a:masterClrMapping/>
  </p:clrMapOvr>
  <p:transition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7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3FD6-FC59-4036-A4F7-E3E1C7B6F65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F0C1-7D55-415B-887B-43A2A4E24C4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9045"/>
      </p:ext>
    </p:extLst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1C64-C693-4305-9D69-C23BEBE5C7F1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E5B4-A5EE-40E4-86BF-F257495DF0B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79318"/>
      </p:ext>
    </p:extLst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EC501-5D02-4518-8121-3E4C840A702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8CCD-03DA-4BBC-A7AF-B661E4149B2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97787"/>
      </p:ext>
    </p:extLst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4162-3193-402C-9D96-D2129E795578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C645-9DA4-441D-AD2F-CDDD5C2B223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3050"/>
      </p:ext>
    </p:extLst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7705-6CA0-41C3-A2A7-7C36E4D077E5}" type="datetime1">
              <a:rPr lang="ru-RU">
                <a:solidFill>
                  <a:srgbClr val="FFFFFF"/>
                </a:solidFill>
              </a:rPr>
              <a:pPr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DFC24-C7BF-4835-B136-ED6CE88996E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24610"/>
      </p:ext>
    </p:extLst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797B9-53D6-4890-B077-F11DD6B63AA1}" type="datetime1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04E1A-1DBB-4E5F-A73B-3476CD5EF5B3}" type="slidenum">
              <a:rPr lang="ru-RU" altLang="ru-RU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82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advTm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797B9-53D6-4890-B077-F11DD6B63AA1}" type="datetime1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04E1A-1DBB-4E5F-A73B-3476CD5EF5B3}" type="slidenum">
              <a:rPr lang="ru-RU" altLang="ru-RU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55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advTm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797B9-53D6-4890-B077-F11DD6B63AA1}" type="datetime1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16.11.2020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04E1A-1DBB-4E5F-A73B-3476CD5EF5B3}" type="slidenum">
              <a:rPr lang="ru-RU" altLang="ru-RU" smtClean="0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pisa" TargetMode="External"/><Relationship Id="rId2" Type="http://schemas.openxmlformats.org/officeDocument/2006/relationships/hyperlink" Target="https://vbudushee.ru/" TargetMode="Externa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-talant.com/biblioteka/kvest-svoystva-stepeni-s-celym-pokazatelem-100102.html" TargetMode="External"/><Relationship Id="rId2" Type="http://schemas.openxmlformats.org/officeDocument/2006/relationships/hyperlink" Target="https://myskills.ru/" TargetMode="Externa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skiv.instrao.ru/support/demonstratsionnye-materialya/" TargetMode="External"/><Relationship Id="rId4" Type="http://schemas.openxmlformats.org/officeDocument/2006/relationships/hyperlink" Target="http://skiv.instrao.ru/bank-zadaniy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or.rosuchebnik.ru/material/shkola-gotovitsya-k-pisa-rol-direktora/#video" TargetMode="External"/><Relationship Id="rId2" Type="http://schemas.openxmlformats.org/officeDocument/2006/relationships/hyperlink" Target="http://ermuo.ru/data/metodika_and_detsady/panorama.docx" TargetMode="External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link.email.prosv.ru/drofaru/91493,=0vCTcBQP_lmYZ7zt8-ceYxw/8937,149453756,1072270,?aHR0cHM6Ly91Y2hpdGVsLmNsdWIvc29mdC1za2lsbHMvP3V0bV9jYW1wYWlnbj0yMDIwMTExMV9zb2Z0X3NraWxsc190ZWFjaGVyc19pbnZpdGUmdXRtX21lZGl1bT1lbWFpbCZ1dG1fc291cmNlPVNlbmRzYXk=" TargetMode="External"/><Relationship Id="rId4" Type="http://schemas.openxmlformats.org/officeDocument/2006/relationships/hyperlink" Target="https://online.ippd.ru/programma/-&#1087;&#1088;&#1086;&#1075;&#1088;&#1072;&#1084;&#1084;&#1072;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ites/default/files/2020/05/22/web_padlet.ppt" TargetMode="External"/><Relationship Id="rId2" Type="http://schemas.openxmlformats.org/officeDocument/2006/relationships/hyperlink" Target="http://www.youtube.com/watch?v=DLAkbtUdqQ0&amp;ab_channel=MaxiEnglish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skiv.instrao.ru/content/board1/&#1050;&#1086;&#1074;&#1072;&#1083;&#1077;&#1074;&#1072;%20&#1043;.&#1057;.%20&#1063;&#1090;&#1086;%20&#1085;&#1077;&#1086;&#1073;&#1093;&#1086;&#1076;&#1080;&#1084;&#1086;%20&#1079;&#1085;&#1072;&#1090;&#1100;%20&#1082;&#1072;&#1078;&#1076;&#1086;&#1084;&#1091;%20&#1091;&#1095;&#1080;&#1090;&#1077;&#1083;&#1102;%20&#1086;%20&#1060;&#1043;.pd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8XOHCgWMM&amp;feature=emb_logo" TargetMode="Externa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00392" cy="3384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Функциональная грамотность: вызовы и эффективные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практики.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Методическое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сопровождение деятельности учителя по формированию функциональной грамотности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».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2016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Школа завуча. Модуль 2.</a:t>
            </a:r>
            <a:endParaRPr lang="en-US" dirty="0" smtClean="0"/>
          </a:p>
          <a:p>
            <a:pPr algn="r"/>
            <a:r>
              <a:rPr lang="ru-RU" dirty="0" smtClean="0"/>
              <a:t>Черепахина Т.П.</a:t>
            </a:r>
          </a:p>
          <a:p>
            <a:pPr algn="r"/>
            <a:r>
              <a:rPr lang="ru-RU" dirty="0" smtClean="0"/>
              <a:t>12 ноября 2020года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ru-RU" dirty="0" smtClean="0"/>
              <a:t>Учить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642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660232" y="1484784"/>
            <a:ext cx="1944216" cy="1368152"/>
          </a:xfrm>
          <a:prstGeom prst="roundRect">
            <a:avLst>
              <a:gd name="adj" fmla="val 2724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Нужно знать, чтобы….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72816"/>
            <a:ext cx="2088232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 + b = c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124" y="4117424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ХОЧУ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5395272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53140" y="3933056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УМЕЮ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3804" y="5301208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5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Креативное мышление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88024" y="2852935"/>
            <a:ext cx="3250704" cy="1650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Придумайте и </a:t>
            </a:r>
            <a:r>
              <a:rPr lang="ru-RU" dirty="0" smtClean="0">
                <a:solidFill>
                  <a:srgbClr val="002060"/>
                </a:solidFill>
              </a:rPr>
              <a:t>запишите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несколько </a:t>
            </a:r>
            <a:r>
              <a:rPr lang="ru-RU" dirty="0" smtClean="0">
                <a:solidFill>
                  <a:srgbClr val="002060"/>
                </a:solidFill>
              </a:rPr>
              <a:t>разных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заголовков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art-storona.ru/wp-content/gallery/ddc0413/v-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00808"/>
            <a:ext cx="3672408" cy="38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Повышение уровня функциональной грамотности российских учащихся может быть обеспечена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1040588"/>
              </p:ext>
            </p:extLst>
          </p:nvPr>
        </p:nvGraphicFramePr>
        <p:xfrm>
          <a:off x="179512" y="1340768"/>
          <a:ext cx="4032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8064086"/>
              </p:ext>
            </p:extLst>
          </p:nvPr>
        </p:nvGraphicFramePr>
        <p:xfrm>
          <a:off x="4499992" y="2437334"/>
          <a:ext cx="43204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2122854"/>
              </p:ext>
            </p:extLst>
          </p:nvPr>
        </p:nvGraphicFramePr>
        <p:xfrm>
          <a:off x="4499992" y="1268760"/>
          <a:ext cx="43204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148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BC590F-F5A0-4C93-A365-4DCACAE3C4A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10596" name="AutoShape 2"/>
          <p:cNvSpPr>
            <a:spLocks noChangeArrowheads="1"/>
          </p:cNvSpPr>
          <p:nvPr/>
        </p:nvSpPr>
        <p:spPr bwMode="gray">
          <a:xfrm>
            <a:off x="274638" y="171450"/>
            <a:ext cx="8712200" cy="1017588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>
                <a:solidFill>
                  <a:schemeClr val="tx2"/>
                </a:solidFill>
                <a:cs typeface="+mn-cs"/>
              </a:rPr>
              <a:t>Учебная ситуация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>
                <a:solidFill>
                  <a:schemeClr val="tx2"/>
                </a:solidFill>
                <a:cs typeface="+mn-cs"/>
              </a:rPr>
              <a:t>основная педагогическая задача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5" y="1467794"/>
            <a:ext cx="8862714" cy="10828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Инициировать детское действие и образовательный запрос учащихся	</a:t>
            </a:r>
          </a:p>
        </p:txBody>
      </p:sp>
      <p:sp>
        <p:nvSpPr>
          <p:cNvPr id="116744" name="Овал 2"/>
          <p:cNvSpPr>
            <a:spLocks noChangeArrowheads="1"/>
          </p:cNvSpPr>
          <p:nvPr/>
        </p:nvSpPr>
        <p:spPr bwMode="auto">
          <a:xfrm>
            <a:off x="846138" y="3609975"/>
            <a:ext cx="3060700" cy="2700338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6745" name="Овал 3"/>
          <p:cNvSpPr>
            <a:spLocks noChangeArrowheads="1"/>
          </p:cNvSpPr>
          <p:nvPr/>
        </p:nvSpPr>
        <p:spPr bwMode="auto">
          <a:xfrm>
            <a:off x="1673225" y="3609975"/>
            <a:ext cx="1368425" cy="541338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стимул</a:t>
            </a:r>
          </a:p>
        </p:txBody>
      </p:sp>
      <p:sp>
        <p:nvSpPr>
          <p:cNvPr id="116746" name="Овал 22"/>
          <p:cNvSpPr>
            <a:spLocks noChangeArrowheads="1"/>
          </p:cNvSpPr>
          <p:nvPr/>
        </p:nvSpPr>
        <p:spPr bwMode="auto">
          <a:xfrm>
            <a:off x="1354138" y="4151313"/>
            <a:ext cx="2143125" cy="1630362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условия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и предмет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действия</a:t>
            </a:r>
          </a:p>
        </p:txBody>
      </p:sp>
      <p:sp>
        <p:nvSpPr>
          <p:cNvPr id="116747" name="Овал 23"/>
          <p:cNvSpPr>
            <a:spLocks noChangeArrowheads="1"/>
          </p:cNvSpPr>
          <p:nvPr/>
        </p:nvSpPr>
        <p:spPr bwMode="auto">
          <a:xfrm rot="-5400000">
            <a:off x="991394" y="4258469"/>
            <a:ext cx="466725" cy="468313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6748" name="Овал 24"/>
          <p:cNvSpPr>
            <a:spLocks noChangeArrowheads="1"/>
          </p:cNvSpPr>
          <p:nvPr/>
        </p:nvSpPr>
        <p:spPr bwMode="auto">
          <a:xfrm rot="-5400000">
            <a:off x="990601" y="4960937"/>
            <a:ext cx="468312" cy="4683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1349375" y="4560888"/>
            <a:ext cx="376238" cy="165100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Овал 33"/>
          <p:cNvSpPr/>
          <p:nvPr/>
        </p:nvSpPr>
        <p:spPr bwMode="auto">
          <a:xfrm rot="16200000">
            <a:off x="1388269" y="5591969"/>
            <a:ext cx="466725" cy="468313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116751" name="Овал 34"/>
          <p:cNvSpPr>
            <a:spLocks noChangeArrowheads="1"/>
          </p:cNvSpPr>
          <p:nvPr/>
        </p:nvSpPr>
        <p:spPr bwMode="auto">
          <a:xfrm rot="-5400000">
            <a:off x="2175669" y="5826919"/>
            <a:ext cx="468313" cy="466725"/>
          </a:xfrm>
          <a:prstGeom prst="ellipse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16752" name="Овал 35"/>
          <p:cNvSpPr>
            <a:spLocks noChangeArrowheads="1"/>
          </p:cNvSpPr>
          <p:nvPr/>
        </p:nvSpPr>
        <p:spPr bwMode="auto">
          <a:xfrm rot="-5400000">
            <a:off x="3028950" y="5546725"/>
            <a:ext cx="468313" cy="4683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 rot="16200000">
            <a:off x="3365501" y="4960937"/>
            <a:ext cx="468312" cy="46831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 bwMode="auto">
          <a:xfrm rot="16200000">
            <a:off x="3305175" y="4260850"/>
            <a:ext cx="466725" cy="4667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>
            <a:off x="1354138" y="4562475"/>
            <a:ext cx="377825" cy="165100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Овал 39"/>
          <p:cNvSpPr/>
          <p:nvPr/>
        </p:nvSpPr>
        <p:spPr bwMode="auto">
          <a:xfrm rot="16200000">
            <a:off x="3309937" y="4260851"/>
            <a:ext cx="468313" cy="4683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 flipV="1">
            <a:off x="1238250" y="4729163"/>
            <a:ext cx="111125" cy="479425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1673225" y="5748338"/>
            <a:ext cx="342900" cy="33337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759" name="Прямая со стрелкой 49"/>
          <p:cNvCxnSpPr>
            <a:cxnSpLocks noChangeShapeType="1"/>
          </p:cNvCxnSpPr>
          <p:nvPr/>
        </p:nvCxnSpPr>
        <p:spPr bwMode="auto">
          <a:xfrm flipV="1">
            <a:off x="2409825" y="5429250"/>
            <a:ext cx="0" cy="396875"/>
          </a:xfrm>
          <a:prstGeom prst="straightConnector1">
            <a:avLst/>
          </a:prstGeom>
          <a:noFill/>
          <a:ln w="381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60" name="Прямая со стрелкой 51"/>
          <p:cNvCxnSpPr>
            <a:cxnSpLocks noChangeShapeType="1"/>
          </p:cNvCxnSpPr>
          <p:nvPr/>
        </p:nvCxnSpPr>
        <p:spPr bwMode="auto">
          <a:xfrm flipV="1">
            <a:off x="3114675" y="5337175"/>
            <a:ext cx="195263" cy="290513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Прямая со стрелкой 53"/>
          <p:cNvCxnSpPr/>
          <p:nvPr/>
        </p:nvCxnSpPr>
        <p:spPr bwMode="auto">
          <a:xfrm flipH="1" flipV="1">
            <a:off x="3094038" y="5057775"/>
            <a:ext cx="327025" cy="115888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 bwMode="auto">
          <a:xfrm flipH="1" flipV="1">
            <a:off x="3005138" y="4492625"/>
            <a:ext cx="350837" cy="125413"/>
          </a:xfrm>
          <a:prstGeom prst="straightConnector1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763" name="Овал 57"/>
          <p:cNvSpPr>
            <a:spLocks noChangeArrowheads="1"/>
          </p:cNvSpPr>
          <p:nvPr/>
        </p:nvSpPr>
        <p:spPr bwMode="auto">
          <a:xfrm>
            <a:off x="7056438" y="3879850"/>
            <a:ext cx="1763712" cy="2135188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новое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знание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и/или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способ-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ность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 bwMode="auto">
          <a:xfrm>
            <a:off x="3906838" y="4708525"/>
            <a:ext cx="3143250" cy="520700"/>
          </a:xfrm>
          <a:prstGeom prst="leftRight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4430713" y="4189413"/>
            <a:ext cx="2225675" cy="53975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2"/>
                </a:solidFill>
                <a:latin typeface="Arial" charset="0"/>
                <a:cs typeface="+mn-cs"/>
              </a:rPr>
              <a:t>“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+mn-cs"/>
              </a:rPr>
              <a:t>открытие</a:t>
            </a:r>
            <a:r>
              <a:rPr lang="en-US" sz="2400" b="1" dirty="0">
                <a:solidFill>
                  <a:schemeClr val="bg2"/>
                </a:solidFill>
                <a:latin typeface="Arial" charset="0"/>
                <a:cs typeface="+mn-cs"/>
              </a:rPr>
              <a:t>”</a:t>
            </a:r>
            <a:endParaRPr lang="ru-RU" sz="2400" b="1" dirty="0">
              <a:solidFill>
                <a:schemeClr val="bg2"/>
              </a:solidFill>
              <a:latin typeface="Arial" charset="0"/>
              <a:cs typeface="+mn-cs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4414838" y="5195888"/>
            <a:ext cx="2225675" cy="53975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+mn-cs"/>
              </a:rPr>
              <a:t>проверка</a:t>
            </a:r>
          </a:p>
        </p:txBody>
      </p:sp>
      <p:sp>
        <p:nvSpPr>
          <p:cNvPr id="116767" name="Овал 43016"/>
          <p:cNvSpPr>
            <a:spLocks noChangeArrowheads="1"/>
          </p:cNvSpPr>
          <p:nvPr/>
        </p:nvSpPr>
        <p:spPr bwMode="auto">
          <a:xfrm>
            <a:off x="542925" y="3035300"/>
            <a:ext cx="8428038" cy="3711575"/>
          </a:xfrm>
          <a:prstGeom prst="ellipse">
            <a:avLst/>
          </a:prstGeom>
          <a:noFill/>
          <a:ln w="571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3018" name="Скругленная прямоугольная выноска 43017"/>
          <p:cNvSpPr/>
          <p:nvPr/>
        </p:nvSpPr>
        <p:spPr bwMode="auto">
          <a:xfrm>
            <a:off x="182563" y="3083719"/>
            <a:ext cx="1171575" cy="844550"/>
          </a:xfrm>
          <a:prstGeom prst="wedgeRoundRectCallout">
            <a:avLst>
              <a:gd name="adj1" fmla="val 56277"/>
              <a:gd name="adj2" fmla="val 72805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  <a:latin typeface="Arial" charset="0"/>
                <a:cs typeface="+mn-cs"/>
              </a:rPr>
              <a:t>цель</a:t>
            </a:r>
          </a:p>
        </p:txBody>
      </p:sp>
      <p:sp>
        <p:nvSpPr>
          <p:cNvPr id="80" name="Скругленная прямоугольная выноска 79"/>
          <p:cNvSpPr/>
          <p:nvPr/>
        </p:nvSpPr>
        <p:spPr bwMode="auto">
          <a:xfrm>
            <a:off x="7056438" y="2990850"/>
            <a:ext cx="1930400" cy="844550"/>
          </a:xfrm>
          <a:prstGeom prst="wedgeRoundRectCallout">
            <a:avLst>
              <a:gd name="adj1" fmla="val -18316"/>
              <a:gd name="adj2" fmla="val 71517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  <a:latin typeface="Arial" charset="0"/>
                <a:cs typeface="+mn-cs"/>
              </a:rPr>
              <a:t>ожидаемый</a:t>
            </a:r>
          </a:p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  <a:latin typeface="Arial" charset="0"/>
                <a:cs typeface="+mn-cs"/>
              </a:rPr>
              <a:t>результат</a:t>
            </a:r>
          </a:p>
        </p:txBody>
      </p:sp>
      <p:sp>
        <p:nvSpPr>
          <p:cNvPr id="116770" name="Овал 80"/>
          <p:cNvSpPr>
            <a:spLocks noChangeArrowheads="1"/>
          </p:cNvSpPr>
          <p:nvPr/>
        </p:nvSpPr>
        <p:spPr bwMode="auto">
          <a:xfrm>
            <a:off x="4497388" y="3035300"/>
            <a:ext cx="1765300" cy="800100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новый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запрос</a:t>
            </a:r>
          </a:p>
        </p:txBody>
      </p:sp>
      <p:sp>
        <p:nvSpPr>
          <p:cNvPr id="116771" name="Стрелка вправо 43025"/>
          <p:cNvSpPr>
            <a:spLocks noChangeArrowheads="1"/>
          </p:cNvSpPr>
          <p:nvPr/>
        </p:nvSpPr>
        <p:spPr bwMode="auto">
          <a:xfrm rot="-1868273">
            <a:off x="3492500" y="3568700"/>
            <a:ext cx="1068388" cy="446088"/>
          </a:xfrm>
          <a:prstGeom prst="rightArrow">
            <a:avLst>
              <a:gd name="adj1" fmla="val 50000"/>
              <a:gd name="adj2" fmla="val 49896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16772" name="Овал 83"/>
          <p:cNvSpPr>
            <a:spLocks noChangeArrowheads="1"/>
          </p:cNvSpPr>
          <p:nvPr/>
        </p:nvSpPr>
        <p:spPr bwMode="auto">
          <a:xfrm>
            <a:off x="4248150" y="5957888"/>
            <a:ext cx="1763713" cy="800100"/>
          </a:xfrm>
          <a:prstGeom prst="ellipse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новый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запрос</a:t>
            </a:r>
          </a:p>
        </p:txBody>
      </p:sp>
      <p:sp>
        <p:nvSpPr>
          <p:cNvPr id="116773" name="Стрелка вправо 84"/>
          <p:cNvSpPr>
            <a:spLocks noChangeArrowheads="1"/>
          </p:cNvSpPr>
          <p:nvPr/>
        </p:nvSpPr>
        <p:spPr bwMode="auto">
          <a:xfrm rot="2176157">
            <a:off x="3584575" y="5784850"/>
            <a:ext cx="838200" cy="444500"/>
          </a:xfrm>
          <a:prstGeom prst="rightArrow">
            <a:avLst>
              <a:gd name="adj1" fmla="val 50000"/>
              <a:gd name="adj2" fmla="val 50102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E67D58-9C3D-4490-AADB-B67EA1C1216B}" type="slidenum">
              <a:rPr lang="ru-RU" altLang="ru-RU"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875" y="3573016"/>
            <a:ext cx="8862714" cy="26492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педагогические средства в руках учителя:</a:t>
            </a:r>
          </a:p>
          <a:p>
            <a:pPr algn="ctr" eaLnBrk="0" hangingPunct="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УЧЕБНОЕ ЗАДАНИЕ</a:t>
            </a:r>
          </a:p>
          <a:p>
            <a:pPr algn="ctr" eaLnBrk="0" hangingPunct="0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 УЧЕБНАЯ СИТУАЦИЯ	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875" y="1628800"/>
            <a:ext cx="8862714" cy="157319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педагогическая задача: инициировать детское действие и образовательный запрос учащихся	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71450" y="225425"/>
            <a:ext cx="8712200" cy="1158875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cs typeface="+mn-cs"/>
              </a:rPr>
              <a:t>Как учить? Основные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cs typeface="+mn-cs"/>
              </a:rPr>
              <a:t>педагогические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980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Особенности заданий для оценки функциональной грамотности 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740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Задача</a:t>
            </a:r>
            <a:r>
              <a:rPr lang="ru-RU" sz="2400" dirty="0"/>
              <a:t>, поставленная вне предметной области и решаемая с помощью предметных знаний, например, по математике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каждом из заданий описываются жизненная ситуация, как правило, близкая понятная учащемуся </a:t>
            </a:r>
          </a:p>
          <a:p>
            <a:r>
              <a:rPr lang="ru-RU" sz="2400" dirty="0" smtClean="0"/>
              <a:t>Контекст </a:t>
            </a:r>
            <a:r>
              <a:rPr lang="ru-RU" sz="2400" dirty="0"/>
              <a:t>заданий близок к проблемным ситуациям, возникающим в повседневной жизни </a:t>
            </a:r>
          </a:p>
          <a:p>
            <a:r>
              <a:rPr lang="ru-RU" sz="2400" dirty="0" smtClean="0"/>
              <a:t>Ситуация </a:t>
            </a:r>
            <a:r>
              <a:rPr lang="ru-RU" sz="2400" dirty="0"/>
              <a:t>требует осознанного выбора модели поведения </a:t>
            </a:r>
          </a:p>
          <a:p>
            <a:r>
              <a:rPr lang="ru-RU" sz="2400" dirty="0" smtClean="0"/>
              <a:t>Вопросы </a:t>
            </a:r>
            <a:r>
              <a:rPr lang="ru-RU" sz="2400" dirty="0"/>
              <a:t>изложены простым, ясным языком и, как правило, немногословны </a:t>
            </a:r>
          </a:p>
          <a:p>
            <a:r>
              <a:rPr lang="ru-RU" sz="2400" dirty="0" smtClean="0"/>
              <a:t>Требуют </a:t>
            </a:r>
            <a:r>
              <a:rPr lang="ru-RU" sz="2400" dirty="0"/>
              <a:t>перевода с обыденного языка на язык предметной области (математики, физики и др.) </a:t>
            </a:r>
          </a:p>
          <a:p>
            <a:r>
              <a:rPr lang="ru-RU" sz="2400" dirty="0" smtClean="0"/>
              <a:t>Используются </a:t>
            </a:r>
            <a:r>
              <a:rPr lang="ru-RU" sz="2400" dirty="0"/>
              <a:t>иллюстрации: рисунки, таблицы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47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178" y="5523036"/>
            <a:ext cx="8784976" cy="1193304"/>
          </a:xfrm>
        </p:spPr>
        <p:txBody>
          <a:bodyPr/>
          <a:lstStyle/>
          <a:p>
            <a:pPr marL="0" indent="0">
              <a:buNone/>
            </a:pPr>
            <a:r>
              <a:rPr lang="ru-RU" sz="1800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800" b="1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пятой</a:t>
            </a:r>
            <a:r>
              <a:rPr lang="ru-RU" sz="1800" i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части выпускников основной школы </a:t>
            </a:r>
            <a:r>
              <a:rPr 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достигают порогового уровня функциональной грамотности  (по всем трём областям – </a:t>
            </a:r>
            <a:r>
              <a:rPr lang="ru-RU" sz="18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математи-ческой</a:t>
            </a:r>
            <a:r>
              <a:rPr lang="en-US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естественнонаучной и читательской) и около </a:t>
            </a:r>
            <a:r>
              <a:rPr lang="ru-RU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</a:t>
            </a:r>
            <a:r>
              <a:rPr lang="ru-RU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учащихся – по одной из областей (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исследования  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323528" y="152400"/>
            <a:ext cx="8496944" cy="684312"/>
          </a:xfrm>
          <a:prstGeom prst="roundRect">
            <a:avLst>
              <a:gd name="adj" fmla="val 4638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cs typeface="+mn-cs"/>
              </a:rPr>
              <a:t>Уровни функциональной грамотности</a:t>
            </a:r>
            <a:endParaRPr lang="ru-RU"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2304" y="2874502"/>
            <a:ext cx="2601867" cy="20659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9" name="Text Box 366"/>
          <p:cNvSpPr txBox="1">
            <a:spLocks noChangeArrowheads="1"/>
          </p:cNvSpPr>
          <p:nvPr/>
        </p:nvSpPr>
        <p:spPr bwMode="auto">
          <a:xfrm>
            <a:off x="4187254" y="2012544"/>
            <a:ext cx="4787900" cy="63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55" tIns="41877" rIns="83755" bIns="41877"/>
          <a:lstStyle/>
          <a:p>
            <a:pPr>
              <a:spcAft>
                <a:spcPts val="916"/>
              </a:spcAft>
            </a:pPr>
            <a:r>
              <a:rPr lang="ru-RU" dirty="0"/>
              <a:t>Самостоятельно мыслящие и способные функционировать </a:t>
            </a:r>
            <a:r>
              <a:rPr lang="ru-RU" u="sng" dirty="0"/>
              <a:t>в сложных условиях</a:t>
            </a:r>
          </a:p>
        </p:txBody>
      </p:sp>
      <p:sp>
        <p:nvSpPr>
          <p:cNvPr id="10" name="Text Box 367"/>
          <p:cNvSpPr txBox="1">
            <a:spLocks noChangeArrowheads="1"/>
          </p:cNvSpPr>
          <p:nvPr/>
        </p:nvSpPr>
        <p:spPr bwMode="auto">
          <a:xfrm>
            <a:off x="4158282" y="2820223"/>
            <a:ext cx="4787900" cy="69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55" tIns="41877" rIns="83755" bIns="41877"/>
          <a:lstStyle/>
          <a:p>
            <a:pPr>
              <a:spcAft>
                <a:spcPts val="916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</a:t>
            </a:r>
            <a:r>
              <a:rPr lang="ru-RU" u="sng" dirty="0"/>
              <a:t>новой информации</a:t>
            </a:r>
          </a:p>
        </p:txBody>
      </p:sp>
      <p:sp>
        <p:nvSpPr>
          <p:cNvPr id="11" name="Text Box 368"/>
          <p:cNvSpPr txBox="1">
            <a:spLocks noChangeArrowheads="1"/>
          </p:cNvSpPr>
          <p:nvPr/>
        </p:nvSpPr>
        <p:spPr bwMode="auto">
          <a:xfrm>
            <a:off x="4158282" y="3844197"/>
            <a:ext cx="4787900" cy="12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755" tIns="41877" rIns="83755" bIns="41877"/>
          <a:lstStyle/>
          <a:p>
            <a:pPr>
              <a:spcAft>
                <a:spcPts val="916"/>
              </a:spcAft>
            </a:pPr>
            <a:r>
              <a:rPr lang="ru-RU" i="1" dirty="0"/>
              <a:t>2 уровень</a:t>
            </a:r>
            <a:r>
              <a:rPr lang="ru-RU" dirty="0"/>
              <a:t> – </a:t>
            </a:r>
            <a:r>
              <a:rPr lang="ru-RU" b="1" dirty="0"/>
              <a:t>пороговый</a:t>
            </a:r>
            <a:r>
              <a:rPr lang="ru-RU" dirty="0"/>
              <a:t>, при достижении которого учащиеся начинают </a:t>
            </a:r>
            <a:r>
              <a:rPr lang="ru-RU" dirty="0" err="1" smtClean="0"/>
              <a:t>демонстри-ровать</a:t>
            </a:r>
            <a:r>
              <a:rPr lang="ru-RU" dirty="0" smtClean="0"/>
              <a:t> </a:t>
            </a:r>
            <a:r>
              <a:rPr lang="ru-RU" dirty="0"/>
              <a:t>применение знаний и умений в простейших </a:t>
            </a:r>
            <a:r>
              <a:rPr lang="ru-RU" u="sng" dirty="0" err="1" smtClean="0"/>
              <a:t>неучебных</a:t>
            </a:r>
            <a:r>
              <a:rPr lang="ru-RU" u="sng" dirty="0" smtClean="0"/>
              <a:t>  ситуациях</a:t>
            </a:r>
            <a:endParaRPr lang="ru-RU" u="sng" dirty="0"/>
          </a:p>
        </p:txBody>
      </p:sp>
      <p:sp>
        <p:nvSpPr>
          <p:cNvPr id="12" name="Правая фигурная скобка 368"/>
          <p:cNvSpPr>
            <a:spLocks/>
          </p:cNvSpPr>
          <p:nvPr/>
        </p:nvSpPr>
        <p:spPr bwMode="auto">
          <a:xfrm>
            <a:off x="3984327" y="1774252"/>
            <a:ext cx="215900" cy="1100250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83755" tIns="41877" rIns="83755" bIns="41877"/>
          <a:lstStyle/>
          <a:p>
            <a:endParaRPr lang="ru-RU"/>
          </a:p>
        </p:txBody>
      </p:sp>
      <p:pic>
        <p:nvPicPr>
          <p:cNvPr id="13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40" y="1218688"/>
            <a:ext cx="2884521" cy="392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Прямая соединительная линия 13"/>
          <p:cNvCxnSpPr/>
          <p:nvPr/>
        </p:nvCxnSpPr>
        <p:spPr>
          <a:xfrm flipH="1" flipV="1">
            <a:off x="973474" y="3810056"/>
            <a:ext cx="2800621" cy="69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179512" y="3519710"/>
            <a:ext cx="758146" cy="8453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kern="0" dirty="0" smtClean="0">
                <a:latin typeface="Arial" pitchFamily="34" charset="0"/>
                <a:cs typeface="Arial" pitchFamily="34" charset="0"/>
              </a:rPr>
              <a:t>Среднее</a:t>
            </a:r>
          </a:p>
          <a:p>
            <a:pPr algn="r"/>
            <a:r>
              <a:rPr lang="ru-RU" sz="1000" kern="0" dirty="0" smtClean="0"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1000" kern="0" dirty="0">
                <a:latin typeface="Arial" pitchFamily="34" charset="0"/>
                <a:cs typeface="Arial" pitchFamily="34" charset="0"/>
              </a:rPr>
              <a:t/>
            </a:r>
            <a:br>
              <a:rPr lang="ru-RU" sz="1000" kern="0" dirty="0">
                <a:latin typeface="Arial" pitchFamily="34" charset="0"/>
                <a:cs typeface="Arial" pitchFamily="34" charset="0"/>
              </a:rPr>
            </a:br>
            <a:r>
              <a:rPr lang="ru-RU" sz="1000" kern="0" dirty="0" err="1" smtClean="0">
                <a:latin typeface="Arial" pitchFamily="34" charset="0"/>
                <a:cs typeface="Arial" pitchFamily="34" charset="0"/>
              </a:rPr>
              <a:t>междуна</a:t>
            </a:r>
            <a:r>
              <a:rPr lang="ru-RU" sz="1000" kern="0" dirty="0" smtClean="0">
                <a:latin typeface="Arial" pitchFamily="34" charset="0"/>
                <a:cs typeface="Arial" pitchFamily="34" charset="0"/>
              </a:rPr>
              <a:t>-родной</a:t>
            </a:r>
          </a:p>
          <a:p>
            <a:pPr algn="r"/>
            <a:r>
              <a:rPr lang="ru-RU" sz="1000" kern="0" dirty="0" smtClean="0">
                <a:latin typeface="Arial" pitchFamily="34" charset="0"/>
                <a:cs typeface="Arial" pitchFamily="34" charset="0"/>
              </a:rPr>
              <a:t>шкалы</a:t>
            </a:r>
            <a:endParaRPr lang="ru-RU" sz="1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696028" y="3682108"/>
            <a:ext cx="443363" cy="4433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500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673937" y="4500922"/>
            <a:ext cx="443363" cy="3879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690808" y="2993408"/>
            <a:ext cx="443363" cy="3879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kern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4091908354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950" y="1440822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2000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952" y="1424323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Читательская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69572" y="2132856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Математическая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2798960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Естественнонаучная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0111378"/>
              </p:ext>
            </p:extLst>
          </p:nvPr>
        </p:nvGraphicFramePr>
        <p:xfrm>
          <a:off x="0" y="116632"/>
          <a:ext cx="903649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51019" y="2132856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2003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682" y="2776570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2006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3638" y="3773795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2009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5411" y="4505997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2012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129" y="5157192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2015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5291" y="5805264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2018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8024" y="1424323"/>
            <a:ext cx="108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</a:rPr>
              <a:t>2021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88024" y="2798960"/>
            <a:ext cx="1080000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</a:rPr>
              <a:t>2024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04436" y="4077072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2027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303739" y="3773795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Читательская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23955" y="4505997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Математическая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03739" y="5157192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Естественнонаучная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03739" y="5805264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Читательская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88024" y="5373216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2030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76472" y="1424323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Математическая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99245" y="1988840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Креативное мышление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01706" y="2776570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Естественнонаучная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24720" y="4077072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Читательская 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99245" y="3356992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?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24720" y="5373216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Математическая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12160" y="4653136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?</a:t>
            </a:r>
            <a:endParaRPr lang="ru-RU" sz="2200" b="1" dirty="0">
              <a:solidFill>
                <a:srgbClr val="0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12160" y="5949280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</a:rPr>
              <a:t>?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8352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179512" y="168156"/>
            <a:ext cx="8919120" cy="936848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исследованиям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 2019-2024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34226"/>
              </p:ext>
            </p:extLst>
          </p:nvPr>
        </p:nvGraphicFramePr>
        <p:xfrm>
          <a:off x="172510" y="1484785"/>
          <a:ext cx="8715854" cy="48583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15630"/>
                <a:gridCol w="1329378"/>
                <a:gridCol w="1329378"/>
                <a:gridCol w="1318302"/>
                <a:gridCol w="1224656"/>
                <a:gridCol w="116840"/>
                <a:gridCol w="1181670"/>
              </a:tblGrid>
              <a:tr h="386611">
                <a:tc rowSpan="2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исследования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PIRLS-2021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TIMSS-2023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-2024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модели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</a:tr>
              <a:tr h="65760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Классы/Возраст участников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кл.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кл.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кл.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кл. (</a:t>
                      </a:r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15-летние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 и 10 кл.)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7181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Оценивается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чтения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 Естественные науки,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физика и математика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Грамотность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27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Математическая 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Математи-ческая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Креативное мышление</a:t>
                      </a: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Читательская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Математическая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+доп. область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Будущие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участ-ники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2019-2020 учебном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году учатся в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классе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классе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классе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классе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и 10 классах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классе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классе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 чего начать?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60851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 А.Г. </a:t>
            </a:r>
            <a:r>
              <a:rPr lang="ru-RU" dirty="0" err="1"/>
              <a:t>Асмолов</a:t>
            </a:r>
            <a:r>
              <a:rPr lang="ru-RU" dirty="0"/>
              <a:t> «Конкурс пророков»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А. Азимов «Профессия»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Доклад «Ключевые компетентности и новая грамотность» НИУ ВШЭ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Доклад «Вклад в будущее» НИУ ВШЭ и БФ Сбербанка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vbudushee.ru</a:t>
            </a:r>
            <a:r>
              <a:rPr lang="ru-RU" dirty="0" smtClean="0"/>
              <a:t>/).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 </a:t>
            </a:r>
            <a:r>
              <a:rPr lang="ru-RU" b="1" dirty="0">
                <a:solidFill>
                  <a:srgbClr val="002060"/>
                </a:solidFill>
              </a:rPr>
              <a:t>ФГ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/>
              <a:t>Краткий </a:t>
            </a:r>
            <a:r>
              <a:rPr lang="ru-RU" dirty="0"/>
              <a:t>отчет по результатам исследования PISA 2018. ФИОКО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fioco.ru/pisa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Журнал «Отечественная и зарубежная педагогика» №4 , том 1, 2019 год (Коваль Т.В., </a:t>
            </a:r>
            <a:r>
              <a:rPr lang="ru-RU" dirty="0" err="1"/>
              <a:t>Дюкова</a:t>
            </a:r>
            <a:r>
              <a:rPr lang="ru-RU" dirty="0"/>
              <a:t> С.Е. Глобальные компетенции — новый компонент функциональной грамотности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∙ Ковалева Г.С. В каком направлении развивается российская система общего образования? (по результатам международной программы PISA-2018) </a:t>
            </a:r>
            <a:endParaRPr lang="ru-RU" dirty="0" smtClean="0"/>
          </a:p>
          <a:p>
            <a:r>
              <a:rPr lang="ru-RU" dirty="0" smtClean="0"/>
              <a:t>∙ </a:t>
            </a:r>
            <a:r>
              <a:rPr lang="ru-RU" dirty="0"/>
              <a:t>Г.С. Ковалева и др. «Результаты международного сравнительного исследования PISA в России» ∙ Поливанова К.Н. Образовательные результаты основной школы в контексте международных исследований // Психологическая наука и образование. 2015. Т. 20. № 4. C.19–30. </a:t>
            </a:r>
            <a:r>
              <a:rPr lang="ru-RU" dirty="0" err="1"/>
              <a:t>doi</a:t>
            </a:r>
            <a:r>
              <a:rPr lang="ru-RU" dirty="0"/>
              <a:t>: </a:t>
            </a:r>
            <a:r>
              <a:rPr lang="ru-RU" dirty="0" smtClean="0"/>
              <a:t>10.17759/pse.2015200402</a:t>
            </a:r>
          </a:p>
          <a:p>
            <a:r>
              <a:rPr lang="ru-RU" dirty="0" smtClean="0"/>
              <a:t> </a:t>
            </a:r>
            <a:r>
              <a:rPr lang="ru-RU" dirty="0"/>
              <a:t>∙ Основные результаты российских учащихся в международном исследовании читательской, математической и естественнонаучной грамотности PISA‒2018 и их интерпретация / Адамович К. А., </a:t>
            </a:r>
            <a:r>
              <a:rPr lang="ru-RU" dirty="0" err="1"/>
              <a:t>Капуза</a:t>
            </a:r>
            <a:r>
              <a:rPr lang="ru-RU" dirty="0"/>
              <a:t> А. В., Захаров А. Б., Фрумин И. Д.; Национальный исследовательский университет «Высшая школа экономики», Институт образования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М.: НИУ ВШЭ, 2019 • Статья Г.П. Савиных «Учебный план по ФГОС среднего общего образования: не откладывайте до 2020 год</a:t>
            </a:r>
          </a:p>
        </p:txBody>
      </p:sp>
    </p:spTree>
    <p:extLst>
      <p:ext uri="{BB962C8B-B14F-4D97-AF65-F5344CB8AC3E}">
        <p14:creationId xmlns:p14="http://schemas.microsoft.com/office/powerpoint/2010/main" val="15589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7920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Цель: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483497"/>
              </p:ext>
            </p:extLst>
          </p:nvPr>
        </p:nvGraphicFramePr>
        <p:xfrm>
          <a:off x="539552" y="1052736"/>
          <a:ext cx="813690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17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>
                <a:solidFill>
                  <a:srgbClr val="FF0000"/>
                </a:solidFill>
              </a:rPr>
              <a:t/>
            </a:r>
            <a:br>
              <a:rPr lang="ru-RU" b="1" cap="all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501" y="404664"/>
            <a:ext cx="3120430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b="1" cap="all" dirty="0" smtClean="0">
              <a:solidFill>
                <a:srgbClr val="FF0000"/>
              </a:solidFill>
            </a:endParaRPr>
          </a:p>
          <a:p>
            <a:r>
              <a:rPr lang="ru-RU" b="1" cap="all" dirty="0" smtClean="0">
                <a:solidFill>
                  <a:srgbClr val="FF0000"/>
                </a:solidFill>
              </a:rPr>
              <a:t>ПРОВЕРЬ </a:t>
            </a:r>
            <a:r>
              <a:rPr lang="ru-RU" b="1" cap="all" dirty="0">
                <a:solidFill>
                  <a:srgbClr val="FF0000"/>
                </a:solidFill>
              </a:rPr>
              <a:t>СВОИ ЗНАНИЯ ПО ЛЮБОМУ ПРЕДМЕТУ И КЛАССУ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://myskills.ru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https://mega-talant.com/biblioteka/kvest-svoystva-stepeni-s-celym-pokazatelem-100102.html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368660"/>
            <a:ext cx="4788024" cy="55446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Функциональная грамотность. Сборники эталонных заданий. Рабочие материалы для школьников 5 и 7 </a:t>
            </a:r>
            <a:r>
              <a:rPr lang="ru-RU" b="1" dirty="0" err="1">
                <a:solidFill>
                  <a:srgbClr val="FF0000"/>
                </a:solidFill>
              </a:rPr>
              <a:t>кл</a:t>
            </a:r>
            <a:r>
              <a:rPr lang="ru-RU" b="1" dirty="0">
                <a:solidFill>
                  <a:srgbClr val="FF0000"/>
                </a:solidFill>
              </a:rPr>
              <a:t>. Методическое пособие для учителя </a:t>
            </a:r>
          </a:p>
          <a:p>
            <a:r>
              <a:rPr lang="en-US" dirty="0">
                <a:hlinkClick r:id="rId4"/>
              </a:rPr>
              <a:t>http://skiv.instrao.ru/bank-zadaniy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en-US" dirty="0">
                <a:hlinkClick r:id="rId5"/>
              </a:rPr>
              <a:t>http://skiv.instrao.ru/support/demonstratsionnye-materialya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Читательская грамотность </a:t>
            </a:r>
          </a:p>
          <a:p>
            <a:endParaRPr lang="ru-RU" dirty="0"/>
          </a:p>
          <a:p>
            <a:r>
              <a:rPr lang="ru-RU" dirty="0"/>
              <a:t>Математическая грамотность </a:t>
            </a:r>
          </a:p>
          <a:p>
            <a:endParaRPr lang="ru-RU" dirty="0"/>
          </a:p>
          <a:p>
            <a:r>
              <a:rPr lang="ru-RU" dirty="0"/>
              <a:t>Естественнонаучная грамотность </a:t>
            </a:r>
          </a:p>
          <a:p>
            <a:endParaRPr lang="ru-RU" dirty="0"/>
          </a:p>
          <a:p>
            <a:r>
              <a:rPr lang="ru-RU" dirty="0"/>
              <a:t>Финансовая грамотность </a:t>
            </a:r>
          </a:p>
          <a:p>
            <a:endParaRPr lang="ru-RU" dirty="0"/>
          </a:p>
          <a:p>
            <a:r>
              <a:rPr lang="ru-RU" dirty="0"/>
              <a:t>Глобальные компетенции </a:t>
            </a:r>
          </a:p>
          <a:p>
            <a:endParaRPr lang="ru-RU" dirty="0"/>
          </a:p>
          <a:p>
            <a:r>
              <a:rPr lang="ru-RU" dirty="0"/>
              <a:t>Креативное мышление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338437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http://centeroko.ru </a:t>
            </a:r>
            <a:endParaRPr lang="ru-RU" dirty="0" smtClean="0"/>
          </a:p>
          <a:p>
            <a:r>
              <a:rPr lang="ru-RU" dirty="0" smtClean="0"/>
              <a:t>тел</a:t>
            </a:r>
            <a:r>
              <a:rPr lang="ru-RU" dirty="0"/>
              <a:t>.: +</a:t>
            </a:r>
            <a:r>
              <a:rPr lang="ru-RU" dirty="0" smtClean="0"/>
              <a:t>7-495-621-76-36</a:t>
            </a:r>
          </a:p>
          <a:p>
            <a:r>
              <a:rPr lang="ru-RU" dirty="0" smtClean="0"/>
              <a:t> </a:t>
            </a:r>
            <a:r>
              <a:rPr lang="ru-RU" dirty="0"/>
              <a:t>Ковалева Галина Сергеевна </a:t>
            </a:r>
          </a:p>
        </p:txBody>
      </p:sp>
    </p:spTree>
    <p:extLst>
      <p:ext uri="{BB962C8B-B14F-4D97-AF65-F5344CB8AC3E}">
        <p14:creationId xmlns:p14="http://schemas.microsoft.com/office/powerpoint/2010/main" val="26159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Глобальная компетентность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38926"/>
              </p:ext>
            </p:extLst>
          </p:nvPr>
        </p:nvGraphicFramePr>
        <p:xfrm>
          <a:off x="395536" y="1628800"/>
          <a:ext cx="8229600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5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697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Рефлексивный момент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927703"/>
              </p:ext>
            </p:extLst>
          </p:nvPr>
        </p:nvGraphicFramePr>
        <p:xfrm>
          <a:off x="683568" y="1412776"/>
          <a:ext cx="7992888" cy="358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4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1854931"/>
              </p:ext>
            </p:extLst>
          </p:nvPr>
        </p:nvGraphicFramePr>
        <p:xfrm>
          <a:off x="539552" y="188640"/>
          <a:ext cx="8424936" cy="11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022209"/>
              </p:ext>
            </p:extLst>
          </p:nvPr>
        </p:nvGraphicFramePr>
        <p:xfrm>
          <a:off x="467544" y="1700808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39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М.М.Поташник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 роли методической работы в ОО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Методическая работа в школе — это основанная на науке и прогрессивном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5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69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Модель </a:t>
            </a:r>
            <a:r>
              <a:rPr lang="ru-RU" sz="32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методического сопровождения</a:t>
            </a:r>
            <a:endParaRPr lang="ru-RU" sz="3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501886"/>
              </p:ext>
            </p:extLst>
          </p:nvPr>
        </p:nvGraphicFramePr>
        <p:xfrm>
          <a:off x="539552" y="1268760"/>
          <a:ext cx="80855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5576" y="3717032"/>
            <a:ext cx="74168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u="sng" dirty="0" smtClean="0"/>
              <a:t>Домашнее задание всем ОО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</a:t>
            </a:r>
          </a:p>
          <a:p>
            <a:r>
              <a:rPr lang="ru-RU" dirty="0" smtClean="0"/>
              <a:t>2.Подготовить модель методического сопровождения педагогов ОО по формированию ФГ До </a:t>
            </a:r>
            <a:r>
              <a:rPr lang="ru-RU" b="1" dirty="0" smtClean="0">
                <a:solidFill>
                  <a:srgbClr val="FF0000"/>
                </a:solidFill>
              </a:rPr>
              <a:t>15.12.2020 года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" y="180150"/>
            <a:ext cx="9016762" cy="59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hlinkClick r:id="rId2"/>
              </a:rPr>
              <a:t>Федеральный закон от 29.12.2012 N 273-ФЗ (ред. от 31.07.2020) "Об образовании в Российской Федерации" (с изм. и доп., вступ. в силу с 01.09.2020)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824762"/>
              </p:ext>
            </p:extLst>
          </p:nvPr>
        </p:nvGraphicFramePr>
        <p:xfrm>
          <a:off x="395536" y="16288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5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Ресурсная карта </a:t>
            </a:r>
            <a:r>
              <a:rPr lang="ru-RU" dirty="0" smtClean="0"/>
              <a:t> «</a:t>
            </a:r>
            <a:r>
              <a:rPr lang="ru-RU" dirty="0"/>
              <a:t>Теория и практика формирования и оценивания функциональной </a:t>
            </a:r>
            <a:r>
              <a:rPr lang="ru-RU" dirty="0" smtClean="0"/>
              <a:t>грамотности» </a:t>
            </a:r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ermuo.ru/data/metodika_and_detsady/panorama.docx</a:t>
            </a:r>
            <a:endParaRPr lang="ru-RU" u="sng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https://director.rosuchebnik.ru/material/shkola-gotovitsya-k-pisa-rol-direktora/#</a:t>
            </a:r>
            <a:r>
              <a:rPr lang="en-US" dirty="0" smtClean="0">
                <a:hlinkClick r:id="rId3"/>
              </a:rPr>
              <a:t>video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12-13 ноября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://online.ippd.ru/programma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>
                <a:hlinkClick r:id="rId4"/>
              </a:rPr>
              <a:t>-программа</a:t>
            </a:r>
            <a:r>
              <a:rPr lang="ru-RU" dirty="0" smtClean="0"/>
              <a:t> всероссийской конференции «Практики развития»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/>
              <a:t>24 ноября </a:t>
            </a:r>
            <a:r>
              <a:rPr lang="ru-RU" dirty="0"/>
              <a:t>пройдёт </a:t>
            </a:r>
            <a:r>
              <a:rPr lang="ru-RU" b="1" dirty="0"/>
              <a:t>первая практическая конференция</a:t>
            </a:r>
            <a:r>
              <a:rPr lang="ru-RU" dirty="0"/>
              <a:t> по улучшению «гибких навыков» учителя. Приглашаем Вас и Ваших коллег принять участие </a:t>
            </a:r>
            <a:r>
              <a:rPr lang="ru-RU" u="sng" dirty="0">
                <a:hlinkClick r:id="rId5"/>
              </a:rPr>
              <a:t>в онлайн-конференции «</a:t>
            </a:r>
            <a:r>
              <a:rPr lang="ru-RU" u="sng" dirty="0" err="1">
                <a:hlinkClick r:id="rId5"/>
              </a:rPr>
              <a:t>Soft</a:t>
            </a:r>
            <a:r>
              <a:rPr lang="ru-RU" u="sng" dirty="0">
                <a:hlinkClick r:id="rId5"/>
              </a:rPr>
              <a:t> </a:t>
            </a:r>
            <a:r>
              <a:rPr lang="ru-RU" u="sng" dirty="0" err="1">
                <a:hlinkClick r:id="rId5"/>
              </a:rPr>
              <a:t>Skills</a:t>
            </a:r>
            <a:r>
              <a:rPr lang="ru-RU" u="sng" dirty="0">
                <a:hlinkClick r:id="rId5"/>
              </a:rPr>
              <a:t> для педагога»</a:t>
            </a:r>
            <a:r>
              <a:rPr lang="ru-RU" dirty="0"/>
              <a:t> и научиться на практике применять навыки XXI века!</a:t>
            </a:r>
          </a:p>
        </p:txBody>
      </p:sp>
    </p:spTree>
    <p:extLst>
      <p:ext uri="{BB962C8B-B14F-4D97-AF65-F5344CB8AC3E}">
        <p14:creationId xmlns:p14="http://schemas.microsoft.com/office/powerpoint/2010/main" val="38332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Можно научиться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веб-доски </a:t>
            </a:r>
            <a:r>
              <a:rPr lang="ru-RU" dirty="0" err="1"/>
              <a:t>Padletе</a:t>
            </a:r>
            <a:r>
              <a:rPr lang="ru-RU" dirty="0"/>
              <a:t> в дистанционном обучении» по ссылке:</a:t>
            </a:r>
            <a:br>
              <a:rPr lang="ru-RU" dirty="0"/>
            </a:br>
            <a:r>
              <a:rPr lang="ru-RU" dirty="0" smtClean="0">
                <a:hlinkClick r:id="rId2"/>
              </a:rPr>
              <a:t>www.youtube.com/watch?v=DLAkbtUdqQ0&amp;ab_channel=MaxiEnglish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https://nsportal.ru/sites/default/files/2020/05/22/web_padlet.ppt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3525924"/>
              </p:ext>
            </p:extLst>
          </p:nvPr>
        </p:nvGraphicFramePr>
        <p:xfrm>
          <a:off x="611560" y="404664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hlinkClick r:id="rId7"/>
              </a:rPr>
              <a:t>http</a:t>
            </a:r>
            <a:r>
              <a:rPr lang="ru-RU" sz="2400" b="1" u="sng" dirty="0">
                <a:hlinkClick r:id="rId7"/>
              </a:rPr>
              <a:t>://skiv.instrao.ru/content/board1/Ковалева%20Г.С.%20Что%20необходимо%20знать%20каждому%20учителю%20о%20ФГ.pdf</a:t>
            </a:r>
            <a:endParaRPr lang="ru-RU" sz="2400" dirty="0" smtClean="0"/>
          </a:p>
          <a:p>
            <a:r>
              <a:rPr lang="ru-RU" dirty="0" smtClean="0"/>
              <a:t>Успешная </a:t>
            </a:r>
            <a:r>
              <a:rPr lang="ru-RU" dirty="0"/>
              <a:t>реализация ФГОС общего образования - повышение функциональной грамотности российских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6131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Для </a:t>
            </a:r>
            <a:r>
              <a:rPr lang="ru-RU" sz="3100" b="1" dirty="0">
                <a:solidFill>
                  <a:srgbClr val="002060"/>
                </a:solidFill>
              </a:rPr>
              <a:t>успешного формирования функциональной грамотности в учебном процессе учителя должны получить ответы на следующие вопросы: </a:t>
            </a:r>
            <a:br>
              <a:rPr lang="ru-RU" sz="31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423909"/>
              </p:ext>
            </p:extLst>
          </p:nvPr>
        </p:nvGraphicFramePr>
        <p:xfrm>
          <a:off x="467544" y="1628800"/>
          <a:ext cx="828092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4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www.youtube.com/watch?v=fX8XOHCgWMM&amp;feature=emb_logo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Позиция педагога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11373"/>
              </p:ext>
            </p:extLst>
          </p:nvPr>
        </p:nvGraphicFramePr>
        <p:xfrm>
          <a:off x="467544" y="1340768"/>
          <a:ext cx="8229600" cy="416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0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208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60648"/>
            <a:ext cx="7187104" cy="23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Функциональная грамотность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36814"/>
              </p:ext>
            </p:extLst>
          </p:nvPr>
        </p:nvGraphicFramePr>
        <p:xfrm>
          <a:off x="611560" y="1268760"/>
          <a:ext cx="828092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2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39889"/>
              </p:ext>
            </p:extLst>
          </p:nvPr>
        </p:nvGraphicFramePr>
        <p:xfrm>
          <a:off x="0" y="332656"/>
          <a:ext cx="903649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6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1377</Words>
  <Application>Microsoft Office PowerPoint</Application>
  <PresentationFormat>Экран (4:3)</PresentationFormat>
  <Paragraphs>248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Оформление по умолчанию</vt:lpstr>
      <vt:lpstr>1_Оформление по умолчанию</vt:lpstr>
      <vt:lpstr>Тема Office</vt:lpstr>
      <vt:lpstr>«Функциональная грамотность: вызовы и эффективные практики. Методическое сопровождение деятельности учителя по формированию функциональной грамотности».</vt:lpstr>
      <vt:lpstr>Цель:</vt:lpstr>
      <vt:lpstr>Презентация PowerPoint</vt:lpstr>
      <vt:lpstr> Для успешного формирования функциональной грамотности в учебном процессе учителя должны получить ответы на следующие вопросы:  </vt:lpstr>
      <vt:lpstr>Презентация PowerPoint</vt:lpstr>
      <vt:lpstr>Позиция педагога</vt:lpstr>
      <vt:lpstr>Презентация PowerPoint</vt:lpstr>
      <vt:lpstr> Функциональная грамотность</vt:lpstr>
      <vt:lpstr>Презентация PowerPoint</vt:lpstr>
      <vt:lpstr>Учить </vt:lpstr>
      <vt:lpstr>Креативное мышление</vt:lpstr>
      <vt:lpstr>Повышение уровня функциональной грамотности российских учащихся может быть обеспечена  </vt:lpstr>
      <vt:lpstr>Презентация PowerPoint</vt:lpstr>
      <vt:lpstr>Презентация PowerPoint</vt:lpstr>
      <vt:lpstr>Особенности заданий для оценки функциональной грамотности  </vt:lpstr>
      <vt:lpstr>Презентация PowerPoint</vt:lpstr>
      <vt:lpstr>Презентация PowerPoint</vt:lpstr>
      <vt:lpstr>Презентация PowerPoint</vt:lpstr>
      <vt:lpstr>С чего начать?</vt:lpstr>
      <vt:lpstr> </vt:lpstr>
      <vt:lpstr>Глобальная компетентность </vt:lpstr>
      <vt:lpstr>Рефлексивный момент</vt:lpstr>
      <vt:lpstr>Презентация PowerPoint</vt:lpstr>
      <vt:lpstr>М.М.Поташник о роли методической работы в ОО</vt:lpstr>
      <vt:lpstr>Модель методического сопровождения</vt:lpstr>
      <vt:lpstr>Презентация PowerPoint</vt:lpstr>
      <vt:lpstr>Федеральный закон от 29.12.2012 N 273-ФЗ (ред. от 31.07.2020) "Об образовании в Российской Федерации" (с изм. и доп., вступ. в силу с 01.09.2020) </vt:lpstr>
      <vt:lpstr>Презентация PowerPoint</vt:lpstr>
      <vt:lpstr>Можно научиться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«Методическое сопровождение деятельности учителя  по формированию функциональной грамотности»</dc:title>
  <dc:creator>Татьяна</dc:creator>
  <cp:lastModifiedBy>1</cp:lastModifiedBy>
  <cp:revision>106</cp:revision>
  <dcterms:created xsi:type="dcterms:W3CDTF">2020-11-09T05:19:19Z</dcterms:created>
  <dcterms:modified xsi:type="dcterms:W3CDTF">2020-11-16T01:53:54Z</dcterms:modified>
</cp:coreProperties>
</file>