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72" r:id="rId4"/>
    <p:sldId id="266" r:id="rId5"/>
    <p:sldId id="265" r:id="rId6"/>
    <p:sldId id="257" r:id="rId7"/>
    <p:sldId id="258" r:id="rId8"/>
    <p:sldId id="262" r:id="rId9"/>
    <p:sldId id="264" r:id="rId10"/>
    <p:sldId id="270" r:id="rId11"/>
    <p:sldId id="259" r:id="rId12"/>
    <p:sldId id="261" r:id="rId13"/>
    <p:sldId id="260" r:id="rId14"/>
    <p:sldId id="267" r:id="rId15"/>
    <p:sldId id="263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2A8D6D-3B2C-460F-A936-3080483BF5DB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D44FF21-E06C-455E-93C5-4D11E5F0CD34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Новые образовательные результаты(ОР)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1B1757-A2B5-495A-A653-9E379EEFC308}" type="parTrans" cxnId="{0E386014-97D1-4558-B776-967348ACF9AC}">
      <dgm:prSet/>
      <dgm:spPr/>
      <dgm:t>
        <a:bodyPr/>
        <a:lstStyle/>
        <a:p>
          <a:endParaRPr lang="ru-RU"/>
        </a:p>
      </dgm:t>
    </dgm:pt>
    <dgm:pt modelId="{35374EA1-4EC9-48BA-B544-0419F0D9E0EB}" type="sibTrans" cxnId="{0E386014-97D1-4558-B776-967348ACF9AC}">
      <dgm:prSet/>
      <dgm:spPr/>
      <dgm:t>
        <a:bodyPr/>
        <a:lstStyle/>
        <a:p>
          <a:endParaRPr lang="ru-RU"/>
        </a:p>
      </dgm:t>
    </dgm:pt>
    <dgm:pt modelId="{84362875-9A79-47EA-9116-68F5888011AC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Способы работы по достижению новых образовательных результатов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692E0C-7B9E-4C7F-92C3-921EAC1C9E3C}" type="parTrans" cxnId="{3483E8FB-2990-4707-95E2-A6D07057C8D4}">
      <dgm:prSet/>
      <dgm:spPr/>
      <dgm:t>
        <a:bodyPr/>
        <a:lstStyle/>
        <a:p>
          <a:endParaRPr lang="ru-RU"/>
        </a:p>
      </dgm:t>
    </dgm:pt>
    <dgm:pt modelId="{1BC25988-CF2C-49F7-B0DD-D9328DE12C82}" type="sibTrans" cxnId="{3483E8FB-2990-4707-95E2-A6D07057C8D4}">
      <dgm:prSet/>
      <dgm:spPr/>
      <dgm:t>
        <a:bodyPr/>
        <a:lstStyle/>
        <a:p>
          <a:endParaRPr lang="ru-RU"/>
        </a:p>
      </dgm:t>
    </dgm:pt>
    <dgm:pt modelId="{DDFF408B-A0D7-44AA-9E9A-4218067CB3F6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Учительские компетенции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866A74-2A12-43A0-8274-4AD20E0CF565}" type="parTrans" cxnId="{CA7CB212-3715-475F-8833-C95AEE81ADA0}">
      <dgm:prSet/>
      <dgm:spPr/>
      <dgm:t>
        <a:bodyPr/>
        <a:lstStyle/>
        <a:p>
          <a:endParaRPr lang="ru-RU"/>
        </a:p>
      </dgm:t>
    </dgm:pt>
    <dgm:pt modelId="{F6D0508C-3D57-459C-B402-7D5A9A1208EE}" type="sibTrans" cxnId="{CA7CB212-3715-475F-8833-C95AEE81ADA0}">
      <dgm:prSet/>
      <dgm:spPr/>
      <dgm:t>
        <a:bodyPr/>
        <a:lstStyle/>
        <a:p>
          <a:endParaRPr lang="ru-RU"/>
        </a:p>
      </dgm:t>
    </dgm:pt>
    <dgm:pt modelId="{131801C6-B634-4E85-A323-42918D114B3C}">
      <dgm:prSet/>
      <dgm:spPr/>
      <dgm:t>
        <a:bodyPr/>
        <a:lstStyle/>
        <a:p>
          <a:pPr rtl="0"/>
          <a:r>
            <a:rPr lang="ru-RU" dirty="0" smtClean="0"/>
            <a:t> </a:t>
          </a:r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МР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с учителем (сопровождение)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46E8D8-418A-4D1B-B77D-E048CB64B460}" type="parTrans" cxnId="{4AE1310F-4650-4D89-A5EA-AD0305A8098F}">
      <dgm:prSet/>
      <dgm:spPr/>
      <dgm:t>
        <a:bodyPr/>
        <a:lstStyle/>
        <a:p>
          <a:endParaRPr lang="ru-RU"/>
        </a:p>
      </dgm:t>
    </dgm:pt>
    <dgm:pt modelId="{EA5301F5-40A9-4B6F-90ED-A6258DE47836}" type="sibTrans" cxnId="{4AE1310F-4650-4D89-A5EA-AD0305A8098F}">
      <dgm:prSet/>
      <dgm:spPr/>
      <dgm:t>
        <a:bodyPr/>
        <a:lstStyle/>
        <a:p>
          <a:endParaRPr lang="ru-RU"/>
        </a:p>
      </dgm:t>
    </dgm:pt>
    <dgm:pt modelId="{D1DDBD02-10FC-4A39-A792-E6FE3AA6FAE3}" type="pres">
      <dgm:prSet presAssocID="{842A8D6D-3B2C-460F-A936-3080483BF5D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41C476-1804-4DC0-B9D5-285704FFDF73}" type="pres">
      <dgm:prSet presAssocID="{842A8D6D-3B2C-460F-A936-3080483BF5DB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3C35E57E-7D16-451A-B71A-362C8C3647AD}" type="pres">
      <dgm:prSet presAssocID="{842A8D6D-3B2C-460F-A936-3080483BF5D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A5191-E395-4CBE-8B1E-23AA2374708E}" type="pres">
      <dgm:prSet presAssocID="{842A8D6D-3B2C-460F-A936-3080483BF5D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C8E4A-2182-4A87-A8F0-92A2D13BC545}" type="pres">
      <dgm:prSet presAssocID="{842A8D6D-3B2C-460F-A936-3080483BF5D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9B7E2-8494-480F-A57E-B36E03CC8DAB}" type="pres">
      <dgm:prSet presAssocID="{842A8D6D-3B2C-460F-A936-3080483BF5DB}" presName="FourNodes_4" presStyleLbl="node1" presStyleIdx="3" presStyleCnt="4" custLinFactNeighborX="-1136" custLinFactNeighborY="1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B48BE-CEEF-43F7-9E45-B8E95E433935}" type="pres">
      <dgm:prSet presAssocID="{842A8D6D-3B2C-460F-A936-3080483BF5D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D2CCA-5180-4A66-BA7D-073E5C544EFE}" type="pres">
      <dgm:prSet presAssocID="{842A8D6D-3B2C-460F-A936-3080483BF5D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1A526-B5CE-40FB-980F-20FA2C9DE3EF}" type="pres">
      <dgm:prSet presAssocID="{842A8D6D-3B2C-460F-A936-3080483BF5D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A7611-EF55-4216-884C-3D4E3CC61F5A}" type="pres">
      <dgm:prSet presAssocID="{842A8D6D-3B2C-460F-A936-3080483BF5D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CC659-3881-4CAC-A8B7-A4BA60BECBAB}" type="pres">
      <dgm:prSet presAssocID="{842A8D6D-3B2C-460F-A936-3080483BF5D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B2D5D-E088-465A-A1C2-C121D308314E}" type="pres">
      <dgm:prSet presAssocID="{842A8D6D-3B2C-460F-A936-3080483BF5D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E89FA-9698-4983-8B23-6A6A7C94C5F2}" type="pres">
      <dgm:prSet presAssocID="{842A8D6D-3B2C-460F-A936-3080483BF5D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C8CDB1-9C1C-4E3C-A853-F7B549F6A4B6}" type="presOf" srcId="{842A8D6D-3B2C-460F-A936-3080483BF5DB}" destId="{D1DDBD02-10FC-4A39-A792-E6FE3AA6FAE3}" srcOrd="0" destOrd="0" presId="urn:microsoft.com/office/officeart/2005/8/layout/vProcess5"/>
    <dgm:cxn modelId="{CA7CB212-3715-475F-8833-C95AEE81ADA0}" srcId="{842A8D6D-3B2C-460F-A936-3080483BF5DB}" destId="{DDFF408B-A0D7-44AA-9E9A-4218067CB3F6}" srcOrd="2" destOrd="0" parTransId="{11866A74-2A12-43A0-8274-4AD20E0CF565}" sibTransId="{F6D0508C-3D57-459C-B402-7D5A9A1208EE}"/>
    <dgm:cxn modelId="{5D774A26-FAD5-4960-B968-5ED65ABD5F79}" type="presOf" srcId="{1BC25988-CF2C-49F7-B0DD-D9328DE12C82}" destId="{FF7D2CCA-5180-4A66-BA7D-073E5C544EFE}" srcOrd="0" destOrd="0" presId="urn:microsoft.com/office/officeart/2005/8/layout/vProcess5"/>
    <dgm:cxn modelId="{4AE1310F-4650-4D89-A5EA-AD0305A8098F}" srcId="{842A8D6D-3B2C-460F-A936-3080483BF5DB}" destId="{131801C6-B634-4E85-A323-42918D114B3C}" srcOrd="3" destOrd="0" parTransId="{0946E8D8-418A-4D1B-B77D-E048CB64B460}" sibTransId="{EA5301F5-40A9-4B6F-90ED-A6258DE47836}"/>
    <dgm:cxn modelId="{CC149288-C5C1-4D35-A5EA-223227F77561}" type="presOf" srcId="{35374EA1-4EC9-48BA-B544-0419F0D9E0EB}" destId="{9FEB48BE-CEEF-43F7-9E45-B8E95E433935}" srcOrd="0" destOrd="0" presId="urn:microsoft.com/office/officeart/2005/8/layout/vProcess5"/>
    <dgm:cxn modelId="{0E2E2261-0522-4E46-9456-DC9707AB8843}" type="presOf" srcId="{DDFF408B-A0D7-44AA-9E9A-4218067CB3F6}" destId="{03FC8E4A-2182-4A87-A8F0-92A2D13BC545}" srcOrd="0" destOrd="0" presId="urn:microsoft.com/office/officeart/2005/8/layout/vProcess5"/>
    <dgm:cxn modelId="{42D135F3-B296-4CE0-ADC2-AAD1438D387A}" type="presOf" srcId="{84362875-9A79-47EA-9116-68F5888011AC}" destId="{ACDCC659-3881-4CAC-A8B7-A4BA60BECBAB}" srcOrd="1" destOrd="0" presId="urn:microsoft.com/office/officeart/2005/8/layout/vProcess5"/>
    <dgm:cxn modelId="{CEC2C900-5D7E-4F31-993A-1228088428B8}" type="presOf" srcId="{DDFF408B-A0D7-44AA-9E9A-4218067CB3F6}" destId="{380B2D5D-E088-465A-A1C2-C121D308314E}" srcOrd="1" destOrd="0" presId="urn:microsoft.com/office/officeart/2005/8/layout/vProcess5"/>
    <dgm:cxn modelId="{4E1EA44F-42ED-4DEA-B273-69D7245C102D}" type="presOf" srcId="{84362875-9A79-47EA-9116-68F5888011AC}" destId="{74DA5191-E395-4CBE-8B1E-23AA2374708E}" srcOrd="0" destOrd="0" presId="urn:microsoft.com/office/officeart/2005/8/layout/vProcess5"/>
    <dgm:cxn modelId="{173A5D76-5855-4FAE-873D-76FE4D667F0E}" type="presOf" srcId="{F6D0508C-3D57-459C-B402-7D5A9A1208EE}" destId="{B9D1A526-B5CE-40FB-980F-20FA2C9DE3EF}" srcOrd="0" destOrd="0" presId="urn:microsoft.com/office/officeart/2005/8/layout/vProcess5"/>
    <dgm:cxn modelId="{3483E8FB-2990-4707-95E2-A6D07057C8D4}" srcId="{842A8D6D-3B2C-460F-A936-3080483BF5DB}" destId="{84362875-9A79-47EA-9116-68F5888011AC}" srcOrd="1" destOrd="0" parTransId="{26692E0C-7B9E-4C7F-92C3-921EAC1C9E3C}" sibTransId="{1BC25988-CF2C-49F7-B0DD-D9328DE12C82}"/>
    <dgm:cxn modelId="{0E386014-97D1-4558-B776-967348ACF9AC}" srcId="{842A8D6D-3B2C-460F-A936-3080483BF5DB}" destId="{ED44FF21-E06C-455E-93C5-4D11E5F0CD34}" srcOrd="0" destOrd="0" parTransId="{D01B1757-A2B5-495A-A653-9E379EEFC308}" sibTransId="{35374EA1-4EC9-48BA-B544-0419F0D9E0EB}"/>
    <dgm:cxn modelId="{8BEED813-AAF8-480E-9C85-9EA810D5C26D}" type="presOf" srcId="{ED44FF21-E06C-455E-93C5-4D11E5F0CD34}" destId="{8FDA7611-EF55-4216-884C-3D4E3CC61F5A}" srcOrd="1" destOrd="0" presId="urn:microsoft.com/office/officeart/2005/8/layout/vProcess5"/>
    <dgm:cxn modelId="{84145CA1-A199-4935-8CCC-0DB8FF0DA40A}" type="presOf" srcId="{131801C6-B634-4E85-A323-42918D114B3C}" destId="{EAF9B7E2-8494-480F-A57E-B36E03CC8DAB}" srcOrd="0" destOrd="0" presId="urn:microsoft.com/office/officeart/2005/8/layout/vProcess5"/>
    <dgm:cxn modelId="{30010C0C-6B0A-4F9E-A4ED-1470AC872870}" type="presOf" srcId="{ED44FF21-E06C-455E-93C5-4D11E5F0CD34}" destId="{3C35E57E-7D16-451A-B71A-362C8C3647AD}" srcOrd="0" destOrd="0" presId="urn:microsoft.com/office/officeart/2005/8/layout/vProcess5"/>
    <dgm:cxn modelId="{003474C2-109C-4265-A4C7-1653965ED147}" type="presOf" srcId="{131801C6-B634-4E85-A323-42918D114B3C}" destId="{99DE89FA-9698-4983-8B23-6A6A7C94C5F2}" srcOrd="1" destOrd="0" presId="urn:microsoft.com/office/officeart/2005/8/layout/vProcess5"/>
    <dgm:cxn modelId="{F432ADBF-0A27-4CCA-BD01-E014711BADBF}" type="presParOf" srcId="{D1DDBD02-10FC-4A39-A792-E6FE3AA6FAE3}" destId="{AA41C476-1804-4DC0-B9D5-285704FFDF73}" srcOrd="0" destOrd="0" presId="urn:microsoft.com/office/officeart/2005/8/layout/vProcess5"/>
    <dgm:cxn modelId="{814F509B-174B-4AC3-86F7-0610A4EC1196}" type="presParOf" srcId="{D1DDBD02-10FC-4A39-A792-E6FE3AA6FAE3}" destId="{3C35E57E-7D16-451A-B71A-362C8C3647AD}" srcOrd="1" destOrd="0" presId="urn:microsoft.com/office/officeart/2005/8/layout/vProcess5"/>
    <dgm:cxn modelId="{FAB4DD10-ED71-424B-8A89-31B6C9307CD4}" type="presParOf" srcId="{D1DDBD02-10FC-4A39-A792-E6FE3AA6FAE3}" destId="{74DA5191-E395-4CBE-8B1E-23AA2374708E}" srcOrd="2" destOrd="0" presId="urn:microsoft.com/office/officeart/2005/8/layout/vProcess5"/>
    <dgm:cxn modelId="{4003B3A5-2F09-4DD0-9032-10289AE5F11B}" type="presParOf" srcId="{D1DDBD02-10FC-4A39-A792-E6FE3AA6FAE3}" destId="{03FC8E4A-2182-4A87-A8F0-92A2D13BC545}" srcOrd="3" destOrd="0" presId="urn:microsoft.com/office/officeart/2005/8/layout/vProcess5"/>
    <dgm:cxn modelId="{C6206029-CA64-4B2D-8B0B-5CA3071B2CB2}" type="presParOf" srcId="{D1DDBD02-10FC-4A39-A792-E6FE3AA6FAE3}" destId="{EAF9B7E2-8494-480F-A57E-B36E03CC8DAB}" srcOrd="4" destOrd="0" presId="urn:microsoft.com/office/officeart/2005/8/layout/vProcess5"/>
    <dgm:cxn modelId="{F4BA097A-47CE-49DD-A577-8CDC568EF8CC}" type="presParOf" srcId="{D1DDBD02-10FC-4A39-A792-E6FE3AA6FAE3}" destId="{9FEB48BE-CEEF-43F7-9E45-B8E95E433935}" srcOrd="5" destOrd="0" presId="urn:microsoft.com/office/officeart/2005/8/layout/vProcess5"/>
    <dgm:cxn modelId="{81632276-1A6C-44A4-8AD6-6D08B115A225}" type="presParOf" srcId="{D1DDBD02-10FC-4A39-A792-E6FE3AA6FAE3}" destId="{FF7D2CCA-5180-4A66-BA7D-073E5C544EFE}" srcOrd="6" destOrd="0" presId="urn:microsoft.com/office/officeart/2005/8/layout/vProcess5"/>
    <dgm:cxn modelId="{83687F2D-7B02-4380-BD0B-3D4AADA40DD1}" type="presParOf" srcId="{D1DDBD02-10FC-4A39-A792-E6FE3AA6FAE3}" destId="{B9D1A526-B5CE-40FB-980F-20FA2C9DE3EF}" srcOrd="7" destOrd="0" presId="urn:microsoft.com/office/officeart/2005/8/layout/vProcess5"/>
    <dgm:cxn modelId="{D9F1476C-B74F-49CD-A05C-87B6FC345261}" type="presParOf" srcId="{D1DDBD02-10FC-4A39-A792-E6FE3AA6FAE3}" destId="{8FDA7611-EF55-4216-884C-3D4E3CC61F5A}" srcOrd="8" destOrd="0" presId="urn:microsoft.com/office/officeart/2005/8/layout/vProcess5"/>
    <dgm:cxn modelId="{DF1881CC-26BC-4FE5-B0FA-FAE22C336D9F}" type="presParOf" srcId="{D1DDBD02-10FC-4A39-A792-E6FE3AA6FAE3}" destId="{ACDCC659-3881-4CAC-A8B7-A4BA60BECBAB}" srcOrd="9" destOrd="0" presId="urn:microsoft.com/office/officeart/2005/8/layout/vProcess5"/>
    <dgm:cxn modelId="{86C898B3-F900-4B46-B4F8-682F1344107F}" type="presParOf" srcId="{D1DDBD02-10FC-4A39-A792-E6FE3AA6FAE3}" destId="{380B2D5D-E088-465A-A1C2-C121D308314E}" srcOrd="10" destOrd="0" presId="urn:microsoft.com/office/officeart/2005/8/layout/vProcess5"/>
    <dgm:cxn modelId="{3337921E-E8A9-472B-BAB3-600FEF2AD1DD}" type="presParOf" srcId="{D1DDBD02-10FC-4A39-A792-E6FE3AA6FAE3}" destId="{99DE89FA-9698-4983-8B23-6A6A7C94C5F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F161DEE-BAD1-49DC-8C5F-51D831C07A5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E8020E-1E5D-4054-A631-B7DF4B186A40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Что нужно сделать, чтобы так рисовать?</a:t>
          </a:r>
          <a:endParaRPr lang="ru-RU" b="1" dirty="0">
            <a:solidFill>
              <a:schemeClr val="bg2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FDFF54-2322-482F-B30E-7BDE9E7CEEC9}" type="parTrans" cxnId="{FB3C6CEB-094B-4550-8D7B-06158DD4FA17}">
      <dgm:prSet/>
      <dgm:spPr/>
      <dgm:t>
        <a:bodyPr/>
        <a:lstStyle/>
        <a:p>
          <a:endParaRPr lang="ru-RU"/>
        </a:p>
      </dgm:t>
    </dgm:pt>
    <dgm:pt modelId="{579DE359-0256-4D81-81CA-DCB5B4C31951}" type="sibTrans" cxnId="{FB3C6CEB-094B-4550-8D7B-06158DD4FA17}">
      <dgm:prSet/>
      <dgm:spPr/>
      <dgm:t>
        <a:bodyPr/>
        <a:lstStyle/>
        <a:p>
          <a:endParaRPr lang="ru-RU"/>
        </a:p>
      </dgm:t>
    </dgm:pt>
    <dgm:pt modelId="{39B38C7C-D18E-4CBB-A7EE-97432C5E53DE}" type="pres">
      <dgm:prSet presAssocID="{BF161DEE-BAD1-49DC-8C5F-51D831C07A5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A87E226-783F-4110-A8F9-9F79702331A0}" type="pres">
      <dgm:prSet presAssocID="{45E8020E-1E5D-4054-A631-B7DF4B186A40}" presName="thickLine" presStyleLbl="alignNode1" presStyleIdx="0" presStyleCnt="1"/>
      <dgm:spPr/>
    </dgm:pt>
    <dgm:pt modelId="{95A0EE9E-25F4-45A5-BDDF-E4B96CC8998B}" type="pres">
      <dgm:prSet presAssocID="{45E8020E-1E5D-4054-A631-B7DF4B186A40}" presName="horz1" presStyleCnt="0"/>
      <dgm:spPr/>
    </dgm:pt>
    <dgm:pt modelId="{76408ECF-82EB-45C3-8EF9-5C38812103E5}" type="pres">
      <dgm:prSet presAssocID="{45E8020E-1E5D-4054-A631-B7DF4B186A40}" presName="tx1" presStyleLbl="revTx" presStyleIdx="0" presStyleCnt="1"/>
      <dgm:spPr/>
      <dgm:t>
        <a:bodyPr/>
        <a:lstStyle/>
        <a:p>
          <a:endParaRPr lang="ru-RU"/>
        </a:p>
      </dgm:t>
    </dgm:pt>
    <dgm:pt modelId="{558298F2-0DF9-4752-8E04-5B61E3C7AF60}" type="pres">
      <dgm:prSet presAssocID="{45E8020E-1E5D-4054-A631-B7DF4B186A40}" presName="vert1" presStyleCnt="0"/>
      <dgm:spPr/>
    </dgm:pt>
  </dgm:ptLst>
  <dgm:cxnLst>
    <dgm:cxn modelId="{FB3C6CEB-094B-4550-8D7B-06158DD4FA17}" srcId="{BF161DEE-BAD1-49DC-8C5F-51D831C07A5B}" destId="{45E8020E-1E5D-4054-A631-B7DF4B186A40}" srcOrd="0" destOrd="0" parTransId="{25FDFF54-2322-482F-B30E-7BDE9E7CEEC9}" sibTransId="{579DE359-0256-4D81-81CA-DCB5B4C31951}"/>
    <dgm:cxn modelId="{30606628-80AA-4423-8BB2-EB8B77469D70}" type="presOf" srcId="{45E8020E-1E5D-4054-A631-B7DF4B186A40}" destId="{76408ECF-82EB-45C3-8EF9-5C38812103E5}" srcOrd="0" destOrd="0" presId="urn:microsoft.com/office/officeart/2008/layout/LinedList"/>
    <dgm:cxn modelId="{CB2F5184-75E8-42E8-AE0C-3A08468D1ACF}" type="presOf" srcId="{BF161DEE-BAD1-49DC-8C5F-51D831C07A5B}" destId="{39B38C7C-D18E-4CBB-A7EE-97432C5E53DE}" srcOrd="0" destOrd="0" presId="urn:microsoft.com/office/officeart/2008/layout/LinedList"/>
    <dgm:cxn modelId="{2E22B43D-CE9D-4881-BC29-96153221C15A}" type="presParOf" srcId="{39B38C7C-D18E-4CBB-A7EE-97432C5E53DE}" destId="{1A87E226-783F-4110-A8F9-9F79702331A0}" srcOrd="0" destOrd="0" presId="urn:microsoft.com/office/officeart/2008/layout/LinedList"/>
    <dgm:cxn modelId="{E092CFCC-DAE5-426B-A170-B6F0ACA26DC4}" type="presParOf" srcId="{39B38C7C-D18E-4CBB-A7EE-97432C5E53DE}" destId="{95A0EE9E-25F4-45A5-BDDF-E4B96CC8998B}" srcOrd="1" destOrd="0" presId="urn:microsoft.com/office/officeart/2008/layout/LinedList"/>
    <dgm:cxn modelId="{0C799C72-1DFE-4A7E-9BC6-29AD94FAFECA}" type="presParOf" srcId="{95A0EE9E-25F4-45A5-BDDF-E4B96CC8998B}" destId="{76408ECF-82EB-45C3-8EF9-5C38812103E5}" srcOrd="0" destOrd="0" presId="urn:microsoft.com/office/officeart/2008/layout/LinedList"/>
    <dgm:cxn modelId="{8C3C9749-DCC6-40E5-B725-7791BBC2D27E}" type="presParOf" srcId="{95A0EE9E-25F4-45A5-BDDF-E4B96CC8998B}" destId="{558298F2-0DF9-4752-8E04-5B61E3C7AF6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0B481E-9361-4103-982B-45278ACB1890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5B36C7-0C99-467F-82B9-C2E157A79B60}">
      <dgm:prSet custT="1"/>
      <dgm:spPr/>
      <dgm:t>
        <a:bodyPr/>
        <a:lstStyle/>
        <a:p>
          <a:pPr rtl="0"/>
          <a:r>
            <a:rPr lang="ru-RU" sz="1600" b="1" u="sng" dirty="0" smtClean="0"/>
            <a:t>1</a:t>
          </a:r>
          <a:r>
            <a:rPr lang="ru-RU" sz="1600" u="sng" dirty="0" smtClean="0"/>
            <a:t>. </a:t>
          </a:r>
          <a:r>
            <a:rPr lang="ru-RU" sz="1800" b="1" u="sng" dirty="0" smtClean="0"/>
            <a:t>Внедрение механизмов управления качеством образовательных результатов:</a:t>
          </a:r>
          <a:endParaRPr lang="ru-RU" sz="1800" b="1" dirty="0"/>
        </a:p>
      </dgm:t>
    </dgm:pt>
    <dgm:pt modelId="{14B57014-DBF4-49E2-9E3B-7BB1423249F2}" type="parTrans" cxnId="{77B3E43C-7610-4297-B0DA-6DFCFB9D06C4}">
      <dgm:prSet/>
      <dgm:spPr/>
      <dgm:t>
        <a:bodyPr/>
        <a:lstStyle/>
        <a:p>
          <a:endParaRPr lang="ru-RU"/>
        </a:p>
      </dgm:t>
    </dgm:pt>
    <dgm:pt modelId="{313293E9-835B-4EDF-A59E-B3DF7C73DF48}" type="sibTrans" cxnId="{77B3E43C-7610-4297-B0DA-6DFCFB9D06C4}">
      <dgm:prSet/>
      <dgm:spPr/>
      <dgm:t>
        <a:bodyPr/>
        <a:lstStyle/>
        <a:p>
          <a:endParaRPr lang="ru-RU"/>
        </a:p>
      </dgm:t>
    </dgm:pt>
    <dgm:pt modelId="{7BC3E8CF-482C-433E-8EF1-ED1BC421F0E2}">
      <dgm:prSet/>
      <dgm:spPr/>
      <dgm:t>
        <a:bodyPr/>
        <a:lstStyle/>
        <a:p>
          <a:pPr rtl="0"/>
          <a:r>
            <a:rPr lang="ru-RU" u="sng" dirty="0" smtClean="0"/>
            <a:t>систем оценки качества подготовки обучающихся</a:t>
          </a:r>
          <a:r>
            <a:rPr lang="ru-RU" dirty="0" smtClean="0"/>
            <a:t>, работы с образовательными учреждениями с низкими результатами, а также со школами, функционирующими в неблагоприятных социальных условиях;</a:t>
          </a:r>
          <a:endParaRPr lang="ru-RU" dirty="0"/>
        </a:p>
      </dgm:t>
    </dgm:pt>
    <dgm:pt modelId="{B043D456-7AA2-4F00-87C3-606AB3FBF26E}" type="parTrans" cxnId="{CF829BF8-6E1A-4391-9BC2-A7FE96E4E89F}">
      <dgm:prSet/>
      <dgm:spPr/>
      <dgm:t>
        <a:bodyPr/>
        <a:lstStyle/>
        <a:p>
          <a:endParaRPr lang="ru-RU"/>
        </a:p>
      </dgm:t>
    </dgm:pt>
    <dgm:pt modelId="{3CB9575E-1424-4F49-B565-F59333B5775A}" type="sibTrans" cxnId="{CF829BF8-6E1A-4391-9BC2-A7FE96E4E89F}">
      <dgm:prSet/>
      <dgm:spPr/>
      <dgm:t>
        <a:bodyPr/>
        <a:lstStyle/>
        <a:p>
          <a:endParaRPr lang="ru-RU"/>
        </a:p>
      </dgm:t>
    </dgm:pt>
    <dgm:pt modelId="{5A002E41-3530-4184-A9A8-40EA7642DEFF}">
      <dgm:prSet/>
      <dgm:spPr/>
      <dgm:t>
        <a:bodyPr/>
        <a:lstStyle/>
        <a:p>
          <a:pPr rtl="0"/>
          <a:r>
            <a:rPr lang="ru-RU" dirty="0" smtClean="0"/>
            <a:t>систем выявления, поддержки и развития способностей и талантов у детей и молодёжи;</a:t>
          </a:r>
          <a:endParaRPr lang="ru-RU" dirty="0"/>
        </a:p>
      </dgm:t>
    </dgm:pt>
    <dgm:pt modelId="{37A94540-F105-49AF-B661-E140FCBD2B11}" type="parTrans" cxnId="{649D3706-6F1C-4FA6-BF1A-BA0FA253E8BD}">
      <dgm:prSet/>
      <dgm:spPr/>
      <dgm:t>
        <a:bodyPr/>
        <a:lstStyle/>
        <a:p>
          <a:endParaRPr lang="ru-RU"/>
        </a:p>
      </dgm:t>
    </dgm:pt>
    <dgm:pt modelId="{4C0F0F45-73CE-4E94-B1ED-D041FCE843AC}" type="sibTrans" cxnId="{649D3706-6F1C-4FA6-BF1A-BA0FA253E8BD}">
      <dgm:prSet/>
      <dgm:spPr/>
      <dgm:t>
        <a:bodyPr/>
        <a:lstStyle/>
        <a:p>
          <a:endParaRPr lang="ru-RU"/>
        </a:p>
      </dgm:t>
    </dgm:pt>
    <dgm:pt modelId="{CCAFF74B-0C6D-4B6D-9308-A8BAAA6323CC}">
      <dgm:prSet/>
      <dgm:spPr/>
      <dgm:t>
        <a:bodyPr/>
        <a:lstStyle/>
        <a:p>
          <a:pPr rtl="0"/>
          <a:r>
            <a:rPr lang="ru-RU" dirty="0" smtClean="0"/>
            <a:t>систем работы по профориентации школьников.</a:t>
          </a:r>
          <a:endParaRPr lang="ru-RU" dirty="0"/>
        </a:p>
      </dgm:t>
    </dgm:pt>
    <dgm:pt modelId="{BBBDA430-CFCD-487B-824A-7505A01F00EB}" type="parTrans" cxnId="{E444F7E1-01E6-4FC3-B586-9E74A9C8F901}">
      <dgm:prSet/>
      <dgm:spPr/>
      <dgm:t>
        <a:bodyPr/>
        <a:lstStyle/>
        <a:p>
          <a:endParaRPr lang="ru-RU"/>
        </a:p>
      </dgm:t>
    </dgm:pt>
    <dgm:pt modelId="{B97A2578-CD8F-4878-B77E-0160BE8BA8A1}" type="sibTrans" cxnId="{E444F7E1-01E6-4FC3-B586-9E74A9C8F901}">
      <dgm:prSet/>
      <dgm:spPr/>
      <dgm:t>
        <a:bodyPr/>
        <a:lstStyle/>
        <a:p>
          <a:endParaRPr lang="ru-RU"/>
        </a:p>
      </dgm:t>
    </dgm:pt>
    <dgm:pt modelId="{198B5AB7-B8C7-4E24-89EF-8BBB865D6E2B}">
      <dgm:prSet custT="1"/>
      <dgm:spPr/>
      <dgm:t>
        <a:bodyPr/>
        <a:lstStyle/>
        <a:p>
          <a:pPr rtl="0"/>
          <a:r>
            <a:rPr lang="ru-RU" sz="1600" b="1" dirty="0" smtClean="0"/>
            <a:t>2</a:t>
          </a:r>
          <a:r>
            <a:rPr lang="ru-RU" sz="1200" u="sng" dirty="0" smtClean="0"/>
            <a:t>. </a:t>
          </a:r>
          <a:r>
            <a:rPr lang="ru-RU" sz="1800" b="1" u="sng" dirty="0" smtClean="0"/>
            <a:t>Использование механизмов управления качеством образовательной деятельности</a:t>
          </a:r>
          <a:r>
            <a:rPr lang="ru-RU" sz="1600" dirty="0" smtClean="0"/>
            <a:t>:</a:t>
          </a:r>
          <a:endParaRPr lang="ru-RU" sz="1600" dirty="0"/>
        </a:p>
      </dgm:t>
    </dgm:pt>
    <dgm:pt modelId="{7AB05CC7-4C32-4BDF-8863-4B8F6BCF2127}" type="parTrans" cxnId="{A481DAD0-020F-4B95-BD05-74BB58669DE7}">
      <dgm:prSet/>
      <dgm:spPr/>
      <dgm:t>
        <a:bodyPr/>
        <a:lstStyle/>
        <a:p>
          <a:endParaRPr lang="ru-RU"/>
        </a:p>
      </dgm:t>
    </dgm:pt>
    <dgm:pt modelId="{C2DC95EA-BD47-49AC-A29B-7996185797A8}" type="sibTrans" cxnId="{A481DAD0-020F-4B95-BD05-74BB58669DE7}">
      <dgm:prSet/>
      <dgm:spPr/>
      <dgm:t>
        <a:bodyPr/>
        <a:lstStyle/>
        <a:p>
          <a:endParaRPr lang="ru-RU"/>
        </a:p>
      </dgm:t>
    </dgm:pt>
    <dgm:pt modelId="{984D55BE-6C56-4CD4-8E54-3D0E46E6D44F}">
      <dgm:prSet/>
      <dgm:spPr/>
      <dgm:t>
        <a:bodyPr/>
        <a:lstStyle/>
        <a:p>
          <a:pPr rtl="0"/>
          <a:r>
            <a:rPr lang="ru-RU" u="sng" dirty="0" smtClean="0"/>
            <a:t>систем объективности </a:t>
          </a:r>
          <a:r>
            <a:rPr lang="ru-RU" dirty="0" smtClean="0"/>
            <a:t>ЕГЭ, ОГЭ, ВПР и других процедур оценивания, олимпиад школьников;</a:t>
          </a:r>
          <a:endParaRPr lang="ru-RU" dirty="0"/>
        </a:p>
      </dgm:t>
    </dgm:pt>
    <dgm:pt modelId="{64DF27D3-9C61-4BDE-A905-0982E9F32212}" type="parTrans" cxnId="{E9F75E0F-BA1E-4497-AA82-56EBD3ACC22E}">
      <dgm:prSet/>
      <dgm:spPr/>
      <dgm:t>
        <a:bodyPr/>
        <a:lstStyle/>
        <a:p>
          <a:endParaRPr lang="ru-RU"/>
        </a:p>
      </dgm:t>
    </dgm:pt>
    <dgm:pt modelId="{60ECA2CB-40B5-4BAD-B70B-29F782DF7D9B}" type="sibTrans" cxnId="{E9F75E0F-BA1E-4497-AA82-56EBD3ACC22E}">
      <dgm:prSet/>
      <dgm:spPr/>
      <dgm:t>
        <a:bodyPr/>
        <a:lstStyle/>
        <a:p>
          <a:endParaRPr lang="ru-RU"/>
        </a:p>
      </dgm:t>
    </dgm:pt>
    <dgm:pt modelId="{6AA6C2A3-38F6-4913-9932-C592775105B2}">
      <dgm:prSet/>
      <dgm:spPr/>
      <dgm:t>
        <a:bodyPr/>
        <a:lstStyle/>
        <a:p>
          <a:pPr rtl="0"/>
          <a:r>
            <a:rPr lang="ru-RU" u="sng" dirty="0" smtClean="0"/>
            <a:t>систем мониторинга эффективности руководителей школ </a:t>
          </a:r>
          <a:r>
            <a:rPr lang="ru-RU" dirty="0" smtClean="0"/>
            <a:t>и всех других региональных образовательных организаций, </a:t>
          </a:r>
          <a:r>
            <a:rPr lang="ru-RU" u="sng" dirty="0" smtClean="0"/>
            <a:t>качества дополнительного профобразования педагогов</a:t>
          </a:r>
          <a:r>
            <a:rPr lang="ru-RU" dirty="0" smtClean="0"/>
            <a:t>;</a:t>
          </a:r>
          <a:endParaRPr lang="ru-RU" dirty="0"/>
        </a:p>
      </dgm:t>
    </dgm:pt>
    <dgm:pt modelId="{878DE5FC-3126-4B55-94EF-B165981784AC}" type="parTrans" cxnId="{A085BEDC-32F5-4493-83BD-A2A14E42484E}">
      <dgm:prSet/>
      <dgm:spPr/>
      <dgm:t>
        <a:bodyPr/>
        <a:lstStyle/>
        <a:p>
          <a:endParaRPr lang="ru-RU"/>
        </a:p>
      </dgm:t>
    </dgm:pt>
    <dgm:pt modelId="{0F5206A9-A152-484A-A52B-37131A8FFE25}" type="sibTrans" cxnId="{A085BEDC-32F5-4493-83BD-A2A14E42484E}">
      <dgm:prSet/>
      <dgm:spPr/>
      <dgm:t>
        <a:bodyPr/>
        <a:lstStyle/>
        <a:p>
          <a:endParaRPr lang="ru-RU"/>
        </a:p>
      </dgm:t>
    </dgm:pt>
    <dgm:pt modelId="{94E0F5E4-4161-47BE-99FE-26B7AAEC0A73}">
      <dgm:prSet/>
      <dgm:spPr/>
      <dgm:t>
        <a:bodyPr/>
        <a:lstStyle/>
        <a:p>
          <a:pPr rtl="0"/>
          <a:r>
            <a:rPr lang="ru-RU" b="0" u="sng" dirty="0" smtClean="0"/>
            <a:t>систем методической работы;</a:t>
          </a:r>
          <a:endParaRPr lang="ru-RU" b="0" u="sng" dirty="0"/>
        </a:p>
      </dgm:t>
    </dgm:pt>
    <dgm:pt modelId="{F7644D8B-1602-4B58-958D-FDA1656ACF3B}" type="parTrans" cxnId="{77AD1918-7302-4109-95A7-4E752994E824}">
      <dgm:prSet/>
      <dgm:spPr/>
      <dgm:t>
        <a:bodyPr/>
        <a:lstStyle/>
        <a:p>
          <a:endParaRPr lang="ru-RU"/>
        </a:p>
      </dgm:t>
    </dgm:pt>
    <dgm:pt modelId="{4A4C83CB-6861-443F-9C08-B8AF82FFD545}" type="sibTrans" cxnId="{77AD1918-7302-4109-95A7-4E752994E824}">
      <dgm:prSet/>
      <dgm:spPr/>
      <dgm:t>
        <a:bodyPr/>
        <a:lstStyle/>
        <a:p>
          <a:endParaRPr lang="ru-RU"/>
        </a:p>
      </dgm:t>
    </dgm:pt>
    <dgm:pt modelId="{B89E9B6F-4999-4347-99B5-1F1341C03970}">
      <dgm:prSet/>
      <dgm:spPr/>
      <dgm:t>
        <a:bodyPr/>
        <a:lstStyle/>
        <a:p>
          <a:pPr rtl="0"/>
          <a:r>
            <a:rPr lang="ru-RU" u="sng" dirty="0" smtClean="0"/>
            <a:t>систем организации воспитания </a:t>
          </a:r>
          <a:r>
            <a:rPr lang="ru-RU" dirty="0" smtClean="0"/>
            <a:t>и социализации обучающихся школ.   </a:t>
          </a:r>
          <a:endParaRPr lang="ru-RU" dirty="0"/>
        </a:p>
      </dgm:t>
    </dgm:pt>
    <dgm:pt modelId="{2A237B00-9255-4AC2-ABA4-27AFA6E01756}" type="parTrans" cxnId="{C430B685-3A88-4CEB-BBD1-E50A01A3CB3B}">
      <dgm:prSet/>
      <dgm:spPr/>
      <dgm:t>
        <a:bodyPr/>
        <a:lstStyle/>
        <a:p>
          <a:endParaRPr lang="ru-RU"/>
        </a:p>
      </dgm:t>
    </dgm:pt>
    <dgm:pt modelId="{1099F788-5255-491F-8380-8DA427B6A42A}" type="sibTrans" cxnId="{C430B685-3A88-4CEB-BBD1-E50A01A3CB3B}">
      <dgm:prSet/>
      <dgm:spPr/>
      <dgm:t>
        <a:bodyPr/>
        <a:lstStyle/>
        <a:p>
          <a:endParaRPr lang="ru-RU"/>
        </a:p>
      </dgm:t>
    </dgm:pt>
    <dgm:pt modelId="{91CA26D8-8277-45CC-963D-7E9B284A6370}" type="pres">
      <dgm:prSet presAssocID="{7C0B481E-9361-4103-982B-45278ACB1890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123274-E293-43FD-803C-D1D396044BEB}" type="pres">
      <dgm:prSet presAssocID="{9E5B36C7-0C99-467F-82B9-C2E157A79B60}" presName="compNode" presStyleCnt="0"/>
      <dgm:spPr/>
    </dgm:pt>
    <dgm:pt modelId="{23FCADD9-567B-42FC-8485-3361D5AC4142}" type="pres">
      <dgm:prSet presAssocID="{9E5B36C7-0C99-467F-82B9-C2E157A79B60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D4CF3-1F56-4141-B0B0-C48D7E7C8CF9}" type="pres">
      <dgm:prSet presAssocID="{9E5B36C7-0C99-467F-82B9-C2E157A79B6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6E262-71E7-4FA6-98FF-E2935EC5BC64}" type="pres">
      <dgm:prSet presAssocID="{9E5B36C7-0C99-467F-82B9-C2E157A79B60}" presName="parentRect" presStyleLbl="alignNode1" presStyleIdx="0" presStyleCnt="2"/>
      <dgm:spPr/>
      <dgm:t>
        <a:bodyPr/>
        <a:lstStyle/>
        <a:p>
          <a:endParaRPr lang="ru-RU"/>
        </a:p>
      </dgm:t>
    </dgm:pt>
    <dgm:pt modelId="{83EA0901-3C93-4EBC-B452-3DC4D610F1A1}" type="pres">
      <dgm:prSet presAssocID="{9E5B36C7-0C99-467F-82B9-C2E157A79B60}" presName="adorn" presStyleLbl="fgAccFollowNode1" presStyleIdx="0" presStyleCnt="2"/>
      <dgm:spPr/>
    </dgm:pt>
    <dgm:pt modelId="{03DFFFBB-1014-4D13-A4AB-D52F8EF0CB51}" type="pres">
      <dgm:prSet presAssocID="{313293E9-835B-4EDF-A59E-B3DF7C73DF4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59DEACE-A8BB-4029-B7C3-D8C97912D26A}" type="pres">
      <dgm:prSet presAssocID="{198B5AB7-B8C7-4E24-89EF-8BBB865D6E2B}" presName="compNode" presStyleCnt="0"/>
      <dgm:spPr/>
    </dgm:pt>
    <dgm:pt modelId="{B8D4AD58-AE1F-40D7-952C-ADBEA858D343}" type="pres">
      <dgm:prSet presAssocID="{198B5AB7-B8C7-4E24-89EF-8BBB865D6E2B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6FF9FA-C321-4AC6-B180-585BD869ACF6}" type="pres">
      <dgm:prSet presAssocID="{198B5AB7-B8C7-4E24-89EF-8BBB865D6E2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34C11-31A9-484E-9ADC-DB957517DD3E}" type="pres">
      <dgm:prSet presAssocID="{198B5AB7-B8C7-4E24-89EF-8BBB865D6E2B}" presName="parentRect" presStyleLbl="alignNode1" presStyleIdx="1" presStyleCnt="2"/>
      <dgm:spPr/>
      <dgm:t>
        <a:bodyPr/>
        <a:lstStyle/>
        <a:p>
          <a:endParaRPr lang="ru-RU"/>
        </a:p>
      </dgm:t>
    </dgm:pt>
    <dgm:pt modelId="{02778578-7583-4AD2-8A0B-3DD6A631CCE2}" type="pres">
      <dgm:prSet presAssocID="{198B5AB7-B8C7-4E24-89EF-8BBB865D6E2B}" presName="adorn" presStyleLbl="fgAccFollowNode1" presStyleIdx="1" presStyleCnt="2"/>
      <dgm:spPr/>
    </dgm:pt>
  </dgm:ptLst>
  <dgm:cxnLst>
    <dgm:cxn modelId="{649D3706-6F1C-4FA6-BF1A-BA0FA253E8BD}" srcId="{9E5B36C7-0C99-467F-82B9-C2E157A79B60}" destId="{5A002E41-3530-4184-A9A8-40EA7642DEFF}" srcOrd="1" destOrd="0" parTransId="{37A94540-F105-49AF-B661-E140FCBD2B11}" sibTransId="{4C0F0F45-73CE-4E94-B1ED-D041FCE843AC}"/>
    <dgm:cxn modelId="{96FB0DC5-C2E5-44AF-A6E4-CC4A38998A05}" type="presOf" srcId="{9E5B36C7-0C99-467F-82B9-C2E157A79B60}" destId="{FDCD4CF3-1F56-4141-B0B0-C48D7E7C8CF9}" srcOrd="0" destOrd="0" presId="urn:microsoft.com/office/officeart/2005/8/layout/bList2"/>
    <dgm:cxn modelId="{C430B685-3A88-4CEB-BBD1-E50A01A3CB3B}" srcId="{198B5AB7-B8C7-4E24-89EF-8BBB865D6E2B}" destId="{B89E9B6F-4999-4347-99B5-1F1341C03970}" srcOrd="3" destOrd="0" parTransId="{2A237B00-9255-4AC2-ABA4-27AFA6E01756}" sibTransId="{1099F788-5255-491F-8380-8DA427B6A42A}"/>
    <dgm:cxn modelId="{A591E494-5C19-423A-A2BA-09FA9A3CC0B2}" type="presOf" srcId="{9E5B36C7-0C99-467F-82B9-C2E157A79B60}" destId="{F9D6E262-71E7-4FA6-98FF-E2935EC5BC64}" srcOrd="1" destOrd="0" presId="urn:microsoft.com/office/officeart/2005/8/layout/bList2"/>
    <dgm:cxn modelId="{6FAAA651-F2BA-46BD-BB3F-E53055EE3AAD}" type="presOf" srcId="{198B5AB7-B8C7-4E24-89EF-8BBB865D6E2B}" destId="{916FF9FA-C321-4AC6-B180-585BD869ACF6}" srcOrd="0" destOrd="0" presId="urn:microsoft.com/office/officeart/2005/8/layout/bList2"/>
    <dgm:cxn modelId="{40C37AF1-C370-4ECE-BA5C-BF84B9C2AA32}" type="presOf" srcId="{94E0F5E4-4161-47BE-99FE-26B7AAEC0A73}" destId="{B8D4AD58-AE1F-40D7-952C-ADBEA858D343}" srcOrd="0" destOrd="2" presId="urn:microsoft.com/office/officeart/2005/8/layout/bList2"/>
    <dgm:cxn modelId="{EE736BA9-5D67-4B9D-A276-8EF3F1DD2A8F}" type="presOf" srcId="{7C0B481E-9361-4103-982B-45278ACB1890}" destId="{91CA26D8-8277-45CC-963D-7E9B284A6370}" srcOrd="0" destOrd="0" presId="urn:microsoft.com/office/officeart/2005/8/layout/bList2"/>
    <dgm:cxn modelId="{E9F75E0F-BA1E-4497-AA82-56EBD3ACC22E}" srcId="{198B5AB7-B8C7-4E24-89EF-8BBB865D6E2B}" destId="{984D55BE-6C56-4CD4-8E54-3D0E46E6D44F}" srcOrd="0" destOrd="0" parTransId="{64DF27D3-9C61-4BDE-A905-0982E9F32212}" sibTransId="{60ECA2CB-40B5-4BAD-B70B-29F782DF7D9B}"/>
    <dgm:cxn modelId="{37F7D875-725A-4B56-BA72-EC5D769B4A42}" type="presOf" srcId="{6AA6C2A3-38F6-4913-9932-C592775105B2}" destId="{B8D4AD58-AE1F-40D7-952C-ADBEA858D343}" srcOrd="0" destOrd="1" presId="urn:microsoft.com/office/officeart/2005/8/layout/bList2"/>
    <dgm:cxn modelId="{77B3E43C-7610-4297-B0DA-6DFCFB9D06C4}" srcId="{7C0B481E-9361-4103-982B-45278ACB1890}" destId="{9E5B36C7-0C99-467F-82B9-C2E157A79B60}" srcOrd="0" destOrd="0" parTransId="{14B57014-DBF4-49E2-9E3B-7BB1423249F2}" sibTransId="{313293E9-835B-4EDF-A59E-B3DF7C73DF48}"/>
    <dgm:cxn modelId="{A481DAD0-020F-4B95-BD05-74BB58669DE7}" srcId="{7C0B481E-9361-4103-982B-45278ACB1890}" destId="{198B5AB7-B8C7-4E24-89EF-8BBB865D6E2B}" srcOrd="1" destOrd="0" parTransId="{7AB05CC7-4C32-4BDF-8863-4B8F6BCF2127}" sibTransId="{C2DC95EA-BD47-49AC-A29B-7996185797A8}"/>
    <dgm:cxn modelId="{5CCC80E0-7C6C-46CA-9CC8-51B55315FDA9}" type="presOf" srcId="{B89E9B6F-4999-4347-99B5-1F1341C03970}" destId="{B8D4AD58-AE1F-40D7-952C-ADBEA858D343}" srcOrd="0" destOrd="3" presId="urn:microsoft.com/office/officeart/2005/8/layout/bList2"/>
    <dgm:cxn modelId="{C85D46FA-BB58-4F44-91CF-C3766012EC85}" type="presOf" srcId="{984D55BE-6C56-4CD4-8E54-3D0E46E6D44F}" destId="{B8D4AD58-AE1F-40D7-952C-ADBEA858D343}" srcOrd="0" destOrd="0" presId="urn:microsoft.com/office/officeart/2005/8/layout/bList2"/>
    <dgm:cxn modelId="{2D2614A5-F52F-4C97-AA79-DC4A00134694}" type="presOf" srcId="{CCAFF74B-0C6D-4B6D-9308-A8BAAA6323CC}" destId="{23FCADD9-567B-42FC-8485-3361D5AC4142}" srcOrd="0" destOrd="2" presId="urn:microsoft.com/office/officeart/2005/8/layout/bList2"/>
    <dgm:cxn modelId="{E444F7E1-01E6-4FC3-B586-9E74A9C8F901}" srcId="{9E5B36C7-0C99-467F-82B9-C2E157A79B60}" destId="{CCAFF74B-0C6D-4B6D-9308-A8BAAA6323CC}" srcOrd="2" destOrd="0" parTransId="{BBBDA430-CFCD-487B-824A-7505A01F00EB}" sibTransId="{B97A2578-CD8F-4878-B77E-0160BE8BA8A1}"/>
    <dgm:cxn modelId="{874819C6-F993-47C9-83B7-AAE1ED55090C}" type="presOf" srcId="{7BC3E8CF-482C-433E-8EF1-ED1BC421F0E2}" destId="{23FCADD9-567B-42FC-8485-3361D5AC4142}" srcOrd="0" destOrd="0" presId="urn:microsoft.com/office/officeart/2005/8/layout/bList2"/>
    <dgm:cxn modelId="{849DEBFB-9D2C-4490-9557-267CCCE58592}" type="presOf" srcId="{313293E9-835B-4EDF-A59E-B3DF7C73DF48}" destId="{03DFFFBB-1014-4D13-A4AB-D52F8EF0CB51}" srcOrd="0" destOrd="0" presId="urn:microsoft.com/office/officeart/2005/8/layout/bList2"/>
    <dgm:cxn modelId="{42739241-B711-4AFE-8865-2335425C8063}" type="presOf" srcId="{198B5AB7-B8C7-4E24-89EF-8BBB865D6E2B}" destId="{6B434C11-31A9-484E-9ADC-DB957517DD3E}" srcOrd="1" destOrd="0" presId="urn:microsoft.com/office/officeart/2005/8/layout/bList2"/>
    <dgm:cxn modelId="{77AD1918-7302-4109-95A7-4E752994E824}" srcId="{198B5AB7-B8C7-4E24-89EF-8BBB865D6E2B}" destId="{94E0F5E4-4161-47BE-99FE-26B7AAEC0A73}" srcOrd="2" destOrd="0" parTransId="{F7644D8B-1602-4B58-958D-FDA1656ACF3B}" sibTransId="{4A4C83CB-6861-443F-9C08-B8AF82FFD545}"/>
    <dgm:cxn modelId="{CF829BF8-6E1A-4391-9BC2-A7FE96E4E89F}" srcId="{9E5B36C7-0C99-467F-82B9-C2E157A79B60}" destId="{7BC3E8CF-482C-433E-8EF1-ED1BC421F0E2}" srcOrd="0" destOrd="0" parTransId="{B043D456-7AA2-4F00-87C3-606AB3FBF26E}" sibTransId="{3CB9575E-1424-4F49-B565-F59333B5775A}"/>
    <dgm:cxn modelId="{7074BBCF-0AEE-48EF-80C5-0429A9DAADA3}" type="presOf" srcId="{5A002E41-3530-4184-A9A8-40EA7642DEFF}" destId="{23FCADD9-567B-42FC-8485-3361D5AC4142}" srcOrd="0" destOrd="1" presId="urn:microsoft.com/office/officeart/2005/8/layout/bList2"/>
    <dgm:cxn modelId="{A085BEDC-32F5-4493-83BD-A2A14E42484E}" srcId="{198B5AB7-B8C7-4E24-89EF-8BBB865D6E2B}" destId="{6AA6C2A3-38F6-4913-9932-C592775105B2}" srcOrd="1" destOrd="0" parTransId="{878DE5FC-3126-4B55-94EF-B165981784AC}" sibTransId="{0F5206A9-A152-484A-A52B-37131A8FFE25}"/>
    <dgm:cxn modelId="{BFADDC13-0A72-4118-B33B-7BA77E99AA87}" type="presParOf" srcId="{91CA26D8-8277-45CC-963D-7E9B284A6370}" destId="{34123274-E293-43FD-803C-D1D396044BEB}" srcOrd="0" destOrd="0" presId="urn:microsoft.com/office/officeart/2005/8/layout/bList2"/>
    <dgm:cxn modelId="{8BAE6E28-DBE6-4AE5-B46F-E22152611E2C}" type="presParOf" srcId="{34123274-E293-43FD-803C-D1D396044BEB}" destId="{23FCADD9-567B-42FC-8485-3361D5AC4142}" srcOrd="0" destOrd="0" presId="urn:microsoft.com/office/officeart/2005/8/layout/bList2"/>
    <dgm:cxn modelId="{A01A2338-E9B1-4244-BAD1-8684796126B4}" type="presParOf" srcId="{34123274-E293-43FD-803C-D1D396044BEB}" destId="{FDCD4CF3-1F56-4141-B0B0-C48D7E7C8CF9}" srcOrd="1" destOrd="0" presId="urn:microsoft.com/office/officeart/2005/8/layout/bList2"/>
    <dgm:cxn modelId="{F7869AEA-81F1-4AF2-9D28-F32719141FE2}" type="presParOf" srcId="{34123274-E293-43FD-803C-D1D396044BEB}" destId="{F9D6E262-71E7-4FA6-98FF-E2935EC5BC64}" srcOrd="2" destOrd="0" presId="urn:microsoft.com/office/officeart/2005/8/layout/bList2"/>
    <dgm:cxn modelId="{B510CC2C-4405-4353-B773-AC89830AB521}" type="presParOf" srcId="{34123274-E293-43FD-803C-D1D396044BEB}" destId="{83EA0901-3C93-4EBC-B452-3DC4D610F1A1}" srcOrd="3" destOrd="0" presId="urn:microsoft.com/office/officeart/2005/8/layout/bList2"/>
    <dgm:cxn modelId="{8AE8D6EC-29DA-4062-ADAB-916267D1448B}" type="presParOf" srcId="{91CA26D8-8277-45CC-963D-7E9B284A6370}" destId="{03DFFFBB-1014-4D13-A4AB-D52F8EF0CB51}" srcOrd="1" destOrd="0" presId="urn:microsoft.com/office/officeart/2005/8/layout/bList2"/>
    <dgm:cxn modelId="{F59B0624-E9C7-4243-B024-9FD735D14F1B}" type="presParOf" srcId="{91CA26D8-8277-45CC-963D-7E9B284A6370}" destId="{859DEACE-A8BB-4029-B7C3-D8C97912D26A}" srcOrd="2" destOrd="0" presId="urn:microsoft.com/office/officeart/2005/8/layout/bList2"/>
    <dgm:cxn modelId="{ACAA533F-198B-4B48-9370-6BBF9236D9D9}" type="presParOf" srcId="{859DEACE-A8BB-4029-B7C3-D8C97912D26A}" destId="{B8D4AD58-AE1F-40D7-952C-ADBEA858D343}" srcOrd="0" destOrd="0" presId="urn:microsoft.com/office/officeart/2005/8/layout/bList2"/>
    <dgm:cxn modelId="{BC0D1292-C5ED-4C99-9492-0A8741F8AD99}" type="presParOf" srcId="{859DEACE-A8BB-4029-B7C3-D8C97912D26A}" destId="{916FF9FA-C321-4AC6-B180-585BD869ACF6}" srcOrd="1" destOrd="0" presId="urn:microsoft.com/office/officeart/2005/8/layout/bList2"/>
    <dgm:cxn modelId="{63457C0B-DECD-4101-BFFE-EC896E1C2E48}" type="presParOf" srcId="{859DEACE-A8BB-4029-B7C3-D8C97912D26A}" destId="{6B434C11-31A9-484E-9ADC-DB957517DD3E}" srcOrd="2" destOrd="0" presId="urn:microsoft.com/office/officeart/2005/8/layout/bList2"/>
    <dgm:cxn modelId="{0294A1D5-E190-45F4-92C5-472E11948D07}" type="presParOf" srcId="{859DEACE-A8BB-4029-B7C3-D8C97912D26A}" destId="{02778578-7583-4AD2-8A0B-3DD6A631CCE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161DEE-BAD1-49DC-8C5F-51D831C07A5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5E8020E-1E5D-4054-A631-B7DF4B186A40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Вы умеете так рисовать?</a:t>
          </a:r>
          <a:endParaRPr lang="ru-RU" dirty="0">
            <a:solidFill>
              <a:schemeClr val="bg2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FDFF54-2322-482F-B30E-7BDE9E7CEEC9}" type="parTrans" cxnId="{FB3C6CEB-094B-4550-8D7B-06158DD4FA17}">
      <dgm:prSet/>
      <dgm:spPr/>
      <dgm:t>
        <a:bodyPr/>
        <a:lstStyle/>
        <a:p>
          <a:endParaRPr lang="ru-RU"/>
        </a:p>
      </dgm:t>
    </dgm:pt>
    <dgm:pt modelId="{579DE359-0256-4D81-81CA-DCB5B4C31951}" type="sibTrans" cxnId="{FB3C6CEB-094B-4550-8D7B-06158DD4FA17}">
      <dgm:prSet/>
      <dgm:spPr/>
      <dgm:t>
        <a:bodyPr/>
        <a:lstStyle/>
        <a:p>
          <a:endParaRPr lang="ru-RU"/>
        </a:p>
      </dgm:t>
    </dgm:pt>
    <dgm:pt modelId="{39B38C7C-D18E-4CBB-A7EE-97432C5E53DE}" type="pres">
      <dgm:prSet presAssocID="{BF161DEE-BAD1-49DC-8C5F-51D831C07A5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A87E226-783F-4110-A8F9-9F79702331A0}" type="pres">
      <dgm:prSet presAssocID="{45E8020E-1E5D-4054-A631-B7DF4B186A40}" presName="thickLine" presStyleLbl="alignNode1" presStyleIdx="0" presStyleCnt="1"/>
      <dgm:spPr/>
    </dgm:pt>
    <dgm:pt modelId="{95A0EE9E-25F4-45A5-BDDF-E4B96CC8998B}" type="pres">
      <dgm:prSet presAssocID="{45E8020E-1E5D-4054-A631-B7DF4B186A40}" presName="horz1" presStyleCnt="0"/>
      <dgm:spPr/>
    </dgm:pt>
    <dgm:pt modelId="{76408ECF-82EB-45C3-8EF9-5C38812103E5}" type="pres">
      <dgm:prSet presAssocID="{45E8020E-1E5D-4054-A631-B7DF4B186A40}" presName="tx1" presStyleLbl="revTx" presStyleIdx="0" presStyleCnt="1"/>
      <dgm:spPr/>
      <dgm:t>
        <a:bodyPr/>
        <a:lstStyle/>
        <a:p>
          <a:endParaRPr lang="ru-RU"/>
        </a:p>
      </dgm:t>
    </dgm:pt>
    <dgm:pt modelId="{558298F2-0DF9-4752-8E04-5B61E3C7AF60}" type="pres">
      <dgm:prSet presAssocID="{45E8020E-1E5D-4054-A631-B7DF4B186A40}" presName="vert1" presStyleCnt="0"/>
      <dgm:spPr/>
    </dgm:pt>
  </dgm:ptLst>
  <dgm:cxnLst>
    <dgm:cxn modelId="{92183D8F-1860-4586-81CE-648F462DDC24}" type="presOf" srcId="{BF161DEE-BAD1-49DC-8C5F-51D831C07A5B}" destId="{39B38C7C-D18E-4CBB-A7EE-97432C5E53DE}" srcOrd="0" destOrd="0" presId="urn:microsoft.com/office/officeart/2008/layout/LinedList"/>
    <dgm:cxn modelId="{FB3C6CEB-094B-4550-8D7B-06158DD4FA17}" srcId="{BF161DEE-BAD1-49DC-8C5F-51D831C07A5B}" destId="{45E8020E-1E5D-4054-A631-B7DF4B186A40}" srcOrd="0" destOrd="0" parTransId="{25FDFF54-2322-482F-B30E-7BDE9E7CEEC9}" sibTransId="{579DE359-0256-4D81-81CA-DCB5B4C31951}"/>
    <dgm:cxn modelId="{B19C6220-7DC7-4014-88F0-EB35813A1A8D}" type="presOf" srcId="{45E8020E-1E5D-4054-A631-B7DF4B186A40}" destId="{76408ECF-82EB-45C3-8EF9-5C38812103E5}" srcOrd="0" destOrd="0" presId="urn:microsoft.com/office/officeart/2008/layout/LinedList"/>
    <dgm:cxn modelId="{CFCD0788-954C-43F9-B35F-E8588A426CAD}" type="presParOf" srcId="{39B38C7C-D18E-4CBB-A7EE-97432C5E53DE}" destId="{1A87E226-783F-4110-A8F9-9F79702331A0}" srcOrd="0" destOrd="0" presId="urn:microsoft.com/office/officeart/2008/layout/LinedList"/>
    <dgm:cxn modelId="{8FD7E2EA-9FB0-485E-9FBC-BA9C6E59B661}" type="presParOf" srcId="{39B38C7C-D18E-4CBB-A7EE-97432C5E53DE}" destId="{95A0EE9E-25F4-45A5-BDDF-E4B96CC8998B}" srcOrd="1" destOrd="0" presId="urn:microsoft.com/office/officeart/2008/layout/LinedList"/>
    <dgm:cxn modelId="{7C7EDD28-1216-43A1-8DC2-AC6B0CDC74D1}" type="presParOf" srcId="{95A0EE9E-25F4-45A5-BDDF-E4B96CC8998B}" destId="{76408ECF-82EB-45C3-8EF9-5C38812103E5}" srcOrd="0" destOrd="0" presId="urn:microsoft.com/office/officeart/2008/layout/LinedList"/>
    <dgm:cxn modelId="{82BE7085-CF10-4856-83B4-83A4AA1F07D5}" type="presParOf" srcId="{95A0EE9E-25F4-45A5-BDDF-E4B96CC8998B}" destId="{558298F2-0DF9-4752-8E04-5B61E3C7AF6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6115F7-A5B7-4FE7-9A86-BFA6E003409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27FD659-24D0-4334-8EDC-176C44E54ACF}">
      <dgm:prSet custT="1"/>
      <dgm:spPr/>
      <dgm:t>
        <a:bodyPr/>
        <a:lstStyle/>
        <a:p>
          <a:pPr rtl="0"/>
          <a:r>
            <a:rPr lang="ru-RU" sz="440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Тактическое управление</a:t>
          </a:r>
          <a:endParaRPr lang="ru-RU" sz="4400" dirty="0">
            <a:solidFill>
              <a:schemeClr val="bg2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64FD1E-DC34-40F3-A1A3-D23D59F83A7E}" type="parTrans" cxnId="{B324734B-1BFA-4A2E-B660-526C32CF7B4E}">
      <dgm:prSet/>
      <dgm:spPr/>
      <dgm:t>
        <a:bodyPr/>
        <a:lstStyle/>
        <a:p>
          <a:endParaRPr lang="ru-RU"/>
        </a:p>
      </dgm:t>
    </dgm:pt>
    <dgm:pt modelId="{C3DCC192-5A1A-46BF-A489-C137D1DFF416}" type="sibTrans" cxnId="{B324734B-1BFA-4A2E-B660-526C32CF7B4E}">
      <dgm:prSet/>
      <dgm:spPr/>
      <dgm:t>
        <a:bodyPr/>
        <a:lstStyle/>
        <a:p>
          <a:endParaRPr lang="ru-RU"/>
        </a:p>
      </dgm:t>
    </dgm:pt>
    <dgm:pt modelId="{D4950B93-8946-4B9E-A6C5-BBF10EA8AE1F}" type="pres">
      <dgm:prSet presAssocID="{466115F7-A5B7-4FE7-9A86-BFA6E003409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04AE061-9720-4B0F-B9EC-F847C7266C15}" type="pres">
      <dgm:prSet presAssocID="{827FD659-24D0-4334-8EDC-176C44E54ACF}" presName="thickLine" presStyleLbl="alignNode1" presStyleIdx="0" presStyleCnt="1"/>
      <dgm:spPr/>
    </dgm:pt>
    <dgm:pt modelId="{C33F07E6-3702-4486-91C6-65C12464374E}" type="pres">
      <dgm:prSet presAssocID="{827FD659-24D0-4334-8EDC-176C44E54ACF}" presName="horz1" presStyleCnt="0"/>
      <dgm:spPr/>
    </dgm:pt>
    <dgm:pt modelId="{D739D908-6F82-4B6E-BC80-2655468834E9}" type="pres">
      <dgm:prSet presAssocID="{827FD659-24D0-4334-8EDC-176C44E54ACF}" presName="tx1" presStyleLbl="revTx" presStyleIdx="0" presStyleCnt="1"/>
      <dgm:spPr/>
      <dgm:t>
        <a:bodyPr/>
        <a:lstStyle/>
        <a:p>
          <a:endParaRPr lang="ru-RU"/>
        </a:p>
      </dgm:t>
    </dgm:pt>
    <dgm:pt modelId="{B637C67E-E3AF-4974-869E-5F2F99B7594C}" type="pres">
      <dgm:prSet presAssocID="{827FD659-24D0-4334-8EDC-176C44E54ACF}" presName="vert1" presStyleCnt="0"/>
      <dgm:spPr/>
    </dgm:pt>
  </dgm:ptLst>
  <dgm:cxnLst>
    <dgm:cxn modelId="{B324734B-1BFA-4A2E-B660-526C32CF7B4E}" srcId="{466115F7-A5B7-4FE7-9A86-BFA6E0034090}" destId="{827FD659-24D0-4334-8EDC-176C44E54ACF}" srcOrd="0" destOrd="0" parTransId="{4764FD1E-DC34-40F3-A1A3-D23D59F83A7E}" sibTransId="{C3DCC192-5A1A-46BF-A489-C137D1DFF416}"/>
    <dgm:cxn modelId="{2A4BA0FF-983A-4A18-92CE-50D4097E0EB7}" type="presOf" srcId="{466115F7-A5B7-4FE7-9A86-BFA6E0034090}" destId="{D4950B93-8946-4B9E-A6C5-BBF10EA8AE1F}" srcOrd="0" destOrd="0" presId="urn:microsoft.com/office/officeart/2008/layout/LinedList"/>
    <dgm:cxn modelId="{7E492DB7-985E-4CE6-827B-05FBF7D6A2F5}" type="presOf" srcId="{827FD659-24D0-4334-8EDC-176C44E54ACF}" destId="{D739D908-6F82-4B6E-BC80-2655468834E9}" srcOrd="0" destOrd="0" presId="urn:microsoft.com/office/officeart/2008/layout/LinedList"/>
    <dgm:cxn modelId="{16244404-C2D4-40C9-BCB5-748E45C8D0C3}" type="presParOf" srcId="{D4950B93-8946-4B9E-A6C5-BBF10EA8AE1F}" destId="{304AE061-9720-4B0F-B9EC-F847C7266C15}" srcOrd="0" destOrd="0" presId="urn:microsoft.com/office/officeart/2008/layout/LinedList"/>
    <dgm:cxn modelId="{AAB1DB8C-921D-4706-8CF1-A1AAB46A51AF}" type="presParOf" srcId="{D4950B93-8946-4B9E-A6C5-BBF10EA8AE1F}" destId="{C33F07E6-3702-4486-91C6-65C12464374E}" srcOrd="1" destOrd="0" presId="urn:microsoft.com/office/officeart/2008/layout/LinedList"/>
    <dgm:cxn modelId="{8AA693EC-7A6C-4616-81EF-F079F7B424B5}" type="presParOf" srcId="{C33F07E6-3702-4486-91C6-65C12464374E}" destId="{D739D908-6F82-4B6E-BC80-2655468834E9}" srcOrd="0" destOrd="0" presId="urn:microsoft.com/office/officeart/2008/layout/LinedList"/>
    <dgm:cxn modelId="{11879C83-C65E-4561-93FE-730DA55F8383}" type="presParOf" srcId="{C33F07E6-3702-4486-91C6-65C12464374E}" destId="{B637C67E-E3AF-4974-869E-5F2F99B7594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3ECFDD-6300-48A3-8204-23E617A0E512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903A138-93EC-4A99-9CA4-DD65DADCEE49}">
      <dgm:prSet/>
      <dgm:spPr/>
      <dgm:t>
        <a:bodyPr/>
        <a:lstStyle/>
        <a:p>
          <a:pPr rtl="0"/>
          <a:r>
            <a:rPr lang="ru-RU" b="1" u="sng" dirty="0" smtClean="0"/>
            <a:t>Развитие</a:t>
          </a:r>
          <a:r>
            <a:rPr lang="ru-RU" b="1" dirty="0" smtClean="0"/>
            <a:t> профессиональной компетентности педагога происходит целенаправленно  </a:t>
          </a:r>
          <a:r>
            <a:rPr lang="ru-RU" b="1" u="sng" dirty="0" smtClean="0"/>
            <a:t>в рамках </a:t>
          </a:r>
          <a:r>
            <a:rPr lang="ru-RU" b="1" dirty="0" smtClean="0"/>
            <a:t>профессиональной </a:t>
          </a:r>
          <a:r>
            <a:rPr lang="ru-RU" b="1" u="sng" dirty="0" smtClean="0"/>
            <a:t>деятельности</a:t>
          </a:r>
          <a:endParaRPr lang="ru-RU" b="1" u="sng" dirty="0"/>
        </a:p>
      </dgm:t>
    </dgm:pt>
    <dgm:pt modelId="{2E8B5CEF-EB3A-4C1F-8397-E6A9668D79A0}" type="parTrans" cxnId="{FD94936F-3062-4656-B839-D5314C3C1224}">
      <dgm:prSet/>
      <dgm:spPr/>
      <dgm:t>
        <a:bodyPr/>
        <a:lstStyle/>
        <a:p>
          <a:endParaRPr lang="ru-RU"/>
        </a:p>
      </dgm:t>
    </dgm:pt>
    <dgm:pt modelId="{42A73687-4748-44CC-8185-7E7E0D38479B}" type="sibTrans" cxnId="{FD94936F-3062-4656-B839-D5314C3C1224}">
      <dgm:prSet/>
      <dgm:spPr/>
      <dgm:t>
        <a:bodyPr/>
        <a:lstStyle/>
        <a:p>
          <a:endParaRPr lang="ru-RU"/>
        </a:p>
      </dgm:t>
    </dgm:pt>
    <dgm:pt modelId="{64C21994-F2E4-43C7-97F2-8DBB559B8C75}">
      <dgm:prSet/>
      <dgm:spPr/>
      <dgm:t>
        <a:bodyPr/>
        <a:lstStyle/>
        <a:p>
          <a:pPr rtl="0"/>
          <a:r>
            <a:rPr lang="ru-RU" b="1" dirty="0" smtClean="0"/>
            <a:t>Происходит адаптация и перенос полученных знаний в реальную практику профессиональной деятельности</a:t>
          </a:r>
          <a:endParaRPr lang="ru-RU" b="1" dirty="0"/>
        </a:p>
      </dgm:t>
    </dgm:pt>
    <dgm:pt modelId="{3C29FB48-0E93-430A-B374-D5A6AA4E469D}" type="parTrans" cxnId="{F9F25D9C-B077-474F-8AB1-F5563D102984}">
      <dgm:prSet/>
      <dgm:spPr/>
      <dgm:t>
        <a:bodyPr/>
        <a:lstStyle/>
        <a:p>
          <a:endParaRPr lang="ru-RU"/>
        </a:p>
      </dgm:t>
    </dgm:pt>
    <dgm:pt modelId="{D61BE491-BEB9-4FCE-B290-90A6AC063A4F}" type="sibTrans" cxnId="{F9F25D9C-B077-474F-8AB1-F5563D102984}">
      <dgm:prSet/>
      <dgm:spPr/>
      <dgm:t>
        <a:bodyPr/>
        <a:lstStyle/>
        <a:p>
          <a:endParaRPr lang="ru-RU"/>
        </a:p>
      </dgm:t>
    </dgm:pt>
    <dgm:pt modelId="{5AED8EE6-9E77-44BA-B4FF-B220A9BBF199}">
      <dgm:prSet/>
      <dgm:spPr/>
      <dgm:t>
        <a:bodyPr/>
        <a:lstStyle/>
        <a:p>
          <a:pPr rtl="0"/>
          <a:r>
            <a:rPr lang="ru-RU" b="1" dirty="0" smtClean="0"/>
            <a:t>Носит сопровождающий  и опережающий потребности педагога  характер и предполагает направленность на разрешение проблем, противоречий.</a:t>
          </a:r>
          <a:endParaRPr lang="ru-RU" b="1" dirty="0"/>
        </a:p>
      </dgm:t>
    </dgm:pt>
    <dgm:pt modelId="{341D2157-8723-42BF-AB0D-D17447E37ECE}" type="parTrans" cxnId="{0457C4E6-7A74-40C3-BBC7-835600E6261A}">
      <dgm:prSet/>
      <dgm:spPr/>
      <dgm:t>
        <a:bodyPr/>
        <a:lstStyle/>
        <a:p>
          <a:endParaRPr lang="ru-RU"/>
        </a:p>
      </dgm:t>
    </dgm:pt>
    <dgm:pt modelId="{60C1881E-6B3D-4AE6-9F6C-B8041406C911}" type="sibTrans" cxnId="{0457C4E6-7A74-40C3-BBC7-835600E6261A}">
      <dgm:prSet/>
      <dgm:spPr/>
      <dgm:t>
        <a:bodyPr/>
        <a:lstStyle/>
        <a:p>
          <a:endParaRPr lang="ru-RU"/>
        </a:p>
      </dgm:t>
    </dgm:pt>
    <dgm:pt modelId="{ECCEA6E0-35C5-42DF-A334-72AA2FC3D5A6}" type="pres">
      <dgm:prSet presAssocID="{893ECFDD-6300-48A3-8204-23E617A0E5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58EB22-EB1C-45F5-B518-CA57A1BCED87}" type="pres">
      <dgm:prSet presAssocID="{5AED8EE6-9E77-44BA-B4FF-B220A9BBF199}" presName="boxAndChildren" presStyleCnt="0"/>
      <dgm:spPr/>
    </dgm:pt>
    <dgm:pt modelId="{B3D5EC33-7AD2-4B99-B452-709646E48A28}" type="pres">
      <dgm:prSet presAssocID="{5AED8EE6-9E77-44BA-B4FF-B220A9BBF199}" presName="parentTextBox" presStyleLbl="node1" presStyleIdx="0" presStyleCnt="3"/>
      <dgm:spPr/>
      <dgm:t>
        <a:bodyPr/>
        <a:lstStyle/>
        <a:p>
          <a:endParaRPr lang="ru-RU"/>
        </a:p>
      </dgm:t>
    </dgm:pt>
    <dgm:pt modelId="{0877DA1A-26FC-49BE-95C5-AA1E21E9CB13}" type="pres">
      <dgm:prSet presAssocID="{D61BE491-BEB9-4FCE-B290-90A6AC063A4F}" presName="sp" presStyleCnt="0"/>
      <dgm:spPr/>
    </dgm:pt>
    <dgm:pt modelId="{5D90E4D8-F945-4E36-8375-87BC1C06B7A5}" type="pres">
      <dgm:prSet presAssocID="{64C21994-F2E4-43C7-97F2-8DBB559B8C75}" presName="arrowAndChildren" presStyleCnt="0"/>
      <dgm:spPr/>
    </dgm:pt>
    <dgm:pt modelId="{920F6158-3050-40DB-9E77-E0E7A5BB8165}" type="pres">
      <dgm:prSet presAssocID="{64C21994-F2E4-43C7-97F2-8DBB559B8C75}" presName="parentTextArrow" presStyleLbl="node1" presStyleIdx="1" presStyleCnt="3" custLinFactNeighborY="-73"/>
      <dgm:spPr/>
      <dgm:t>
        <a:bodyPr/>
        <a:lstStyle/>
        <a:p>
          <a:endParaRPr lang="ru-RU"/>
        </a:p>
      </dgm:t>
    </dgm:pt>
    <dgm:pt modelId="{77F10177-F8EF-4DEB-9CE0-EC0EBB0B62CD}" type="pres">
      <dgm:prSet presAssocID="{42A73687-4748-44CC-8185-7E7E0D38479B}" presName="sp" presStyleCnt="0"/>
      <dgm:spPr/>
    </dgm:pt>
    <dgm:pt modelId="{6CE72338-8455-44C5-A503-EE6CD79D523A}" type="pres">
      <dgm:prSet presAssocID="{B903A138-93EC-4A99-9CA4-DD65DADCEE49}" presName="arrowAndChildren" presStyleCnt="0"/>
      <dgm:spPr/>
    </dgm:pt>
    <dgm:pt modelId="{C2D78A63-4F5F-4F79-9925-737624A2A9B3}" type="pres">
      <dgm:prSet presAssocID="{B903A138-93EC-4A99-9CA4-DD65DADCEE49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82878FFA-D978-4046-B54A-6369D7CC9640}" type="presOf" srcId="{B903A138-93EC-4A99-9CA4-DD65DADCEE49}" destId="{C2D78A63-4F5F-4F79-9925-737624A2A9B3}" srcOrd="0" destOrd="0" presId="urn:microsoft.com/office/officeart/2005/8/layout/process4"/>
    <dgm:cxn modelId="{219F39F4-E263-4BEE-973F-03B134251E49}" type="presOf" srcId="{5AED8EE6-9E77-44BA-B4FF-B220A9BBF199}" destId="{B3D5EC33-7AD2-4B99-B452-709646E48A28}" srcOrd="0" destOrd="0" presId="urn:microsoft.com/office/officeart/2005/8/layout/process4"/>
    <dgm:cxn modelId="{FD94936F-3062-4656-B839-D5314C3C1224}" srcId="{893ECFDD-6300-48A3-8204-23E617A0E512}" destId="{B903A138-93EC-4A99-9CA4-DD65DADCEE49}" srcOrd="0" destOrd="0" parTransId="{2E8B5CEF-EB3A-4C1F-8397-E6A9668D79A0}" sibTransId="{42A73687-4748-44CC-8185-7E7E0D38479B}"/>
    <dgm:cxn modelId="{4B7CF352-6BA5-4F73-A15C-887066F060A2}" type="presOf" srcId="{64C21994-F2E4-43C7-97F2-8DBB559B8C75}" destId="{920F6158-3050-40DB-9E77-E0E7A5BB8165}" srcOrd="0" destOrd="0" presId="urn:microsoft.com/office/officeart/2005/8/layout/process4"/>
    <dgm:cxn modelId="{8BFEA1F6-0CA7-4156-84DC-40D5C0E5DE6F}" type="presOf" srcId="{893ECFDD-6300-48A3-8204-23E617A0E512}" destId="{ECCEA6E0-35C5-42DF-A334-72AA2FC3D5A6}" srcOrd="0" destOrd="0" presId="urn:microsoft.com/office/officeart/2005/8/layout/process4"/>
    <dgm:cxn modelId="{F9F25D9C-B077-474F-8AB1-F5563D102984}" srcId="{893ECFDD-6300-48A3-8204-23E617A0E512}" destId="{64C21994-F2E4-43C7-97F2-8DBB559B8C75}" srcOrd="1" destOrd="0" parTransId="{3C29FB48-0E93-430A-B374-D5A6AA4E469D}" sibTransId="{D61BE491-BEB9-4FCE-B290-90A6AC063A4F}"/>
    <dgm:cxn modelId="{0457C4E6-7A74-40C3-BBC7-835600E6261A}" srcId="{893ECFDD-6300-48A3-8204-23E617A0E512}" destId="{5AED8EE6-9E77-44BA-B4FF-B220A9BBF199}" srcOrd="2" destOrd="0" parTransId="{341D2157-8723-42BF-AB0D-D17447E37ECE}" sibTransId="{60C1881E-6B3D-4AE6-9F6C-B8041406C911}"/>
    <dgm:cxn modelId="{80F84289-A5A1-4B4F-A5D5-AB467FA7D002}" type="presParOf" srcId="{ECCEA6E0-35C5-42DF-A334-72AA2FC3D5A6}" destId="{5C58EB22-EB1C-45F5-B518-CA57A1BCED87}" srcOrd="0" destOrd="0" presId="urn:microsoft.com/office/officeart/2005/8/layout/process4"/>
    <dgm:cxn modelId="{B0CEF7B1-4D3A-444B-A684-E1B7AF66F9FE}" type="presParOf" srcId="{5C58EB22-EB1C-45F5-B518-CA57A1BCED87}" destId="{B3D5EC33-7AD2-4B99-B452-709646E48A28}" srcOrd="0" destOrd="0" presId="urn:microsoft.com/office/officeart/2005/8/layout/process4"/>
    <dgm:cxn modelId="{F046B4CD-5C1A-48CF-B484-D0CEBF9865DC}" type="presParOf" srcId="{ECCEA6E0-35C5-42DF-A334-72AA2FC3D5A6}" destId="{0877DA1A-26FC-49BE-95C5-AA1E21E9CB13}" srcOrd="1" destOrd="0" presId="urn:microsoft.com/office/officeart/2005/8/layout/process4"/>
    <dgm:cxn modelId="{B1AE2FED-7496-414A-8B3B-7BA09673088B}" type="presParOf" srcId="{ECCEA6E0-35C5-42DF-A334-72AA2FC3D5A6}" destId="{5D90E4D8-F945-4E36-8375-87BC1C06B7A5}" srcOrd="2" destOrd="0" presId="urn:microsoft.com/office/officeart/2005/8/layout/process4"/>
    <dgm:cxn modelId="{35D6F58B-8493-45AF-B90D-507878AF58C8}" type="presParOf" srcId="{5D90E4D8-F945-4E36-8375-87BC1C06B7A5}" destId="{920F6158-3050-40DB-9E77-E0E7A5BB8165}" srcOrd="0" destOrd="0" presId="urn:microsoft.com/office/officeart/2005/8/layout/process4"/>
    <dgm:cxn modelId="{8BBD8145-2463-42D6-824A-7B6B2F0259E9}" type="presParOf" srcId="{ECCEA6E0-35C5-42DF-A334-72AA2FC3D5A6}" destId="{77F10177-F8EF-4DEB-9CE0-EC0EBB0B62CD}" srcOrd="3" destOrd="0" presId="urn:microsoft.com/office/officeart/2005/8/layout/process4"/>
    <dgm:cxn modelId="{DBF332D8-7CB7-4539-83B8-393B5BFDD910}" type="presParOf" srcId="{ECCEA6E0-35C5-42DF-A334-72AA2FC3D5A6}" destId="{6CE72338-8455-44C5-A503-EE6CD79D523A}" srcOrd="4" destOrd="0" presId="urn:microsoft.com/office/officeart/2005/8/layout/process4"/>
    <dgm:cxn modelId="{95A1A3AC-ABDC-4FFF-805D-3BFC22638EA2}" type="presParOf" srcId="{6CE72338-8455-44C5-A503-EE6CD79D523A}" destId="{C2D78A63-4F5F-4F79-9925-737624A2A9B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3E464D-9DA7-49A6-B47B-79D3A6EEE28D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09799E-EC34-4D5F-9457-95034BE32239}">
      <dgm:prSet/>
      <dgm:spPr/>
      <dgm:t>
        <a:bodyPr/>
        <a:lstStyle/>
        <a:p>
          <a:pPr rtl="0"/>
          <a:r>
            <a:rPr lang="ru-RU" dirty="0" smtClean="0"/>
            <a:t>1</a:t>
          </a:r>
          <a:endParaRPr lang="ru-RU" dirty="0"/>
        </a:p>
      </dgm:t>
    </dgm:pt>
    <dgm:pt modelId="{AD783815-36FA-4588-995D-082221557E76}" type="parTrans" cxnId="{BB2F8402-7253-4A2C-B6B1-3CE88E5BD89A}">
      <dgm:prSet/>
      <dgm:spPr/>
      <dgm:t>
        <a:bodyPr/>
        <a:lstStyle/>
        <a:p>
          <a:endParaRPr lang="ru-RU"/>
        </a:p>
      </dgm:t>
    </dgm:pt>
    <dgm:pt modelId="{6AA35721-8A3A-4DF8-8E0B-7444843470EA}" type="sibTrans" cxnId="{BB2F8402-7253-4A2C-B6B1-3CE88E5BD89A}">
      <dgm:prSet/>
      <dgm:spPr/>
      <dgm:t>
        <a:bodyPr/>
        <a:lstStyle/>
        <a:p>
          <a:endParaRPr lang="ru-RU"/>
        </a:p>
      </dgm:t>
    </dgm:pt>
    <dgm:pt modelId="{D362B177-95A2-4CD3-8404-7C3002708BAB}">
      <dgm:prSet/>
      <dgm:spPr/>
      <dgm:t>
        <a:bodyPr/>
        <a:lstStyle/>
        <a:p>
          <a:pPr rtl="0"/>
          <a:r>
            <a:rPr lang="ru-RU" dirty="0" smtClean="0"/>
            <a:t>2</a:t>
          </a:r>
          <a:endParaRPr lang="ru-RU" dirty="0"/>
        </a:p>
      </dgm:t>
    </dgm:pt>
    <dgm:pt modelId="{3DE7356D-3E77-4A31-B206-7DCFE4B8BC48}" type="parTrans" cxnId="{E41BDD26-7055-49CB-B74E-549C2667E269}">
      <dgm:prSet/>
      <dgm:spPr/>
      <dgm:t>
        <a:bodyPr/>
        <a:lstStyle/>
        <a:p>
          <a:endParaRPr lang="ru-RU"/>
        </a:p>
      </dgm:t>
    </dgm:pt>
    <dgm:pt modelId="{7F1E6B48-E85E-47D0-91AA-F646ACF7F184}" type="sibTrans" cxnId="{E41BDD26-7055-49CB-B74E-549C2667E269}">
      <dgm:prSet/>
      <dgm:spPr/>
      <dgm:t>
        <a:bodyPr/>
        <a:lstStyle/>
        <a:p>
          <a:endParaRPr lang="ru-RU"/>
        </a:p>
      </dgm:t>
    </dgm:pt>
    <dgm:pt modelId="{25C95B14-04B8-41B7-AA1F-39D76E06F1BD}">
      <dgm:prSet/>
      <dgm:spPr/>
      <dgm:t>
        <a:bodyPr/>
        <a:lstStyle/>
        <a:p>
          <a:pPr rtl="0"/>
          <a:r>
            <a:rPr lang="ru-RU" dirty="0" smtClean="0"/>
            <a:t>3</a:t>
          </a:r>
          <a:endParaRPr lang="ru-RU" dirty="0"/>
        </a:p>
      </dgm:t>
    </dgm:pt>
    <dgm:pt modelId="{D18C8952-1ECC-4655-BC7C-84CC288BCD78}" type="parTrans" cxnId="{33BFBAF6-C4A6-46B6-A377-5D510522D1BC}">
      <dgm:prSet/>
      <dgm:spPr/>
      <dgm:t>
        <a:bodyPr/>
        <a:lstStyle/>
        <a:p>
          <a:endParaRPr lang="ru-RU"/>
        </a:p>
      </dgm:t>
    </dgm:pt>
    <dgm:pt modelId="{413E93CF-2EE9-41D1-97F1-AA8B63C4C295}" type="sibTrans" cxnId="{33BFBAF6-C4A6-46B6-A377-5D510522D1BC}">
      <dgm:prSet/>
      <dgm:spPr/>
      <dgm:t>
        <a:bodyPr/>
        <a:lstStyle/>
        <a:p>
          <a:endParaRPr lang="ru-RU"/>
        </a:p>
      </dgm:t>
    </dgm:pt>
    <dgm:pt modelId="{49C93AF8-23B3-4EF6-89A2-DEF563DEE28B}">
      <dgm:prSet/>
      <dgm:spPr/>
      <dgm:t>
        <a:bodyPr/>
        <a:lstStyle/>
        <a:p>
          <a:pPr rtl="0"/>
          <a:r>
            <a:rPr lang="ru-RU" dirty="0" smtClean="0"/>
            <a:t>4</a:t>
          </a:r>
          <a:endParaRPr lang="ru-RU" dirty="0"/>
        </a:p>
      </dgm:t>
    </dgm:pt>
    <dgm:pt modelId="{F10C74DC-1CF4-42D4-AEA2-5F05D202D8F0}" type="parTrans" cxnId="{C1717605-431C-4DB7-B7F9-0DECEEEDB5BB}">
      <dgm:prSet/>
      <dgm:spPr/>
      <dgm:t>
        <a:bodyPr/>
        <a:lstStyle/>
        <a:p>
          <a:endParaRPr lang="ru-RU"/>
        </a:p>
      </dgm:t>
    </dgm:pt>
    <dgm:pt modelId="{0A8A047D-EA0C-4AD3-93DA-9CD42DC107AA}" type="sibTrans" cxnId="{C1717605-431C-4DB7-B7F9-0DECEEEDB5BB}">
      <dgm:prSet/>
      <dgm:spPr/>
      <dgm:t>
        <a:bodyPr/>
        <a:lstStyle/>
        <a:p>
          <a:endParaRPr lang="ru-RU"/>
        </a:p>
      </dgm:t>
    </dgm:pt>
    <dgm:pt modelId="{437BA791-3EB8-4DA1-946C-60EE6D93EFE1}">
      <dgm:prSet/>
      <dgm:spPr/>
      <dgm:t>
        <a:bodyPr/>
        <a:lstStyle/>
        <a:p>
          <a:pPr rtl="0"/>
          <a:r>
            <a:rPr lang="ru-RU" dirty="0" smtClean="0"/>
            <a:t>5</a:t>
          </a:r>
          <a:endParaRPr lang="ru-RU" dirty="0"/>
        </a:p>
      </dgm:t>
    </dgm:pt>
    <dgm:pt modelId="{22221208-F48E-45E0-BB79-E0555FB8282E}" type="parTrans" cxnId="{8239DF71-B9D3-492E-A5D4-C1B9F83D5A1C}">
      <dgm:prSet/>
      <dgm:spPr/>
      <dgm:t>
        <a:bodyPr/>
        <a:lstStyle/>
        <a:p>
          <a:endParaRPr lang="ru-RU"/>
        </a:p>
      </dgm:t>
    </dgm:pt>
    <dgm:pt modelId="{D84DD837-3B0F-4938-8F43-E42CDA7B79CA}" type="sibTrans" cxnId="{8239DF71-B9D3-492E-A5D4-C1B9F83D5A1C}">
      <dgm:prSet/>
      <dgm:spPr/>
      <dgm:t>
        <a:bodyPr/>
        <a:lstStyle/>
        <a:p>
          <a:endParaRPr lang="ru-RU"/>
        </a:p>
      </dgm:t>
    </dgm:pt>
    <dgm:pt modelId="{94BD9E3C-B5C5-469B-A6F6-BC30C8E7D520}">
      <dgm:prSet/>
      <dgm:spPr/>
      <dgm:t>
        <a:bodyPr/>
        <a:lstStyle/>
        <a:p>
          <a:r>
            <a:rPr lang="ru-RU" b="1" dirty="0" smtClean="0"/>
            <a:t>Ключевые позиции </a:t>
          </a:r>
          <a:r>
            <a:rPr lang="ru-RU" b="0" dirty="0" smtClean="0"/>
            <a:t>на которые делается ставка для решения выбранной задачи</a:t>
          </a:r>
          <a:endParaRPr lang="ru-RU" b="0" dirty="0"/>
        </a:p>
      </dgm:t>
    </dgm:pt>
    <dgm:pt modelId="{05029895-181F-47A0-8268-A2102352A986}" type="parTrans" cxnId="{5E9954DF-32EF-4103-809D-5E2671D9A86F}">
      <dgm:prSet/>
      <dgm:spPr/>
      <dgm:t>
        <a:bodyPr/>
        <a:lstStyle/>
        <a:p>
          <a:endParaRPr lang="ru-RU"/>
        </a:p>
      </dgm:t>
    </dgm:pt>
    <dgm:pt modelId="{A0FE023D-07C6-498A-8349-E2CE17FB8A25}" type="sibTrans" cxnId="{5E9954DF-32EF-4103-809D-5E2671D9A86F}">
      <dgm:prSet/>
      <dgm:spPr/>
      <dgm:t>
        <a:bodyPr/>
        <a:lstStyle/>
        <a:p>
          <a:endParaRPr lang="ru-RU"/>
        </a:p>
      </dgm:t>
    </dgm:pt>
    <dgm:pt modelId="{E21FE5E6-DA25-4C59-99DB-55E47A268450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Ответственность по позициям</a:t>
          </a:r>
        </a:p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82B4DCA0-5C7C-4452-8C1D-ABF8B207A410}" type="parTrans" cxnId="{DF817D3D-32D4-4B28-9343-72E244D4FB9F}">
      <dgm:prSet/>
      <dgm:spPr/>
      <dgm:t>
        <a:bodyPr/>
        <a:lstStyle/>
        <a:p>
          <a:endParaRPr lang="ru-RU"/>
        </a:p>
      </dgm:t>
    </dgm:pt>
    <dgm:pt modelId="{569710E4-EFB1-4E07-BA70-4BCD3B066E20}" type="sibTrans" cxnId="{DF817D3D-32D4-4B28-9343-72E244D4FB9F}">
      <dgm:prSet/>
      <dgm:spPr/>
      <dgm:t>
        <a:bodyPr/>
        <a:lstStyle/>
        <a:p>
          <a:endParaRPr lang="ru-RU"/>
        </a:p>
      </dgm:t>
    </dgm:pt>
    <dgm:pt modelId="{F47D470A-6FD1-4086-B28A-68160AF3AA67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Процедуры</a:t>
          </a:r>
          <a:r>
            <a:rPr lang="ru-RU" dirty="0" smtClean="0"/>
            <a:t> (с указанием сроков)</a:t>
          </a:r>
        </a:p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F608BB99-E3E0-4C95-99A8-461478CE8EFE}" type="parTrans" cxnId="{F37DE8C9-1BA2-4C92-ADE9-D9DEA52681BD}">
      <dgm:prSet/>
      <dgm:spPr/>
      <dgm:t>
        <a:bodyPr/>
        <a:lstStyle/>
        <a:p>
          <a:endParaRPr lang="ru-RU"/>
        </a:p>
      </dgm:t>
    </dgm:pt>
    <dgm:pt modelId="{340AF220-BD79-496D-BA1A-C1DA370B7621}" type="sibTrans" cxnId="{F37DE8C9-1BA2-4C92-ADE9-D9DEA52681BD}">
      <dgm:prSet/>
      <dgm:spPr/>
      <dgm:t>
        <a:bodyPr/>
        <a:lstStyle/>
        <a:p>
          <a:endParaRPr lang="ru-RU"/>
        </a:p>
      </dgm:t>
    </dgm:pt>
    <dgm:pt modelId="{2CD169F7-21CD-4C37-B222-DF28B815743E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Нормативное поле</a:t>
          </a:r>
          <a:r>
            <a:rPr lang="ru-RU" dirty="0" smtClean="0"/>
            <a:t>, необходимое для решения задачи</a:t>
          </a:r>
        </a:p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D0BF3CDC-ECEB-4B77-8CF1-A0845834521F}" type="parTrans" cxnId="{EB1F6493-C698-41B0-B0C1-3C317FE64017}">
      <dgm:prSet/>
      <dgm:spPr/>
      <dgm:t>
        <a:bodyPr/>
        <a:lstStyle/>
        <a:p>
          <a:endParaRPr lang="ru-RU"/>
        </a:p>
      </dgm:t>
    </dgm:pt>
    <dgm:pt modelId="{0D6AF38C-CE10-4BDE-AE2A-4021A4A51E46}" type="sibTrans" cxnId="{EB1F6493-C698-41B0-B0C1-3C317FE64017}">
      <dgm:prSet/>
      <dgm:spPr/>
      <dgm:t>
        <a:bodyPr/>
        <a:lstStyle/>
        <a:p>
          <a:endParaRPr lang="ru-RU"/>
        </a:p>
      </dgm:t>
    </dgm:pt>
    <dgm:pt modelId="{72BF902F-775D-4AD2-85B1-F0ABEBC692A3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Результаты</a:t>
          </a:r>
          <a:r>
            <a:rPr lang="ru-RU" dirty="0" smtClean="0"/>
            <a:t> (на какие результаты вы рассчитываете при условии решения задачи</a:t>
          </a:r>
        </a:p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2D3DB848-9B35-471E-B398-430968D9E02F}" type="parTrans" cxnId="{0644C788-1F9F-40ED-BA84-486D0E9664AB}">
      <dgm:prSet/>
      <dgm:spPr/>
      <dgm:t>
        <a:bodyPr/>
        <a:lstStyle/>
        <a:p>
          <a:endParaRPr lang="ru-RU"/>
        </a:p>
      </dgm:t>
    </dgm:pt>
    <dgm:pt modelId="{F21F2747-08AF-49CA-877F-27A595144B85}" type="sibTrans" cxnId="{0644C788-1F9F-40ED-BA84-486D0E9664AB}">
      <dgm:prSet/>
      <dgm:spPr/>
      <dgm:t>
        <a:bodyPr/>
        <a:lstStyle/>
        <a:p>
          <a:endParaRPr lang="ru-RU"/>
        </a:p>
      </dgm:t>
    </dgm:pt>
    <dgm:pt modelId="{A19B593C-F612-4040-9FAF-FB2052689F18}" type="pres">
      <dgm:prSet presAssocID="{CD3E464D-9DA7-49A6-B47B-79D3A6EEE28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C51B15-06F8-4D00-9F4A-3C45CECF526D}" type="pres">
      <dgm:prSet presAssocID="{BA09799E-EC34-4D5F-9457-95034BE32239}" presName="composite" presStyleCnt="0"/>
      <dgm:spPr/>
      <dgm:t>
        <a:bodyPr/>
        <a:lstStyle/>
        <a:p>
          <a:endParaRPr lang="ru-RU"/>
        </a:p>
      </dgm:t>
    </dgm:pt>
    <dgm:pt modelId="{581B3005-B6AC-4CF8-AF27-8343380F87E4}" type="pres">
      <dgm:prSet presAssocID="{BA09799E-EC34-4D5F-9457-95034BE3223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542DC-7514-4EF4-A7B7-558F759054CC}" type="pres">
      <dgm:prSet presAssocID="{BA09799E-EC34-4D5F-9457-95034BE3223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1DA85-7159-4C93-B360-4705E96725AB}" type="pres">
      <dgm:prSet presAssocID="{6AA35721-8A3A-4DF8-8E0B-7444843470EA}" presName="sp" presStyleCnt="0"/>
      <dgm:spPr/>
      <dgm:t>
        <a:bodyPr/>
        <a:lstStyle/>
        <a:p>
          <a:endParaRPr lang="ru-RU"/>
        </a:p>
      </dgm:t>
    </dgm:pt>
    <dgm:pt modelId="{D1E08435-29F7-470A-921C-1AE630A191F8}" type="pres">
      <dgm:prSet presAssocID="{D362B177-95A2-4CD3-8404-7C3002708BAB}" presName="composite" presStyleCnt="0"/>
      <dgm:spPr/>
      <dgm:t>
        <a:bodyPr/>
        <a:lstStyle/>
        <a:p>
          <a:endParaRPr lang="ru-RU"/>
        </a:p>
      </dgm:t>
    </dgm:pt>
    <dgm:pt modelId="{306720CC-6FC2-457E-99EA-99EFA4D53D8C}" type="pres">
      <dgm:prSet presAssocID="{D362B177-95A2-4CD3-8404-7C3002708BA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189C6-8E38-4E1C-A6FE-849E23E9844F}" type="pres">
      <dgm:prSet presAssocID="{D362B177-95A2-4CD3-8404-7C3002708BA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CDD8F9-C565-488C-8BA3-F28A995E73D6}" type="pres">
      <dgm:prSet presAssocID="{7F1E6B48-E85E-47D0-91AA-F646ACF7F184}" presName="sp" presStyleCnt="0"/>
      <dgm:spPr/>
      <dgm:t>
        <a:bodyPr/>
        <a:lstStyle/>
        <a:p>
          <a:endParaRPr lang="ru-RU"/>
        </a:p>
      </dgm:t>
    </dgm:pt>
    <dgm:pt modelId="{09E36B48-0265-4148-BDA4-9574F989B284}" type="pres">
      <dgm:prSet presAssocID="{25C95B14-04B8-41B7-AA1F-39D76E06F1BD}" presName="composite" presStyleCnt="0"/>
      <dgm:spPr/>
      <dgm:t>
        <a:bodyPr/>
        <a:lstStyle/>
        <a:p>
          <a:endParaRPr lang="ru-RU"/>
        </a:p>
      </dgm:t>
    </dgm:pt>
    <dgm:pt modelId="{13538569-9700-460A-9446-551E7B30441A}" type="pres">
      <dgm:prSet presAssocID="{25C95B14-04B8-41B7-AA1F-39D76E06F1B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5E8F1-2CFA-47A1-A4F2-F57C6C3AC6FC}" type="pres">
      <dgm:prSet presAssocID="{25C95B14-04B8-41B7-AA1F-39D76E06F1B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144CE-C607-4F6C-83D3-D7325F55CA03}" type="pres">
      <dgm:prSet presAssocID="{413E93CF-2EE9-41D1-97F1-AA8B63C4C295}" presName="sp" presStyleCnt="0"/>
      <dgm:spPr/>
      <dgm:t>
        <a:bodyPr/>
        <a:lstStyle/>
        <a:p>
          <a:endParaRPr lang="ru-RU"/>
        </a:p>
      </dgm:t>
    </dgm:pt>
    <dgm:pt modelId="{093AAC91-5DB1-4AC8-94B3-A80EE27057A3}" type="pres">
      <dgm:prSet presAssocID="{49C93AF8-23B3-4EF6-89A2-DEF563DEE28B}" presName="composite" presStyleCnt="0"/>
      <dgm:spPr/>
      <dgm:t>
        <a:bodyPr/>
        <a:lstStyle/>
        <a:p>
          <a:endParaRPr lang="ru-RU"/>
        </a:p>
      </dgm:t>
    </dgm:pt>
    <dgm:pt modelId="{23ABE43F-9A16-4DD0-B637-82D89CF7BF92}" type="pres">
      <dgm:prSet presAssocID="{49C93AF8-23B3-4EF6-89A2-DEF563DEE28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95DBC-0EE1-4339-A94E-02DB14BAA37C}" type="pres">
      <dgm:prSet presAssocID="{49C93AF8-23B3-4EF6-89A2-DEF563DEE28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EE4392-9C43-4E06-B343-0B0C2E45B72D}" type="pres">
      <dgm:prSet presAssocID="{0A8A047D-EA0C-4AD3-93DA-9CD42DC107AA}" presName="sp" presStyleCnt="0"/>
      <dgm:spPr/>
      <dgm:t>
        <a:bodyPr/>
        <a:lstStyle/>
        <a:p>
          <a:endParaRPr lang="ru-RU"/>
        </a:p>
      </dgm:t>
    </dgm:pt>
    <dgm:pt modelId="{5610AC75-EA65-471D-8CB8-261B71F89B3D}" type="pres">
      <dgm:prSet presAssocID="{437BA791-3EB8-4DA1-946C-60EE6D93EFE1}" presName="composite" presStyleCnt="0"/>
      <dgm:spPr/>
      <dgm:t>
        <a:bodyPr/>
        <a:lstStyle/>
        <a:p>
          <a:endParaRPr lang="ru-RU"/>
        </a:p>
      </dgm:t>
    </dgm:pt>
    <dgm:pt modelId="{63EC73C5-E908-449D-B5C0-3693FE8677F4}" type="pres">
      <dgm:prSet presAssocID="{437BA791-3EB8-4DA1-946C-60EE6D93EFE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E756C-E3A3-4773-B014-8E5D070CC659}" type="pres">
      <dgm:prSet presAssocID="{437BA791-3EB8-4DA1-946C-60EE6D93EFE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9954DF-32EF-4103-809D-5E2671D9A86F}" srcId="{BA09799E-EC34-4D5F-9457-95034BE32239}" destId="{94BD9E3C-B5C5-469B-A6F6-BC30C8E7D520}" srcOrd="0" destOrd="0" parTransId="{05029895-181F-47A0-8268-A2102352A986}" sibTransId="{A0FE023D-07C6-498A-8349-E2CE17FB8A25}"/>
    <dgm:cxn modelId="{0644C788-1F9F-40ED-BA84-486D0E9664AB}" srcId="{437BA791-3EB8-4DA1-946C-60EE6D93EFE1}" destId="{72BF902F-775D-4AD2-85B1-F0ABEBC692A3}" srcOrd="0" destOrd="0" parTransId="{2D3DB848-9B35-471E-B398-430968D9E02F}" sibTransId="{F21F2747-08AF-49CA-877F-27A595144B85}"/>
    <dgm:cxn modelId="{DF817D3D-32D4-4B28-9343-72E244D4FB9F}" srcId="{D362B177-95A2-4CD3-8404-7C3002708BAB}" destId="{E21FE5E6-DA25-4C59-99DB-55E47A268450}" srcOrd="0" destOrd="0" parTransId="{82B4DCA0-5C7C-4452-8C1D-ABF8B207A410}" sibTransId="{569710E4-EFB1-4E07-BA70-4BCD3B066E20}"/>
    <dgm:cxn modelId="{97F7E24D-B187-4761-9B47-32F7D101D0E8}" type="presOf" srcId="{BA09799E-EC34-4D5F-9457-95034BE32239}" destId="{581B3005-B6AC-4CF8-AF27-8343380F87E4}" srcOrd="0" destOrd="0" presId="urn:microsoft.com/office/officeart/2005/8/layout/chevron2"/>
    <dgm:cxn modelId="{C1717605-431C-4DB7-B7F9-0DECEEEDB5BB}" srcId="{CD3E464D-9DA7-49A6-B47B-79D3A6EEE28D}" destId="{49C93AF8-23B3-4EF6-89A2-DEF563DEE28B}" srcOrd="3" destOrd="0" parTransId="{F10C74DC-1CF4-42D4-AEA2-5F05D202D8F0}" sibTransId="{0A8A047D-EA0C-4AD3-93DA-9CD42DC107AA}"/>
    <dgm:cxn modelId="{F37DE8C9-1BA2-4C92-ADE9-D9DEA52681BD}" srcId="{25C95B14-04B8-41B7-AA1F-39D76E06F1BD}" destId="{F47D470A-6FD1-4086-B28A-68160AF3AA67}" srcOrd="0" destOrd="0" parTransId="{F608BB99-E3E0-4C95-99A8-461478CE8EFE}" sibTransId="{340AF220-BD79-496D-BA1A-C1DA370B7621}"/>
    <dgm:cxn modelId="{33BFBAF6-C4A6-46B6-A377-5D510522D1BC}" srcId="{CD3E464D-9DA7-49A6-B47B-79D3A6EEE28D}" destId="{25C95B14-04B8-41B7-AA1F-39D76E06F1BD}" srcOrd="2" destOrd="0" parTransId="{D18C8952-1ECC-4655-BC7C-84CC288BCD78}" sibTransId="{413E93CF-2EE9-41D1-97F1-AA8B63C4C295}"/>
    <dgm:cxn modelId="{39E43A13-CF6F-4AFA-AA5E-BBAEB3BABA9D}" type="presOf" srcId="{49C93AF8-23B3-4EF6-89A2-DEF563DEE28B}" destId="{23ABE43F-9A16-4DD0-B637-82D89CF7BF92}" srcOrd="0" destOrd="0" presId="urn:microsoft.com/office/officeart/2005/8/layout/chevron2"/>
    <dgm:cxn modelId="{8239DF71-B9D3-492E-A5D4-C1B9F83D5A1C}" srcId="{CD3E464D-9DA7-49A6-B47B-79D3A6EEE28D}" destId="{437BA791-3EB8-4DA1-946C-60EE6D93EFE1}" srcOrd="4" destOrd="0" parTransId="{22221208-F48E-45E0-BB79-E0555FB8282E}" sibTransId="{D84DD837-3B0F-4938-8F43-E42CDA7B79CA}"/>
    <dgm:cxn modelId="{8080E5FF-64A4-4648-B366-376632E2130E}" type="presOf" srcId="{72BF902F-775D-4AD2-85B1-F0ABEBC692A3}" destId="{6C1E756C-E3A3-4773-B014-8E5D070CC659}" srcOrd="0" destOrd="0" presId="urn:microsoft.com/office/officeart/2005/8/layout/chevron2"/>
    <dgm:cxn modelId="{BB2F8402-7253-4A2C-B6B1-3CE88E5BD89A}" srcId="{CD3E464D-9DA7-49A6-B47B-79D3A6EEE28D}" destId="{BA09799E-EC34-4D5F-9457-95034BE32239}" srcOrd="0" destOrd="0" parTransId="{AD783815-36FA-4588-995D-082221557E76}" sibTransId="{6AA35721-8A3A-4DF8-8E0B-7444843470EA}"/>
    <dgm:cxn modelId="{653C1B2A-B979-4EF7-A954-453F3AE3E8C1}" type="presOf" srcId="{E21FE5E6-DA25-4C59-99DB-55E47A268450}" destId="{051189C6-8E38-4E1C-A6FE-849E23E9844F}" srcOrd="0" destOrd="0" presId="urn:microsoft.com/office/officeart/2005/8/layout/chevron2"/>
    <dgm:cxn modelId="{DA535CF2-18A1-496C-B340-14BB104CB4B1}" type="presOf" srcId="{437BA791-3EB8-4DA1-946C-60EE6D93EFE1}" destId="{63EC73C5-E908-449D-B5C0-3693FE8677F4}" srcOrd="0" destOrd="0" presId="urn:microsoft.com/office/officeart/2005/8/layout/chevron2"/>
    <dgm:cxn modelId="{7523D72D-C4C7-4716-B2AE-3F51EB87813E}" type="presOf" srcId="{D362B177-95A2-4CD3-8404-7C3002708BAB}" destId="{306720CC-6FC2-457E-99EA-99EFA4D53D8C}" srcOrd="0" destOrd="0" presId="urn:microsoft.com/office/officeart/2005/8/layout/chevron2"/>
    <dgm:cxn modelId="{2A6A7885-D990-4900-8CD0-8FB9E04BD006}" type="presOf" srcId="{94BD9E3C-B5C5-469B-A6F6-BC30C8E7D520}" destId="{234542DC-7514-4EF4-A7B7-558F759054CC}" srcOrd="0" destOrd="0" presId="urn:microsoft.com/office/officeart/2005/8/layout/chevron2"/>
    <dgm:cxn modelId="{2D13C2E2-1C61-4CAE-AB76-7AF978E43905}" type="presOf" srcId="{CD3E464D-9DA7-49A6-B47B-79D3A6EEE28D}" destId="{A19B593C-F612-4040-9FAF-FB2052689F18}" srcOrd="0" destOrd="0" presId="urn:microsoft.com/office/officeart/2005/8/layout/chevron2"/>
    <dgm:cxn modelId="{E41BDD26-7055-49CB-B74E-549C2667E269}" srcId="{CD3E464D-9DA7-49A6-B47B-79D3A6EEE28D}" destId="{D362B177-95A2-4CD3-8404-7C3002708BAB}" srcOrd="1" destOrd="0" parTransId="{3DE7356D-3E77-4A31-B206-7DCFE4B8BC48}" sibTransId="{7F1E6B48-E85E-47D0-91AA-F646ACF7F184}"/>
    <dgm:cxn modelId="{FCDD7E56-AE13-496B-AC4A-BCA990CCE11E}" type="presOf" srcId="{2CD169F7-21CD-4C37-B222-DF28B815743E}" destId="{A3495DBC-0EE1-4339-A94E-02DB14BAA37C}" srcOrd="0" destOrd="0" presId="urn:microsoft.com/office/officeart/2005/8/layout/chevron2"/>
    <dgm:cxn modelId="{6D790962-9A6D-42D1-B44C-7B231AF5847F}" type="presOf" srcId="{F47D470A-6FD1-4086-B28A-68160AF3AA67}" destId="{AB65E8F1-2CFA-47A1-A4F2-F57C6C3AC6FC}" srcOrd="0" destOrd="0" presId="urn:microsoft.com/office/officeart/2005/8/layout/chevron2"/>
    <dgm:cxn modelId="{FBF8DF25-213B-4809-938D-33CB161EB05B}" type="presOf" srcId="{25C95B14-04B8-41B7-AA1F-39D76E06F1BD}" destId="{13538569-9700-460A-9446-551E7B30441A}" srcOrd="0" destOrd="0" presId="urn:microsoft.com/office/officeart/2005/8/layout/chevron2"/>
    <dgm:cxn modelId="{EB1F6493-C698-41B0-B0C1-3C317FE64017}" srcId="{49C93AF8-23B3-4EF6-89A2-DEF563DEE28B}" destId="{2CD169F7-21CD-4C37-B222-DF28B815743E}" srcOrd="0" destOrd="0" parTransId="{D0BF3CDC-ECEB-4B77-8CF1-A0845834521F}" sibTransId="{0D6AF38C-CE10-4BDE-AE2A-4021A4A51E46}"/>
    <dgm:cxn modelId="{B9ADB8BE-2AEA-4195-9489-FA6EC199109F}" type="presParOf" srcId="{A19B593C-F612-4040-9FAF-FB2052689F18}" destId="{54C51B15-06F8-4D00-9F4A-3C45CECF526D}" srcOrd="0" destOrd="0" presId="urn:microsoft.com/office/officeart/2005/8/layout/chevron2"/>
    <dgm:cxn modelId="{1998F6F7-B60B-4124-803E-811C7E25D7C9}" type="presParOf" srcId="{54C51B15-06F8-4D00-9F4A-3C45CECF526D}" destId="{581B3005-B6AC-4CF8-AF27-8343380F87E4}" srcOrd="0" destOrd="0" presId="urn:microsoft.com/office/officeart/2005/8/layout/chevron2"/>
    <dgm:cxn modelId="{0FC123EF-44EC-46D6-ABDD-F15E4A842DF4}" type="presParOf" srcId="{54C51B15-06F8-4D00-9F4A-3C45CECF526D}" destId="{234542DC-7514-4EF4-A7B7-558F759054CC}" srcOrd="1" destOrd="0" presId="urn:microsoft.com/office/officeart/2005/8/layout/chevron2"/>
    <dgm:cxn modelId="{C4C40B66-CD01-420D-BE84-6D945188CB4C}" type="presParOf" srcId="{A19B593C-F612-4040-9FAF-FB2052689F18}" destId="{5C11DA85-7159-4C93-B360-4705E96725AB}" srcOrd="1" destOrd="0" presId="urn:microsoft.com/office/officeart/2005/8/layout/chevron2"/>
    <dgm:cxn modelId="{B9DA8A32-8AC4-4B2B-A383-21A3A7FF2172}" type="presParOf" srcId="{A19B593C-F612-4040-9FAF-FB2052689F18}" destId="{D1E08435-29F7-470A-921C-1AE630A191F8}" srcOrd="2" destOrd="0" presId="urn:microsoft.com/office/officeart/2005/8/layout/chevron2"/>
    <dgm:cxn modelId="{3F42917F-06BB-4DBB-B623-187A507B4BF0}" type="presParOf" srcId="{D1E08435-29F7-470A-921C-1AE630A191F8}" destId="{306720CC-6FC2-457E-99EA-99EFA4D53D8C}" srcOrd="0" destOrd="0" presId="urn:microsoft.com/office/officeart/2005/8/layout/chevron2"/>
    <dgm:cxn modelId="{AD3FC6AE-A15A-4400-AFA6-BC510DA46CDF}" type="presParOf" srcId="{D1E08435-29F7-470A-921C-1AE630A191F8}" destId="{051189C6-8E38-4E1C-A6FE-849E23E9844F}" srcOrd="1" destOrd="0" presId="urn:microsoft.com/office/officeart/2005/8/layout/chevron2"/>
    <dgm:cxn modelId="{1E6D9BB3-348B-4DAA-90B1-170A0D2BF352}" type="presParOf" srcId="{A19B593C-F612-4040-9FAF-FB2052689F18}" destId="{6ACDD8F9-C565-488C-8BA3-F28A995E73D6}" srcOrd="3" destOrd="0" presId="urn:microsoft.com/office/officeart/2005/8/layout/chevron2"/>
    <dgm:cxn modelId="{2092EB02-92EC-4BF9-B717-3CE52872E6F2}" type="presParOf" srcId="{A19B593C-F612-4040-9FAF-FB2052689F18}" destId="{09E36B48-0265-4148-BDA4-9574F989B284}" srcOrd="4" destOrd="0" presId="urn:microsoft.com/office/officeart/2005/8/layout/chevron2"/>
    <dgm:cxn modelId="{B6F6616A-B289-4059-8823-3F4C60DF855E}" type="presParOf" srcId="{09E36B48-0265-4148-BDA4-9574F989B284}" destId="{13538569-9700-460A-9446-551E7B30441A}" srcOrd="0" destOrd="0" presId="urn:microsoft.com/office/officeart/2005/8/layout/chevron2"/>
    <dgm:cxn modelId="{AFBABEF6-85CB-406A-88A1-FB67B8266CB0}" type="presParOf" srcId="{09E36B48-0265-4148-BDA4-9574F989B284}" destId="{AB65E8F1-2CFA-47A1-A4F2-F57C6C3AC6FC}" srcOrd="1" destOrd="0" presId="urn:microsoft.com/office/officeart/2005/8/layout/chevron2"/>
    <dgm:cxn modelId="{373CD041-91A7-4725-A6DD-9D49F1020551}" type="presParOf" srcId="{A19B593C-F612-4040-9FAF-FB2052689F18}" destId="{F4F144CE-C607-4F6C-83D3-D7325F55CA03}" srcOrd="5" destOrd="0" presId="urn:microsoft.com/office/officeart/2005/8/layout/chevron2"/>
    <dgm:cxn modelId="{63634A71-C826-4ABA-919D-86CE7260DC67}" type="presParOf" srcId="{A19B593C-F612-4040-9FAF-FB2052689F18}" destId="{093AAC91-5DB1-4AC8-94B3-A80EE27057A3}" srcOrd="6" destOrd="0" presId="urn:microsoft.com/office/officeart/2005/8/layout/chevron2"/>
    <dgm:cxn modelId="{39B1C1F1-2683-4C95-89B7-2D71DFF57543}" type="presParOf" srcId="{093AAC91-5DB1-4AC8-94B3-A80EE27057A3}" destId="{23ABE43F-9A16-4DD0-B637-82D89CF7BF92}" srcOrd="0" destOrd="0" presId="urn:microsoft.com/office/officeart/2005/8/layout/chevron2"/>
    <dgm:cxn modelId="{82ED78AD-63A2-47B9-90DE-EA7FCD4C0B67}" type="presParOf" srcId="{093AAC91-5DB1-4AC8-94B3-A80EE27057A3}" destId="{A3495DBC-0EE1-4339-A94E-02DB14BAA37C}" srcOrd="1" destOrd="0" presId="urn:microsoft.com/office/officeart/2005/8/layout/chevron2"/>
    <dgm:cxn modelId="{97E99D78-FFA1-4225-A256-8F6DB4761632}" type="presParOf" srcId="{A19B593C-F612-4040-9FAF-FB2052689F18}" destId="{A7EE4392-9C43-4E06-B343-0B0C2E45B72D}" srcOrd="7" destOrd="0" presId="urn:microsoft.com/office/officeart/2005/8/layout/chevron2"/>
    <dgm:cxn modelId="{90F1AA92-D526-4ECD-9A55-0D10B8090503}" type="presParOf" srcId="{A19B593C-F612-4040-9FAF-FB2052689F18}" destId="{5610AC75-EA65-471D-8CB8-261B71F89B3D}" srcOrd="8" destOrd="0" presId="urn:microsoft.com/office/officeart/2005/8/layout/chevron2"/>
    <dgm:cxn modelId="{1B203F1E-44D5-4DFC-9B4E-B7556798FD08}" type="presParOf" srcId="{5610AC75-EA65-471D-8CB8-261B71F89B3D}" destId="{63EC73C5-E908-449D-B5C0-3693FE8677F4}" srcOrd="0" destOrd="0" presId="urn:microsoft.com/office/officeart/2005/8/layout/chevron2"/>
    <dgm:cxn modelId="{CC67209E-3D43-4307-B420-38FD7B7A14B0}" type="presParOf" srcId="{5610AC75-EA65-471D-8CB8-261B71F89B3D}" destId="{6C1E756C-E3A3-4773-B014-8E5D070CC6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AFA33F-AAD5-44C2-8444-8837F2B0BCD4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34F0DAC-294C-46FB-A406-F2DBADADF36B}">
      <dgm:prSet/>
      <dgm:spPr/>
      <dgm:t>
        <a:bodyPr/>
        <a:lstStyle/>
        <a:p>
          <a:pPr rtl="0"/>
          <a:r>
            <a:rPr lang="ru-RU" b="1" dirty="0" smtClean="0"/>
            <a:t>1</a:t>
          </a:r>
        </a:p>
      </dgm:t>
    </dgm:pt>
    <dgm:pt modelId="{56568974-AEC7-4805-9D4F-EECB59FA373C}" type="parTrans" cxnId="{C152B7B1-A964-43E2-B6B9-409AED9D01DC}">
      <dgm:prSet/>
      <dgm:spPr/>
      <dgm:t>
        <a:bodyPr/>
        <a:lstStyle/>
        <a:p>
          <a:endParaRPr lang="ru-RU"/>
        </a:p>
      </dgm:t>
    </dgm:pt>
    <dgm:pt modelId="{92FA7498-17E6-48F8-9531-D1B6A2A59320}" type="sibTrans" cxnId="{C152B7B1-A964-43E2-B6B9-409AED9D01DC}">
      <dgm:prSet/>
      <dgm:spPr/>
      <dgm:t>
        <a:bodyPr/>
        <a:lstStyle/>
        <a:p>
          <a:endParaRPr lang="ru-RU"/>
        </a:p>
      </dgm:t>
    </dgm:pt>
    <dgm:pt modelId="{16B19945-42B4-4877-A88F-4112E867F332}">
      <dgm:prSet/>
      <dgm:spPr/>
      <dgm:t>
        <a:bodyPr/>
        <a:lstStyle/>
        <a:p>
          <a:pPr rtl="0"/>
          <a:r>
            <a:rPr lang="ru-RU" dirty="0" smtClean="0"/>
            <a:t>2</a:t>
          </a:r>
        </a:p>
      </dgm:t>
    </dgm:pt>
    <dgm:pt modelId="{5E07D689-AA64-4A8D-8950-85FBC3FE8951}" type="parTrans" cxnId="{4F5A8B48-67A3-4303-9200-921B8466002B}">
      <dgm:prSet/>
      <dgm:spPr/>
      <dgm:t>
        <a:bodyPr/>
        <a:lstStyle/>
        <a:p>
          <a:endParaRPr lang="ru-RU"/>
        </a:p>
      </dgm:t>
    </dgm:pt>
    <dgm:pt modelId="{9E05C52A-5F6B-4ECA-96B7-45466D8662C3}" type="sibTrans" cxnId="{4F5A8B48-67A3-4303-9200-921B8466002B}">
      <dgm:prSet/>
      <dgm:spPr/>
      <dgm:t>
        <a:bodyPr/>
        <a:lstStyle/>
        <a:p>
          <a:endParaRPr lang="ru-RU"/>
        </a:p>
      </dgm:t>
    </dgm:pt>
    <dgm:pt modelId="{103B2550-CBFE-41B2-85D6-52A02E3D230C}">
      <dgm:prSet/>
      <dgm:spPr/>
      <dgm:t>
        <a:bodyPr/>
        <a:lstStyle/>
        <a:p>
          <a:pPr rtl="0"/>
          <a:r>
            <a:rPr lang="ru-RU" dirty="0" smtClean="0"/>
            <a:t>3</a:t>
          </a:r>
        </a:p>
      </dgm:t>
    </dgm:pt>
    <dgm:pt modelId="{02657168-6F5C-4132-9156-1CB2E0BDA372}" type="parTrans" cxnId="{333080F4-F26E-437C-B49B-8AFE0C3DCA06}">
      <dgm:prSet/>
      <dgm:spPr/>
      <dgm:t>
        <a:bodyPr/>
        <a:lstStyle/>
        <a:p>
          <a:endParaRPr lang="ru-RU"/>
        </a:p>
      </dgm:t>
    </dgm:pt>
    <dgm:pt modelId="{C69E7CBD-8474-4468-B00E-31B8E93BA1FB}" type="sibTrans" cxnId="{333080F4-F26E-437C-B49B-8AFE0C3DCA06}">
      <dgm:prSet/>
      <dgm:spPr/>
      <dgm:t>
        <a:bodyPr/>
        <a:lstStyle/>
        <a:p>
          <a:endParaRPr lang="ru-RU"/>
        </a:p>
      </dgm:t>
    </dgm:pt>
    <dgm:pt modelId="{7AB4AFF3-4E98-4C4C-90E0-CB22A4EFC7A5}">
      <dgm:prSet/>
      <dgm:spPr/>
      <dgm:t>
        <a:bodyPr/>
        <a:lstStyle/>
        <a:p>
          <a:r>
            <a:rPr lang="ru-RU" b="1" i="0" dirty="0" smtClean="0"/>
            <a:t>ПОВЫШЕНИЕ ПРОФЕССИОНАЛЬНОГО РОСТА МОЛОДЫХ УЧИТЕЛЕЙ, НАСТАВНИЧЕСТВО ; МППИ</a:t>
          </a:r>
          <a:endParaRPr lang="ru-RU" dirty="0"/>
        </a:p>
      </dgm:t>
    </dgm:pt>
    <dgm:pt modelId="{07D1E8D3-CDAA-4A15-A082-C7EF7C2774C3}" type="parTrans" cxnId="{23235885-7368-45BE-8218-9929A0955651}">
      <dgm:prSet/>
      <dgm:spPr/>
      <dgm:t>
        <a:bodyPr/>
        <a:lstStyle/>
        <a:p>
          <a:endParaRPr lang="ru-RU"/>
        </a:p>
      </dgm:t>
    </dgm:pt>
    <dgm:pt modelId="{47E75A81-78D1-4D1F-B3CA-05B6F78DFC1E}" type="sibTrans" cxnId="{23235885-7368-45BE-8218-9929A0955651}">
      <dgm:prSet/>
      <dgm:spPr/>
      <dgm:t>
        <a:bodyPr/>
        <a:lstStyle/>
        <a:p>
          <a:endParaRPr lang="ru-RU"/>
        </a:p>
      </dgm:t>
    </dgm:pt>
    <dgm:pt modelId="{B94A2ABA-4A3A-47BD-84AD-5F0A945793B9}">
      <dgm:prSet custT="1"/>
      <dgm:spPr/>
      <dgm:t>
        <a:bodyPr/>
        <a:lstStyle/>
        <a:p>
          <a:r>
            <a:rPr lang="ru-RU" sz="2000" b="1" dirty="0" smtClean="0"/>
            <a:t>КОНКУРСЫ ПРОФМАСТЕРСТВА</a:t>
          </a:r>
          <a:endParaRPr lang="ru-RU" sz="2000" b="1" dirty="0"/>
        </a:p>
      </dgm:t>
    </dgm:pt>
    <dgm:pt modelId="{B3187E3D-F04F-49EA-A20E-4FAD9FD61B47}" type="parTrans" cxnId="{823A1EFE-65FC-4095-A663-931097385FEB}">
      <dgm:prSet/>
      <dgm:spPr/>
      <dgm:t>
        <a:bodyPr/>
        <a:lstStyle/>
        <a:p>
          <a:endParaRPr lang="ru-RU"/>
        </a:p>
      </dgm:t>
    </dgm:pt>
    <dgm:pt modelId="{6797EE19-FB5E-431C-A185-5DE64683FC52}" type="sibTrans" cxnId="{823A1EFE-65FC-4095-A663-931097385FEB}">
      <dgm:prSet/>
      <dgm:spPr/>
      <dgm:t>
        <a:bodyPr/>
        <a:lstStyle/>
        <a:p>
          <a:endParaRPr lang="ru-RU"/>
        </a:p>
      </dgm:t>
    </dgm:pt>
    <dgm:pt modelId="{B29C93E6-3A57-4468-A62B-0960730862A8}">
      <dgm:prSet/>
      <dgm:spPr/>
      <dgm:t>
        <a:bodyPr/>
        <a:lstStyle/>
        <a:p>
          <a:r>
            <a:rPr lang="ru-RU" b="1" dirty="0" smtClean="0"/>
            <a:t>НПО  «УЧИТЕЛЬ БУДУЩЕГО», ТРЕКИ НППМ, ШНР</a:t>
          </a:r>
          <a:endParaRPr lang="ru-RU" b="1" dirty="0"/>
        </a:p>
      </dgm:t>
    </dgm:pt>
    <dgm:pt modelId="{EDCD70DE-B099-49AE-91E0-EBFE382A4605}" type="parTrans" cxnId="{8710B024-5681-437B-AAE0-BA7DE6FB6B7D}">
      <dgm:prSet/>
      <dgm:spPr/>
      <dgm:t>
        <a:bodyPr/>
        <a:lstStyle/>
        <a:p>
          <a:endParaRPr lang="ru-RU"/>
        </a:p>
      </dgm:t>
    </dgm:pt>
    <dgm:pt modelId="{868FCD69-8650-4A7D-B089-51FA80CEF636}" type="sibTrans" cxnId="{8710B024-5681-437B-AAE0-BA7DE6FB6B7D}">
      <dgm:prSet/>
      <dgm:spPr/>
      <dgm:t>
        <a:bodyPr/>
        <a:lstStyle/>
        <a:p>
          <a:endParaRPr lang="ru-RU"/>
        </a:p>
      </dgm:t>
    </dgm:pt>
    <dgm:pt modelId="{5665D9D4-A533-46D2-A288-7D304B054801}">
      <dgm:prSet/>
      <dgm:spPr/>
      <dgm:t>
        <a:bodyPr/>
        <a:lstStyle/>
        <a:p>
          <a:r>
            <a:rPr lang="ru-RU" b="1" dirty="0" smtClean="0"/>
            <a:t>4</a:t>
          </a:r>
          <a:endParaRPr lang="ru-RU" b="1" dirty="0"/>
        </a:p>
      </dgm:t>
    </dgm:pt>
    <dgm:pt modelId="{11384CC6-159C-4441-A282-5C1D92197CB4}" type="parTrans" cxnId="{300FA251-9D34-47CE-9C34-3BE07273AC59}">
      <dgm:prSet/>
      <dgm:spPr/>
      <dgm:t>
        <a:bodyPr/>
        <a:lstStyle/>
        <a:p>
          <a:endParaRPr lang="ru-RU"/>
        </a:p>
      </dgm:t>
    </dgm:pt>
    <dgm:pt modelId="{5DDE124E-E4EB-4CB2-B558-F612BA654638}" type="sibTrans" cxnId="{300FA251-9D34-47CE-9C34-3BE07273AC59}">
      <dgm:prSet/>
      <dgm:spPr/>
      <dgm:t>
        <a:bodyPr/>
        <a:lstStyle/>
        <a:p>
          <a:endParaRPr lang="ru-RU"/>
        </a:p>
      </dgm:t>
    </dgm:pt>
    <dgm:pt modelId="{074B7830-4D36-4377-9072-62E39C8E856C}">
      <dgm:prSet/>
      <dgm:spPr/>
      <dgm:t>
        <a:bodyPr/>
        <a:lstStyle/>
        <a:p>
          <a:r>
            <a:rPr lang="ru-RU" b="1" dirty="0" smtClean="0"/>
            <a:t>РЕАЛИЗАЦИЯ ПРОГРАММ  РИП, РБП, ТГ </a:t>
          </a:r>
          <a:endParaRPr lang="ru-RU" b="1" dirty="0"/>
        </a:p>
      </dgm:t>
    </dgm:pt>
    <dgm:pt modelId="{1E388F4C-BE11-458B-8AAA-B020002A75E5}" type="parTrans" cxnId="{29999EDD-725C-452F-811F-A84684A25F23}">
      <dgm:prSet/>
      <dgm:spPr/>
      <dgm:t>
        <a:bodyPr/>
        <a:lstStyle/>
        <a:p>
          <a:endParaRPr lang="ru-RU"/>
        </a:p>
      </dgm:t>
    </dgm:pt>
    <dgm:pt modelId="{F352EB74-402B-47AB-8FAE-73E7B8DF846A}" type="sibTrans" cxnId="{29999EDD-725C-452F-811F-A84684A25F23}">
      <dgm:prSet/>
      <dgm:spPr/>
      <dgm:t>
        <a:bodyPr/>
        <a:lstStyle/>
        <a:p>
          <a:endParaRPr lang="ru-RU"/>
        </a:p>
      </dgm:t>
    </dgm:pt>
    <dgm:pt modelId="{1B70C667-48F6-410E-9EF4-F8CA726F39F0}" type="pres">
      <dgm:prSet presAssocID="{D2AFA33F-AAD5-44C2-8444-8837F2B0BCD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1D5E53F-BED8-4775-AE71-BCE7C7BB8464}" type="pres">
      <dgm:prSet presAssocID="{E34F0DAC-294C-46FB-A406-F2DBADADF36B}" presName="linNode" presStyleCnt="0"/>
      <dgm:spPr/>
    </dgm:pt>
    <dgm:pt modelId="{B8444939-F437-4222-9940-0D4D6F7D3068}" type="pres">
      <dgm:prSet presAssocID="{E34F0DAC-294C-46FB-A406-F2DBADADF36B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7BAAD-EB58-47BC-A815-C02FF6B3075C}" type="pres">
      <dgm:prSet presAssocID="{E34F0DAC-294C-46FB-A406-F2DBADADF36B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B7AF9D-37E2-420B-8AE1-709FD2B27924}" type="pres">
      <dgm:prSet presAssocID="{92FA7498-17E6-48F8-9531-D1B6A2A59320}" presName="spacing" presStyleCnt="0"/>
      <dgm:spPr/>
    </dgm:pt>
    <dgm:pt modelId="{6EEFB055-3B39-4269-8E13-E72246BE7AD9}" type="pres">
      <dgm:prSet presAssocID="{16B19945-42B4-4877-A88F-4112E867F332}" presName="linNode" presStyleCnt="0"/>
      <dgm:spPr/>
    </dgm:pt>
    <dgm:pt modelId="{587DF39B-D5CD-4958-BF08-1FF2C350587D}" type="pres">
      <dgm:prSet presAssocID="{16B19945-42B4-4877-A88F-4112E867F332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919BF-6B99-49E6-9A73-70C1DAA58557}" type="pres">
      <dgm:prSet presAssocID="{16B19945-42B4-4877-A88F-4112E867F332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C2835-0D2F-4CC9-AB1A-CEEB9D54C36A}" type="pres">
      <dgm:prSet presAssocID="{9E05C52A-5F6B-4ECA-96B7-45466D8662C3}" presName="spacing" presStyleCnt="0"/>
      <dgm:spPr/>
    </dgm:pt>
    <dgm:pt modelId="{D0895E20-29E3-4710-9A6D-110311B92523}" type="pres">
      <dgm:prSet presAssocID="{103B2550-CBFE-41B2-85D6-52A02E3D230C}" presName="linNode" presStyleCnt="0"/>
      <dgm:spPr/>
    </dgm:pt>
    <dgm:pt modelId="{F7C86259-1A2A-44BA-97CD-864192E0B2B5}" type="pres">
      <dgm:prSet presAssocID="{103B2550-CBFE-41B2-85D6-52A02E3D230C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8D0C1-B852-4884-A86F-12B97F614A79}" type="pres">
      <dgm:prSet presAssocID="{103B2550-CBFE-41B2-85D6-52A02E3D230C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019FA-0151-4AC0-8316-F0217D73E355}" type="pres">
      <dgm:prSet presAssocID="{C69E7CBD-8474-4468-B00E-31B8E93BA1FB}" presName="spacing" presStyleCnt="0"/>
      <dgm:spPr/>
    </dgm:pt>
    <dgm:pt modelId="{7F5AD7E3-C82A-4170-9A03-F1683CC7CC56}" type="pres">
      <dgm:prSet presAssocID="{5665D9D4-A533-46D2-A288-7D304B054801}" presName="linNode" presStyleCnt="0"/>
      <dgm:spPr/>
    </dgm:pt>
    <dgm:pt modelId="{D9651B70-22CE-4938-BBFF-6CDE0AB4BCC9}" type="pres">
      <dgm:prSet presAssocID="{5665D9D4-A533-46D2-A288-7D304B054801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AF002-7BF0-4BDF-9F99-7EE364093DFD}" type="pres">
      <dgm:prSet presAssocID="{5665D9D4-A533-46D2-A288-7D304B054801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10B024-5681-437B-AAE0-BA7DE6FB6B7D}" srcId="{103B2550-CBFE-41B2-85D6-52A02E3D230C}" destId="{B29C93E6-3A57-4468-A62B-0960730862A8}" srcOrd="0" destOrd="0" parTransId="{EDCD70DE-B099-49AE-91E0-EBFE382A4605}" sibTransId="{868FCD69-8650-4A7D-B089-51FA80CEF636}"/>
    <dgm:cxn modelId="{9CF116F6-9654-46E7-B09E-33EEFD49B8CD}" type="presOf" srcId="{5665D9D4-A533-46D2-A288-7D304B054801}" destId="{D9651B70-22CE-4938-BBFF-6CDE0AB4BCC9}" srcOrd="0" destOrd="0" presId="urn:microsoft.com/office/officeart/2005/8/layout/vList6"/>
    <dgm:cxn modelId="{40135A43-04A6-44C3-BE06-BA6439A3288B}" type="presOf" srcId="{074B7830-4D36-4377-9072-62E39C8E856C}" destId="{80DAF002-7BF0-4BDF-9F99-7EE364093DFD}" srcOrd="0" destOrd="0" presId="urn:microsoft.com/office/officeart/2005/8/layout/vList6"/>
    <dgm:cxn modelId="{3A4E4B64-1C53-4C79-AB6C-5771A540F534}" type="presOf" srcId="{B29C93E6-3A57-4468-A62B-0960730862A8}" destId="{6818D0C1-B852-4884-A86F-12B97F614A79}" srcOrd="0" destOrd="0" presId="urn:microsoft.com/office/officeart/2005/8/layout/vList6"/>
    <dgm:cxn modelId="{C152B7B1-A964-43E2-B6B9-409AED9D01DC}" srcId="{D2AFA33F-AAD5-44C2-8444-8837F2B0BCD4}" destId="{E34F0DAC-294C-46FB-A406-F2DBADADF36B}" srcOrd="0" destOrd="0" parTransId="{56568974-AEC7-4805-9D4F-EECB59FA373C}" sibTransId="{92FA7498-17E6-48F8-9531-D1B6A2A59320}"/>
    <dgm:cxn modelId="{1185AE5F-01E9-4540-9680-3A06D3D2F639}" type="presOf" srcId="{E34F0DAC-294C-46FB-A406-F2DBADADF36B}" destId="{B8444939-F437-4222-9940-0D4D6F7D3068}" srcOrd="0" destOrd="0" presId="urn:microsoft.com/office/officeart/2005/8/layout/vList6"/>
    <dgm:cxn modelId="{29999EDD-725C-452F-811F-A84684A25F23}" srcId="{5665D9D4-A533-46D2-A288-7D304B054801}" destId="{074B7830-4D36-4377-9072-62E39C8E856C}" srcOrd="0" destOrd="0" parTransId="{1E388F4C-BE11-458B-8AAA-B020002A75E5}" sibTransId="{F352EB74-402B-47AB-8FAE-73E7B8DF846A}"/>
    <dgm:cxn modelId="{C56F360C-9ABE-40FA-AD96-B4A22E6DB395}" type="presOf" srcId="{B94A2ABA-4A3A-47BD-84AD-5F0A945793B9}" destId="{998919BF-6B99-49E6-9A73-70C1DAA58557}" srcOrd="0" destOrd="0" presId="urn:microsoft.com/office/officeart/2005/8/layout/vList6"/>
    <dgm:cxn modelId="{58845C7A-F6FD-4172-B6CB-B1BA54142C7D}" type="presOf" srcId="{D2AFA33F-AAD5-44C2-8444-8837F2B0BCD4}" destId="{1B70C667-48F6-410E-9EF4-F8CA726F39F0}" srcOrd="0" destOrd="0" presId="urn:microsoft.com/office/officeart/2005/8/layout/vList6"/>
    <dgm:cxn modelId="{29D3C953-D68E-46DA-927D-ED4234324D44}" type="presOf" srcId="{7AB4AFF3-4E98-4C4C-90E0-CB22A4EFC7A5}" destId="{AE07BAAD-EB58-47BC-A815-C02FF6B3075C}" srcOrd="0" destOrd="0" presId="urn:microsoft.com/office/officeart/2005/8/layout/vList6"/>
    <dgm:cxn modelId="{333080F4-F26E-437C-B49B-8AFE0C3DCA06}" srcId="{D2AFA33F-AAD5-44C2-8444-8837F2B0BCD4}" destId="{103B2550-CBFE-41B2-85D6-52A02E3D230C}" srcOrd="2" destOrd="0" parTransId="{02657168-6F5C-4132-9156-1CB2E0BDA372}" sibTransId="{C69E7CBD-8474-4468-B00E-31B8E93BA1FB}"/>
    <dgm:cxn modelId="{823A1EFE-65FC-4095-A663-931097385FEB}" srcId="{16B19945-42B4-4877-A88F-4112E867F332}" destId="{B94A2ABA-4A3A-47BD-84AD-5F0A945793B9}" srcOrd="0" destOrd="0" parTransId="{B3187E3D-F04F-49EA-A20E-4FAD9FD61B47}" sibTransId="{6797EE19-FB5E-431C-A185-5DE64683FC52}"/>
    <dgm:cxn modelId="{23235885-7368-45BE-8218-9929A0955651}" srcId="{E34F0DAC-294C-46FB-A406-F2DBADADF36B}" destId="{7AB4AFF3-4E98-4C4C-90E0-CB22A4EFC7A5}" srcOrd="0" destOrd="0" parTransId="{07D1E8D3-CDAA-4A15-A082-C7EF7C2774C3}" sibTransId="{47E75A81-78D1-4D1F-B3CA-05B6F78DFC1E}"/>
    <dgm:cxn modelId="{4DA8A7E0-F376-43A6-A163-57F9E097C1D1}" type="presOf" srcId="{103B2550-CBFE-41B2-85D6-52A02E3D230C}" destId="{F7C86259-1A2A-44BA-97CD-864192E0B2B5}" srcOrd="0" destOrd="0" presId="urn:microsoft.com/office/officeart/2005/8/layout/vList6"/>
    <dgm:cxn modelId="{300FA251-9D34-47CE-9C34-3BE07273AC59}" srcId="{D2AFA33F-AAD5-44C2-8444-8837F2B0BCD4}" destId="{5665D9D4-A533-46D2-A288-7D304B054801}" srcOrd="3" destOrd="0" parTransId="{11384CC6-159C-4441-A282-5C1D92197CB4}" sibTransId="{5DDE124E-E4EB-4CB2-B558-F612BA654638}"/>
    <dgm:cxn modelId="{4F5A8B48-67A3-4303-9200-921B8466002B}" srcId="{D2AFA33F-AAD5-44C2-8444-8837F2B0BCD4}" destId="{16B19945-42B4-4877-A88F-4112E867F332}" srcOrd="1" destOrd="0" parTransId="{5E07D689-AA64-4A8D-8950-85FBC3FE8951}" sibTransId="{9E05C52A-5F6B-4ECA-96B7-45466D8662C3}"/>
    <dgm:cxn modelId="{89AC2A0F-30D1-436D-B511-FBE73E2D6BD0}" type="presOf" srcId="{16B19945-42B4-4877-A88F-4112E867F332}" destId="{587DF39B-D5CD-4958-BF08-1FF2C350587D}" srcOrd="0" destOrd="0" presId="urn:microsoft.com/office/officeart/2005/8/layout/vList6"/>
    <dgm:cxn modelId="{983D8B6D-FDC9-4602-B567-3B6FFF439B53}" type="presParOf" srcId="{1B70C667-48F6-410E-9EF4-F8CA726F39F0}" destId="{61D5E53F-BED8-4775-AE71-BCE7C7BB8464}" srcOrd="0" destOrd="0" presId="urn:microsoft.com/office/officeart/2005/8/layout/vList6"/>
    <dgm:cxn modelId="{7BE07BFE-3E05-4001-8F29-D9AECE503480}" type="presParOf" srcId="{61D5E53F-BED8-4775-AE71-BCE7C7BB8464}" destId="{B8444939-F437-4222-9940-0D4D6F7D3068}" srcOrd="0" destOrd="0" presId="urn:microsoft.com/office/officeart/2005/8/layout/vList6"/>
    <dgm:cxn modelId="{2032DC86-2F97-4AF0-ADAB-479B0FF6DBD7}" type="presParOf" srcId="{61D5E53F-BED8-4775-AE71-BCE7C7BB8464}" destId="{AE07BAAD-EB58-47BC-A815-C02FF6B3075C}" srcOrd="1" destOrd="0" presId="urn:microsoft.com/office/officeart/2005/8/layout/vList6"/>
    <dgm:cxn modelId="{C7031693-DC80-481F-A946-1B1AE5484729}" type="presParOf" srcId="{1B70C667-48F6-410E-9EF4-F8CA726F39F0}" destId="{33B7AF9D-37E2-420B-8AE1-709FD2B27924}" srcOrd="1" destOrd="0" presId="urn:microsoft.com/office/officeart/2005/8/layout/vList6"/>
    <dgm:cxn modelId="{2E9A77EF-172C-4790-8F57-5AC74397FA1A}" type="presParOf" srcId="{1B70C667-48F6-410E-9EF4-F8CA726F39F0}" destId="{6EEFB055-3B39-4269-8E13-E72246BE7AD9}" srcOrd="2" destOrd="0" presId="urn:microsoft.com/office/officeart/2005/8/layout/vList6"/>
    <dgm:cxn modelId="{C06DC74A-EE81-4E84-8DF1-80704BCF7D1B}" type="presParOf" srcId="{6EEFB055-3B39-4269-8E13-E72246BE7AD9}" destId="{587DF39B-D5CD-4958-BF08-1FF2C350587D}" srcOrd="0" destOrd="0" presId="urn:microsoft.com/office/officeart/2005/8/layout/vList6"/>
    <dgm:cxn modelId="{99B222F3-BCD5-4736-83C6-295A8B8D1A49}" type="presParOf" srcId="{6EEFB055-3B39-4269-8E13-E72246BE7AD9}" destId="{998919BF-6B99-49E6-9A73-70C1DAA58557}" srcOrd="1" destOrd="0" presId="urn:microsoft.com/office/officeart/2005/8/layout/vList6"/>
    <dgm:cxn modelId="{A8AAC421-6BBF-4204-8612-C9C10EB8E106}" type="presParOf" srcId="{1B70C667-48F6-410E-9EF4-F8CA726F39F0}" destId="{8D2C2835-0D2F-4CC9-AB1A-CEEB9D54C36A}" srcOrd="3" destOrd="0" presId="urn:microsoft.com/office/officeart/2005/8/layout/vList6"/>
    <dgm:cxn modelId="{F4525723-CFCD-40F5-A022-B1B896A0373D}" type="presParOf" srcId="{1B70C667-48F6-410E-9EF4-F8CA726F39F0}" destId="{D0895E20-29E3-4710-9A6D-110311B92523}" srcOrd="4" destOrd="0" presId="urn:microsoft.com/office/officeart/2005/8/layout/vList6"/>
    <dgm:cxn modelId="{30545A37-73B9-47AB-ACB1-902F643086DE}" type="presParOf" srcId="{D0895E20-29E3-4710-9A6D-110311B92523}" destId="{F7C86259-1A2A-44BA-97CD-864192E0B2B5}" srcOrd="0" destOrd="0" presId="urn:microsoft.com/office/officeart/2005/8/layout/vList6"/>
    <dgm:cxn modelId="{A17FF2C2-AB38-45A9-B89A-AFD6AD356C5B}" type="presParOf" srcId="{D0895E20-29E3-4710-9A6D-110311B92523}" destId="{6818D0C1-B852-4884-A86F-12B97F614A79}" srcOrd="1" destOrd="0" presId="urn:microsoft.com/office/officeart/2005/8/layout/vList6"/>
    <dgm:cxn modelId="{58E4801A-DDD7-4093-A5A6-14FC7E6941C1}" type="presParOf" srcId="{1B70C667-48F6-410E-9EF4-F8CA726F39F0}" destId="{485019FA-0151-4AC0-8316-F0217D73E355}" srcOrd="5" destOrd="0" presId="urn:microsoft.com/office/officeart/2005/8/layout/vList6"/>
    <dgm:cxn modelId="{6C74BC04-0933-4FFD-8C13-FC2944D24B46}" type="presParOf" srcId="{1B70C667-48F6-410E-9EF4-F8CA726F39F0}" destId="{7F5AD7E3-C82A-4170-9A03-F1683CC7CC56}" srcOrd="6" destOrd="0" presId="urn:microsoft.com/office/officeart/2005/8/layout/vList6"/>
    <dgm:cxn modelId="{9F360A7C-1AD5-4995-9EE1-414EE7B4E728}" type="presParOf" srcId="{7F5AD7E3-C82A-4170-9A03-F1683CC7CC56}" destId="{D9651B70-22CE-4938-BBFF-6CDE0AB4BCC9}" srcOrd="0" destOrd="0" presId="urn:microsoft.com/office/officeart/2005/8/layout/vList6"/>
    <dgm:cxn modelId="{2D811FBA-E91B-4C6D-9311-8C20DC8772D9}" type="presParOf" srcId="{7F5AD7E3-C82A-4170-9A03-F1683CC7CC56}" destId="{80DAF002-7BF0-4BDF-9F99-7EE364093DF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784F96-2FD7-4663-8389-C107567BA3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62A904-3571-4B50-A754-00E573C9299A}">
      <dgm:prSet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u="sng" dirty="0" smtClean="0"/>
            <a:t>Списки для обучения</a:t>
          </a:r>
          <a:endParaRPr lang="ru-RU" u="sng" dirty="0" smtClean="0"/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u="none" dirty="0" smtClean="0"/>
            <a:t>Управление методической деятельностью в современной образовательной организации </a:t>
          </a:r>
          <a:r>
            <a:rPr lang="ru-RU" dirty="0" smtClean="0"/>
            <a:t>(дистанционно 02.11 -04.12)</a:t>
          </a:r>
          <a:endParaRPr lang="ru-RU" dirty="0"/>
        </a:p>
      </dgm:t>
    </dgm:pt>
    <dgm:pt modelId="{D4FEBA3C-0B48-4B7C-9653-025C7B13E155}" type="parTrans" cxnId="{5A83EED3-D829-4C88-93EF-4084950D33B2}">
      <dgm:prSet/>
      <dgm:spPr/>
      <dgm:t>
        <a:bodyPr/>
        <a:lstStyle/>
        <a:p>
          <a:endParaRPr lang="ru-RU"/>
        </a:p>
      </dgm:t>
    </dgm:pt>
    <dgm:pt modelId="{28C4BFA7-CACA-4878-A722-E8C7ED616D4A}" type="sibTrans" cxnId="{5A83EED3-D829-4C88-93EF-4084950D33B2}">
      <dgm:prSet/>
      <dgm:spPr/>
      <dgm:t>
        <a:bodyPr/>
        <a:lstStyle/>
        <a:p>
          <a:endParaRPr lang="ru-RU"/>
        </a:p>
      </dgm:t>
    </dgm:pt>
    <dgm:pt modelId="{E44427B0-B31A-4F96-84F4-4DA3FC09DC65}" type="pres">
      <dgm:prSet presAssocID="{86784F96-2FD7-4663-8389-C107567BA3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1716BF-50DA-4600-9873-26794D75D32A}" type="pres">
      <dgm:prSet presAssocID="{CB62A904-3571-4B50-A754-00E573C9299A}" presName="parentText" presStyleLbl="node1" presStyleIdx="0" presStyleCnt="1" custScaleY="19290" custLinFactNeighborX="126" custLinFactNeighborY="-192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8C92B-5EC6-48B5-AA70-75290FAFC86C}" type="presOf" srcId="{CB62A904-3571-4B50-A754-00E573C9299A}" destId="{231716BF-50DA-4600-9873-26794D75D32A}" srcOrd="0" destOrd="0" presId="urn:microsoft.com/office/officeart/2005/8/layout/vList2"/>
    <dgm:cxn modelId="{5A83EED3-D829-4C88-93EF-4084950D33B2}" srcId="{86784F96-2FD7-4663-8389-C107567BA3A4}" destId="{CB62A904-3571-4B50-A754-00E573C9299A}" srcOrd="0" destOrd="0" parTransId="{D4FEBA3C-0B48-4B7C-9653-025C7B13E155}" sibTransId="{28C4BFA7-CACA-4878-A722-E8C7ED616D4A}"/>
    <dgm:cxn modelId="{A9953735-4D73-4071-AA9B-35D86E007795}" type="presOf" srcId="{86784F96-2FD7-4663-8389-C107567BA3A4}" destId="{E44427B0-B31A-4F96-84F4-4DA3FC09DC65}" srcOrd="0" destOrd="0" presId="urn:microsoft.com/office/officeart/2005/8/layout/vList2"/>
    <dgm:cxn modelId="{F22A391C-21E0-4189-AD62-92E7519E7939}" type="presParOf" srcId="{E44427B0-B31A-4F96-84F4-4DA3FC09DC65}" destId="{231716BF-50DA-4600-9873-26794D75D3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441647E-69A8-4640-9C11-77BA473E83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A1C132-90E1-4DEF-931A-3A969EFA8106}">
      <dgm:prSet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/>
            <a:t>05.октября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«</a:t>
          </a:r>
          <a:r>
            <a:rPr lang="ru-RU" sz="2800" dirty="0" smtClean="0">
              <a:latin typeface="Arial" panose="020B0604020202020204" pitchFamily="34" charset="0"/>
              <a:cs typeface="Arial" panose="020B0604020202020204" pitchFamily="34" charset="0"/>
            </a:rPr>
            <a:t>Управление школой 2020+: реализация ФГОС и предметных концепций». 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CBB8F5-EE73-4389-B2AE-94325D373205}" type="parTrans" cxnId="{FFEAC513-7C8F-464F-B886-AE871059B33D}">
      <dgm:prSet/>
      <dgm:spPr/>
      <dgm:t>
        <a:bodyPr/>
        <a:lstStyle/>
        <a:p>
          <a:endParaRPr lang="ru-RU"/>
        </a:p>
      </dgm:t>
    </dgm:pt>
    <dgm:pt modelId="{A743DD24-4940-45AE-8796-F969D1F82CF9}" type="sibTrans" cxnId="{FFEAC513-7C8F-464F-B886-AE871059B33D}">
      <dgm:prSet/>
      <dgm:spPr/>
      <dgm:t>
        <a:bodyPr/>
        <a:lstStyle/>
        <a:p>
          <a:endParaRPr lang="ru-RU"/>
        </a:p>
      </dgm:t>
    </dgm:pt>
    <dgm:pt modelId="{EAC99548-3219-4641-B0BC-C20A809793C2}" type="pres">
      <dgm:prSet presAssocID="{A441647E-69A8-4640-9C11-77BA473E83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DFFBCC-E8EE-4DA0-A596-8D38C2CCD137}" type="pres">
      <dgm:prSet presAssocID="{81A1C132-90E1-4DEF-931A-3A969EFA8106}" presName="parentText" presStyleLbl="node1" presStyleIdx="0" presStyleCnt="1" custScaleY="417327" custLinFactNeighborY="355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DF0CE4-3847-4242-9996-F958019D0FA2}" type="presOf" srcId="{81A1C132-90E1-4DEF-931A-3A969EFA8106}" destId="{25DFFBCC-E8EE-4DA0-A596-8D38C2CCD137}" srcOrd="0" destOrd="0" presId="urn:microsoft.com/office/officeart/2005/8/layout/vList2"/>
    <dgm:cxn modelId="{FFEAC513-7C8F-464F-B886-AE871059B33D}" srcId="{A441647E-69A8-4640-9C11-77BA473E8363}" destId="{81A1C132-90E1-4DEF-931A-3A969EFA8106}" srcOrd="0" destOrd="0" parTransId="{AFCBB8F5-EE73-4389-B2AE-94325D373205}" sibTransId="{A743DD24-4940-45AE-8796-F969D1F82CF9}"/>
    <dgm:cxn modelId="{E4F10BB0-6192-47B2-9BAC-829F69A553FC}" type="presOf" srcId="{A441647E-69A8-4640-9C11-77BA473E8363}" destId="{EAC99548-3219-4641-B0BC-C20A809793C2}" srcOrd="0" destOrd="0" presId="urn:microsoft.com/office/officeart/2005/8/layout/vList2"/>
    <dgm:cxn modelId="{2E5900E0-AC3E-4887-A081-5CD23B92A81B}" type="presParOf" srcId="{EAC99548-3219-4641-B0BC-C20A809793C2}" destId="{25DFFBCC-E8EE-4DA0-A596-8D38C2CCD13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5E57E-7D16-451A-B71A-362C8C3647AD}">
      <dsp:nvSpPr>
        <dsp:cNvPr id="0" name=""/>
        <dsp:cNvSpPr/>
      </dsp:nvSpPr>
      <dsp:spPr>
        <a:xfrm>
          <a:off x="0" y="0"/>
          <a:ext cx="6336704" cy="9092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Новые образовательные результаты(ОР)</a:t>
          </a:r>
          <a:endParaRPr lang="ru-RU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632" y="26632"/>
        <a:ext cx="5278694" cy="856008"/>
      </dsp:txXfrm>
    </dsp:sp>
    <dsp:sp modelId="{74DA5191-E395-4CBE-8B1E-23AA2374708E}">
      <dsp:nvSpPr>
        <dsp:cNvPr id="0" name=""/>
        <dsp:cNvSpPr/>
      </dsp:nvSpPr>
      <dsp:spPr>
        <a:xfrm>
          <a:off x="530698" y="1074594"/>
          <a:ext cx="6336704" cy="9092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Способы работы по достижению новых образовательных результатов</a:t>
          </a:r>
          <a:endParaRPr lang="ru-RU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7330" y="1101226"/>
        <a:ext cx="5161714" cy="856008"/>
      </dsp:txXfrm>
    </dsp:sp>
    <dsp:sp modelId="{03FC8E4A-2182-4A87-A8F0-92A2D13BC545}">
      <dsp:nvSpPr>
        <dsp:cNvPr id="0" name=""/>
        <dsp:cNvSpPr/>
      </dsp:nvSpPr>
      <dsp:spPr>
        <a:xfrm>
          <a:off x="1053477" y="2149189"/>
          <a:ext cx="6336704" cy="9092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Учительские компетенции</a:t>
          </a:r>
          <a:endParaRPr lang="ru-RU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80109" y="2175821"/>
        <a:ext cx="5169634" cy="856008"/>
      </dsp:txXfrm>
    </dsp:sp>
    <dsp:sp modelId="{EAF9B7E2-8494-480F-A57E-B36E03CC8DAB}">
      <dsp:nvSpPr>
        <dsp:cNvPr id="0" name=""/>
        <dsp:cNvSpPr/>
      </dsp:nvSpPr>
      <dsp:spPr>
        <a:xfrm>
          <a:off x="1512191" y="3223783"/>
          <a:ext cx="6336704" cy="9092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 </a:t>
          </a:r>
          <a:r>
            <a:rPr lang="ru-RU" sz="2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МР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с учителем (сопровождение)</a:t>
          </a:r>
          <a:endParaRPr lang="ru-RU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38823" y="3250415"/>
        <a:ext cx="5161714" cy="856008"/>
      </dsp:txXfrm>
    </dsp:sp>
    <dsp:sp modelId="{9FEB48BE-CEEF-43F7-9E45-B8E95E433935}">
      <dsp:nvSpPr>
        <dsp:cNvPr id="0" name=""/>
        <dsp:cNvSpPr/>
      </dsp:nvSpPr>
      <dsp:spPr>
        <a:xfrm>
          <a:off x="5745676" y="696419"/>
          <a:ext cx="591027" cy="59102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878657" y="696419"/>
        <a:ext cx="325065" cy="444748"/>
      </dsp:txXfrm>
    </dsp:sp>
    <dsp:sp modelId="{FF7D2CCA-5180-4A66-BA7D-073E5C544EFE}">
      <dsp:nvSpPr>
        <dsp:cNvPr id="0" name=""/>
        <dsp:cNvSpPr/>
      </dsp:nvSpPr>
      <dsp:spPr>
        <a:xfrm>
          <a:off x="6276375" y="1771014"/>
          <a:ext cx="591027" cy="59102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409356" y="1771014"/>
        <a:ext cx="325065" cy="444748"/>
      </dsp:txXfrm>
    </dsp:sp>
    <dsp:sp modelId="{B9D1A526-B5CE-40FB-980F-20FA2C9DE3EF}">
      <dsp:nvSpPr>
        <dsp:cNvPr id="0" name=""/>
        <dsp:cNvSpPr/>
      </dsp:nvSpPr>
      <dsp:spPr>
        <a:xfrm>
          <a:off x="6799154" y="2845609"/>
          <a:ext cx="591027" cy="59102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932135" y="2845609"/>
        <a:ext cx="325065" cy="4447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CADD9-567B-42FC-8485-3361D5AC4142}">
      <dsp:nvSpPr>
        <dsp:cNvPr id="0" name=""/>
        <dsp:cNvSpPr/>
      </dsp:nvSpPr>
      <dsp:spPr>
        <a:xfrm>
          <a:off x="3664" y="319090"/>
          <a:ext cx="3962123" cy="295764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u="sng" kern="1200" dirty="0" smtClean="0"/>
            <a:t>систем оценки качества подготовки обучающихся</a:t>
          </a:r>
          <a:r>
            <a:rPr lang="ru-RU" sz="1600" kern="1200" dirty="0" smtClean="0"/>
            <a:t>, работы с образовательными учреждениями с низкими результатами, а также со школами, функционирующими в неблагоприятных социальных условиях;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систем выявления, поддержки и развития способностей и талантов у детей и молодёжи;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систем работы по профориентации школьников.</a:t>
          </a:r>
          <a:endParaRPr lang="ru-RU" sz="1600" kern="1200" dirty="0"/>
        </a:p>
      </dsp:txBody>
      <dsp:txXfrm>
        <a:off x="72965" y="388391"/>
        <a:ext cx="3823521" cy="2888340"/>
      </dsp:txXfrm>
    </dsp:sp>
    <dsp:sp modelId="{F9D6E262-71E7-4FA6-98FF-E2935EC5BC64}">
      <dsp:nvSpPr>
        <dsp:cNvPr id="0" name=""/>
        <dsp:cNvSpPr/>
      </dsp:nvSpPr>
      <dsp:spPr>
        <a:xfrm>
          <a:off x="3664" y="3276731"/>
          <a:ext cx="3962123" cy="1271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1</a:t>
          </a:r>
          <a:r>
            <a:rPr lang="ru-RU" sz="1600" u="sng" kern="1200" dirty="0" smtClean="0"/>
            <a:t>. </a:t>
          </a:r>
          <a:r>
            <a:rPr lang="ru-RU" sz="1800" b="1" u="sng" kern="1200" dirty="0" smtClean="0"/>
            <a:t>Внедрение механизмов управления качеством образовательных результатов:</a:t>
          </a:r>
          <a:endParaRPr lang="ru-RU" sz="1800" b="1" kern="1200" dirty="0"/>
        </a:p>
      </dsp:txBody>
      <dsp:txXfrm>
        <a:off x="3664" y="3276731"/>
        <a:ext cx="2790227" cy="1271785"/>
      </dsp:txXfrm>
    </dsp:sp>
    <dsp:sp modelId="{83EA0901-3C93-4EBC-B452-3DC4D610F1A1}">
      <dsp:nvSpPr>
        <dsp:cNvPr id="0" name=""/>
        <dsp:cNvSpPr/>
      </dsp:nvSpPr>
      <dsp:spPr>
        <a:xfrm>
          <a:off x="2905974" y="3478742"/>
          <a:ext cx="1386743" cy="138674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4AD58-AE1F-40D7-952C-ADBEA858D343}">
      <dsp:nvSpPr>
        <dsp:cNvPr id="0" name=""/>
        <dsp:cNvSpPr/>
      </dsp:nvSpPr>
      <dsp:spPr>
        <a:xfrm>
          <a:off x="4636274" y="319090"/>
          <a:ext cx="3962123" cy="295764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u="sng" kern="1200" dirty="0" smtClean="0"/>
            <a:t>систем объективности </a:t>
          </a:r>
          <a:r>
            <a:rPr lang="ru-RU" sz="1600" kern="1200" dirty="0" smtClean="0"/>
            <a:t>ЕГЭ, ОГЭ, ВПР и других процедур оценивания, олимпиад школьников;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u="sng" kern="1200" dirty="0" smtClean="0"/>
            <a:t>систем мониторинга эффективности руководителей школ </a:t>
          </a:r>
          <a:r>
            <a:rPr lang="ru-RU" sz="1600" kern="1200" dirty="0" smtClean="0"/>
            <a:t>и всех других региональных образовательных организаций, </a:t>
          </a:r>
          <a:r>
            <a:rPr lang="ru-RU" sz="1600" u="sng" kern="1200" dirty="0" smtClean="0"/>
            <a:t>качества дополнительного профобразования педагогов</a:t>
          </a:r>
          <a:r>
            <a:rPr lang="ru-RU" sz="1600" kern="1200" dirty="0" smtClean="0"/>
            <a:t>;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u="sng" kern="1200" dirty="0" smtClean="0"/>
            <a:t>систем методической работы;</a:t>
          </a:r>
          <a:endParaRPr lang="ru-RU" sz="1600" b="0" u="sng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u="sng" kern="1200" dirty="0" smtClean="0"/>
            <a:t>систем организации воспитания </a:t>
          </a:r>
          <a:r>
            <a:rPr lang="ru-RU" sz="1600" kern="1200" dirty="0" smtClean="0"/>
            <a:t>и социализации обучающихся школ.   </a:t>
          </a:r>
          <a:endParaRPr lang="ru-RU" sz="1600" kern="1200" dirty="0"/>
        </a:p>
      </dsp:txBody>
      <dsp:txXfrm>
        <a:off x="4705575" y="388391"/>
        <a:ext cx="3823521" cy="2888340"/>
      </dsp:txXfrm>
    </dsp:sp>
    <dsp:sp modelId="{6B434C11-31A9-484E-9ADC-DB957517DD3E}">
      <dsp:nvSpPr>
        <dsp:cNvPr id="0" name=""/>
        <dsp:cNvSpPr/>
      </dsp:nvSpPr>
      <dsp:spPr>
        <a:xfrm>
          <a:off x="4636274" y="3276731"/>
          <a:ext cx="3962123" cy="1271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</a:t>
          </a:r>
          <a:r>
            <a:rPr lang="ru-RU" sz="1200" u="sng" kern="1200" dirty="0" smtClean="0"/>
            <a:t>. </a:t>
          </a:r>
          <a:r>
            <a:rPr lang="ru-RU" sz="1800" b="1" u="sng" kern="1200" dirty="0" smtClean="0"/>
            <a:t>Использование механизмов управления качеством образовательной деятельности</a:t>
          </a:r>
          <a:r>
            <a:rPr lang="ru-RU" sz="1600" kern="1200" dirty="0" smtClean="0"/>
            <a:t>:</a:t>
          </a:r>
          <a:endParaRPr lang="ru-RU" sz="1600" kern="1200" dirty="0"/>
        </a:p>
      </dsp:txBody>
      <dsp:txXfrm>
        <a:off x="4636274" y="3276731"/>
        <a:ext cx="2790227" cy="1271785"/>
      </dsp:txXfrm>
    </dsp:sp>
    <dsp:sp modelId="{02778578-7583-4AD2-8A0B-3DD6A631CCE2}">
      <dsp:nvSpPr>
        <dsp:cNvPr id="0" name=""/>
        <dsp:cNvSpPr/>
      </dsp:nvSpPr>
      <dsp:spPr>
        <a:xfrm>
          <a:off x="7538584" y="3478742"/>
          <a:ext cx="1386743" cy="138674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7E226-783F-4110-A8F9-9F79702331A0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08ECF-82EB-45C3-8EF9-5C38812103E5}">
      <dsp:nvSpPr>
        <dsp:cNvPr id="0" name=""/>
        <dsp:cNvSpPr/>
      </dsp:nvSpPr>
      <dsp:spPr>
        <a:xfrm>
          <a:off x="0" y="0"/>
          <a:ext cx="8229600" cy="922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Вы умеете так рисовать?</a:t>
          </a:r>
          <a:endParaRPr lang="ru-RU" sz="4300" kern="1200" dirty="0">
            <a:solidFill>
              <a:schemeClr val="bg2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8229600" cy="9221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AE061-9720-4B0F-B9EC-F847C7266C15}">
      <dsp:nvSpPr>
        <dsp:cNvPr id="0" name=""/>
        <dsp:cNvSpPr/>
      </dsp:nvSpPr>
      <dsp:spPr>
        <a:xfrm>
          <a:off x="0" y="351"/>
          <a:ext cx="82717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9D908-6F82-4B6E-BC80-2655468834E9}">
      <dsp:nvSpPr>
        <dsp:cNvPr id="0" name=""/>
        <dsp:cNvSpPr/>
      </dsp:nvSpPr>
      <dsp:spPr>
        <a:xfrm>
          <a:off x="0" y="351"/>
          <a:ext cx="8271783" cy="719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Тактическое управление</a:t>
          </a:r>
          <a:endParaRPr lang="ru-RU" sz="4400" kern="1200" dirty="0">
            <a:solidFill>
              <a:schemeClr val="bg2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51"/>
        <a:ext cx="8271783" cy="7193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5EC33-7AD2-4B99-B452-709646E48A28}">
      <dsp:nvSpPr>
        <dsp:cNvPr id="0" name=""/>
        <dsp:cNvSpPr/>
      </dsp:nvSpPr>
      <dsp:spPr>
        <a:xfrm>
          <a:off x="0" y="3602220"/>
          <a:ext cx="8496944" cy="11823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Носит сопровождающий  и опережающий потребности педагога  характер и предполагает направленность на разрешение проблем, противоречий.</a:t>
          </a:r>
          <a:endParaRPr lang="ru-RU" sz="2100" b="1" kern="1200" dirty="0"/>
        </a:p>
      </dsp:txBody>
      <dsp:txXfrm>
        <a:off x="0" y="3602220"/>
        <a:ext cx="8496944" cy="1182329"/>
      </dsp:txXfrm>
    </dsp:sp>
    <dsp:sp modelId="{920F6158-3050-40DB-9E77-E0E7A5BB8165}">
      <dsp:nvSpPr>
        <dsp:cNvPr id="0" name=""/>
        <dsp:cNvSpPr/>
      </dsp:nvSpPr>
      <dsp:spPr>
        <a:xfrm rot="10800000">
          <a:off x="0" y="1800205"/>
          <a:ext cx="8496944" cy="18184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Происходит адаптация и перенос полученных знаний в реальную практику профессиональной деятельности</a:t>
          </a:r>
          <a:endParaRPr lang="ru-RU" sz="2100" b="1" kern="1200" dirty="0"/>
        </a:p>
      </dsp:txBody>
      <dsp:txXfrm rot="10800000">
        <a:off x="0" y="1800205"/>
        <a:ext cx="8496944" cy="1181556"/>
      </dsp:txXfrm>
    </dsp:sp>
    <dsp:sp modelId="{C2D78A63-4F5F-4F79-9925-737624A2A9B3}">
      <dsp:nvSpPr>
        <dsp:cNvPr id="0" name=""/>
        <dsp:cNvSpPr/>
      </dsp:nvSpPr>
      <dsp:spPr>
        <a:xfrm rot="10800000">
          <a:off x="0" y="845"/>
          <a:ext cx="8496944" cy="18184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u="sng" kern="1200" dirty="0" smtClean="0"/>
            <a:t>Развитие</a:t>
          </a:r>
          <a:r>
            <a:rPr lang="ru-RU" sz="2100" b="1" kern="1200" dirty="0" smtClean="0"/>
            <a:t> профессиональной компетентности педагога происходит целенаправленно  </a:t>
          </a:r>
          <a:r>
            <a:rPr lang="ru-RU" sz="2100" b="1" u="sng" kern="1200" dirty="0" smtClean="0"/>
            <a:t>в рамках </a:t>
          </a:r>
          <a:r>
            <a:rPr lang="ru-RU" sz="2100" b="1" kern="1200" dirty="0" smtClean="0"/>
            <a:t>профессиональной </a:t>
          </a:r>
          <a:r>
            <a:rPr lang="ru-RU" sz="2100" b="1" u="sng" kern="1200" dirty="0" smtClean="0"/>
            <a:t>деятельности</a:t>
          </a:r>
          <a:endParaRPr lang="ru-RU" sz="2100" b="1" u="sng" kern="1200" dirty="0"/>
        </a:p>
      </dsp:txBody>
      <dsp:txXfrm rot="10800000">
        <a:off x="0" y="845"/>
        <a:ext cx="8496944" cy="11815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B3005-B6AC-4CF8-AF27-8343380F87E4}">
      <dsp:nvSpPr>
        <dsp:cNvPr id="0" name=""/>
        <dsp:cNvSpPr/>
      </dsp:nvSpPr>
      <dsp:spPr>
        <a:xfrm rot="5400000">
          <a:off x="-160847" y="162954"/>
          <a:ext cx="1072314" cy="7506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</a:t>
          </a:r>
          <a:endParaRPr lang="ru-RU" sz="2100" kern="1200" dirty="0"/>
        </a:p>
      </dsp:txBody>
      <dsp:txXfrm rot="-5400000">
        <a:off x="0" y="377417"/>
        <a:ext cx="750620" cy="321694"/>
      </dsp:txXfrm>
    </dsp:sp>
    <dsp:sp modelId="{234542DC-7514-4EF4-A7B7-558F759054CC}">
      <dsp:nvSpPr>
        <dsp:cNvPr id="0" name=""/>
        <dsp:cNvSpPr/>
      </dsp:nvSpPr>
      <dsp:spPr>
        <a:xfrm rot="5400000">
          <a:off x="4545055" y="-3792328"/>
          <a:ext cx="697004" cy="82858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Ключевые позиции </a:t>
          </a:r>
          <a:r>
            <a:rPr lang="ru-RU" sz="1800" b="0" kern="1200" dirty="0" smtClean="0"/>
            <a:t>на которые делается ставка для решения выбранной задачи</a:t>
          </a:r>
          <a:endParaRPr lang="ru-RU" sz="1800" b="0" kern="1200" dirty="0"/>
        </a:p>
      </dsp:txBody>
      <dsp:txXfrm rot="-5400000">
        <a:off x="750620" y="36132"/>
        <a:ext cx="8251850" cy="628954"/>
      </dsp:txXfrm>
    </dsp:sp>
    <dsp:sp modelId="{306720CC-6FC2-457E-99EA-99EFA4D53D8C}">
      <dsp:nvSpPr>
        <dsp:cNvPr id="0" name=""/>
        <dsp:cNvSpPr/>
      </dsp:nvSpPr>
      <dsp:spPr>
        <a:xfrm rot="5400000">
          <a:off x="-160847" y="1117958"/>
          <a:ext cx="1072314" cy="75062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</a:t>
          </a:r>
          <a:endParaRPr lang="ru-RU" sz="2100" kern="1200" dirty="0"/>
        </a:p>
      </dsp:txBody>
      <dsp:txXfrm rot="-5400000">
        <a:off x="0" y="1332421"/>
        <a:ext cx="750620" cy="321694"/>
      </dsp:txXfrm>
    </dsp:sp>
    <dsp:sp modelId="{051189C6-8E38-4E1C-A6FE-849E23E9844F}">
      <dsp:nvSpPr>
        <dsp:cNvPr id="0" name=""/>
        <dsp:cNvSpPr/>
      </dsp:nvSpPr>
      <dsp:spPr>
        <a:xfrm rot="5400000">
          <a:off x="4545055" y="-2837324"/>
          <a:ext cx="697004" cy="82858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/>
            <a:t>Ответственность по позициям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 rot="-5400000">
        <a:off x="750620" y="991136"/>
        <a:ext cx="8251850" cy="628954"/>
      </dsp:txXfrm>
    </dsp:sp>
    <dsp:sp modelId="{13538569-9700-460A-9446-551E7B30441A}">
      <dsp:nvSpPr>
        <dsp:cNvPr id="0" name=""/>
        <dsp:cNvSpPr/>
      </dsp:nvSpPr>
      <dsp:spPr>
        <a:xfrm rot="5400000">
          <a:off x="-160847" y="2072961"/>
          <a:ext cx="1072314" cy="7506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</a:t>
          </a:r>
          <a:endParaRPr lang="ru-RU" sz="2100" kern="1200" dirty="0"/>
        </a:p>
      </dsp:txBody>
      <dsp:txXfrm rot="-5400000">
        <a:off x="0" y="2287424"/>
        <a:ext cx="750620" cy="321694"/>
      </dsp:txXfrm>
    </dsp:sp>
    <dsp:sp modelId="{AB65E8F1-2CFA-47A1-A4F2-F57C6C3AC6FC}">
      <dsp:nvSpPr>
        <dsp:cNvPr id="0" name=""/>
        <dsp:cNvSpPr/>
      </dsp:nvSpPr>
      <dsp:spPr>
        <a:xfrm rot="5400000">
          <a:off x="4545055" y="-1882320"/>
          <a:ext cx="697004" cy="82858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/>
            <a:t>Процедуры</a:t>
          </a:r>
          <a:r>
            <a:rPr lang="ru-RU" sz="1800" kern="1200" dirty="0" smtClean="0"/>
            <a:t> (с указанием сроков)</a:t>
          </a:r>
        </a:p>
        <a:p>
          <a:pPr marL="171450" lvl="1" indent="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 rot="-5400000">
        <a:off x="750620" y="1946140"/>
        <a:ext cx="8251850" cy="628954"/>
      </dsp:txXfrm>
    </dsp:sp>
    <dsp:sp modelId="{23ABE43F-9A16-4DD0-B637-82D89CF7BF92}">
      <dsp:nvSpPr>
        <dsp:cNvPr id="0" name=""/>
        <dsp:cNvSpPr/>
      </dsp:nvSpPr>
      <dsp:spPr>
        <a:xfrm rot="5400000">
          <a:off x="-160847" y="3027965"/>
          <a:ext cx="1072314" cy="75062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4</a:t>
          </a:r>
          <a:endParaRPr lang="ru-RU" sz="2100" kern="1200" dirty="0"/>
        </a:p>
      </dsp:txBody>
      <dsp:txXfrm rot="-5400000">
        <a:off x="0" y="3242428"/>
        <a:ext cx="750620" cy="321694"/>
      </dsp:txXfrm>
    </dsp:sp>
    <dsp:sp modelId="{A3495DBC-0EE1-4339-A94E-02DB14BAA37C}">
      <dsp:nvSpPr>
        <dsp:cNvPr id="0" name=""/>
        <dsp:cNvSpPr/>
      </dsp:nvSpPr>
      <dsp:spPr>
        <a:xfrm rot="5400000">
          <a:off x="4545055" y="-927317"/>
          <a:ext cx="697004" cy="82858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/>
            <a:t>Нормативное поле</a:t>
          </a:r>
          <a:r>
            <a:rPr lang="ru-RU" sz="1800" kern="1200" dirty="0" smtClean="0"/>
            <a:t>, необходимое для решения задачи</a:t>
          </a:r>
        </a:p>
        <a:p>
          <a:pPr marL="171450" lvl="1" indent="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 rot="-5400000">
        <a:off x="750620" y="2901143"/>
        <a:ext cx="8251850" cy="628954"/>
      </dsp:txXfrm>
    </dsp:sp>
    <dsp:sp modelId="{63EC73C5-E908-449D-B5C0-3693FE8677F4}">
      <dsp:nvSpPr>
        <dsp:cNvPr id="0" name=""/>
        <dsp:cNvSpPr/>
      </dsp:nvSpPr>
      <dsp:spPr>
        <a:xfrm rot="5400000">
          <a:off x="-160847" y="3982969"/>
          <a:ext cx="1072314" cy="75062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5</a:t>
          </a:r>
          <a:endParaRPr lang="ru-RU" sz="2100" kern="1200" dirty="0"/>
        </a:p>
      </dsp:txBody>
      <dsp:txXfrm rot="-5400000">
        <a:off x="0" y="4197432"/>
        <a:ext cx="750620" cy="321694"/>
      </dsp:txXfrm>
    </dsp:sp>
    <dsp:sp modelId="{6C1E756C-E3A3-4773-B014-8E5D070CC659}">
      <dsp:nvSpPr>
        <dsp:cNvPr id="0" name=""/>
        <dsp:cNvSpPr/>
      </dsp:nvSpPr>
      <dsp:spPr>
        <a:xfrm rot="5400000">
          <a:off x="4545055" y="27686"/>
          <a:ext cx="697004" cy="82858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/>
            <a:t>Результаты</a:t>
          </a:r>
          <a:r>
            <a:rPr lang="ru-RU" sz="1800" kern="1200" dirty="0" smtClean="0"/>
            <a:t> (на какие результаты вы рассчитываете при условии решения задачи</a:t>
          </a:r>
        </a:p>
        <a:p>
          <a:pPr marL="171450" lvl="1" indent="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 rot="-5400000">
        <a:off x="750620" y="3856147"/>
        <a:ext cx="8251850" cy="6289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7BAAD-EB58-47BC-A815-C02FF6B3075C}">
      <dsp:nvSpPr>
        <dsp:cNvPr id="0" name=""/>
        <dsp:cNvSpPr/>
      </dsp:nvSpPr>
      <dsp:spPr>
        <a:xfrm>
          <a:off x="3571596" y="1476"/>
          <a:ext cx="5357395" cy="11715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kern="1200" dirty="0" smtClean="0"/>
            <a:t>ПОВЫШЕНИЕ ПРОФЕССИОНАЛЬНОГО РОСТА МОЛОДЫХ УЧИТЕЛЕЙ, НАСТАВНИЧЕСТВО ; МППИ</a:t>
          </a:r>
          <a:endParaRPr lang="ru-RU" sz="2000" kern="1200" dirty="0"/>
        </a:p>
      </dsp:txBody>
      <dsp:txXfrm>
        <a:off x="3571596" y="147918"/>
        <a:ext cx="4918069" cy="878652"/>
      </dsp:txXfrm>
    </dsp:sp>
    <dsp:sp modelId="{B8444939-F437-4222-9940-0D4D6F7D3068}">
      <dsp:nvSpPr>
        <dsp:cNvPr id="0" name=""/>
        <dsp:cNvSpPr/>
      </dsp:nvSpPr>
      <dsp:spPr>
        <a:xfrm>
          <a:off x="0" y="1476"/>
          <a:ext cx="3571596" cy="117153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/>
            <a:t>1</a:t>
          </a:r>
        </a:p>
      </dsp:txBody>
      <dsp:txXfrm>
        <a:off x="57190" y="58666"/>
        <a:ext cx="3457216" cy="1057156"/>
      </dsp:txXfrm>
    </dsp:sp>
    <dsp:sp modelId="{998919BF-6B99-49E6-9A73-70C1DAA58557}">
      <dsp:nvSpPr>
        <dsp:cNvPr id="0" name=""/>
        <dsp:cNvSpPr/>
      </dsp:nvSpPr>
      <dsp:spPr>
        <a:xfrm>
          <a:off x="3571596" y="1290166"/>
          <a:ext cx="5357395" cy="11715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580161"/>
              <a:satOff val="16084"/>
              <a:lumOff val="1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КОНКУРСЫ ПРОФМАСТЕРСТВА</a:t>
          </a:r>
          <a:endParaRPr lang="ru-RU" sz="2000" b="1" kern="1200" dirty="0"/>
        </a:p>
      </dsp:txBody>
      <dsp:txXfrm>
        <a:off x="3571596" y="1436608"/>
        <a:ext cx="4918069" cy="878652"/>
      </dsp:txXfrm>
    </dsp:sp>
    <dsp:sp modelId="{587DF39B-D5CD-4958-BF08-1FF2C350587D}">
      <dsp:nvSpPr>
        <dsp:cNvPr id="0" name=""/>
        <dsp:cNvSpPr/>
      </dsp:nvSpPr>
      <dsp:spPr>
        <a:xfrm>
          <a:off x="0" y="1290166"/>
          <a:ext cx="3571596" cy="1171536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2</a:t>
          </a:r>
        </a:p>
      </dsp:txBody>
      <dsp:txXfrm>
        <a:off x="57190" y="1347356"/>
        <a:ext cx="3457216" cy="1057156"/>
      </dsp:txXfrm>
    </dsp:sp>
    <dsp:sp modelId="{6818D0C1-B852-4884-A86F-12B97F614A79}">
      <dsp:nvSpPr>
        <dsp:cNvPr id="0" name=""/>
        <dsp:cNvSpPr/>
      </dsp:nvSpPr>
      <dsp:spPr>
        <a:xfrm>
          <a:off x="3571596" y="2578856"/>
          <a:ext cx="5357395" cy="11715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160321"/>
              <a:satOff val="32169"/>
              <a:lumOff val="2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НПО  «УЧИТЕЛЬ БУДУЩЕГО», ТРЕКИ НППМ, ШНР</a:t>
          </a:r>
          <a:endParaRPr lang="ru-RU" sz="2000" b="1" kern="1200" dirty="0"/>
        </a:p>
      </dsp:txBody>
      <dsp:txXfrm>
        <a:off x="3571596" y="2725298"/>
        <a:ext cx="4918069" cy="878652"/>
      </dsp:txXfrm>
    </dsp:sp>
    <dsp:sp modelId="{F7C86259-1A2A-44BA-97CD-864192E0B2B5}">
      <dsp:nvSpPr>
        <dsp:cNvPr id="0" name=""/>
        <dsp:cNvSpPr/>
      </dsp:nvSpPr>
      <dsp:spPr>
        <a:xfrm>
          <a:off x="0" y="2578856"/>
          <a:ext cx="3571596" cy="1171536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3</a:t>
          </a:r>
        </a:p>
      </dsp:txBody>
      <dsp:txXfrm>
        <a:off x="57190" y="2636046"/>
        <a:ext cx="3457216" cy="1057156"/>
      </dsp:txXfrm>
    </dsp:sp>
    <dsp:sp modelId="{80DAF002-7BF0-4BDF-9F99-7EE364093DFD}">
      <dsp:nvSpPr>
        <dsp:cNvPr id="0" name=""/>
        <dsp:cNvSpPr/>
      </dsp:nvSpPr>
      <dsp:spPr>
        <a:xfrm>
          <a:off x="3571596" y="3867546"/>
          <a:ext cx="5357395" cy="11715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РЕАЛИЗАЦИЯ ПРОГРАММ  РИП, РБП, ТГ </a:t>
          </a:r>
          <a:endParaRPr lang="ru-RU" sz="2000" b="1" kern="1200" dirty="0"/>
        </a:p>
      </dsp:txBody>
      <dsp:txXfrm>
        <a:off x="3571596" y="4013988"/>
        <a:ext cx="4918069" cy="878652"/>
      </dsp:txXfrm>
    </dsp:sp>
    <dsp:sp modelId="{D9651B70-22CE-4938-BBFF-6CDE0AB4BCC9}">
      <dsp:nvSpPr>
        <dsp:cNvPr id="0" name=""/>
        <dsp:cNvSpPr/>
      </dsp:nvSpPr>
      <dsp:spPr>
        <a:xfrm>
          <a:off x="0" y="3867546"/>
          <a:ext cx="3571596" cy="1171536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/>
            <a:t>4</a:t>
          </a:r>
          <a:endParaRPr lang="ru-RU" sz="5900" b="1" kern="1200" dirty="0"/>
        </a:p>
      </dsp:txBody>
      <dsp:txXfrm>
        <a:off x="57190" y="3924736"/>
        <a:ext cx="3457216" cy="10571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716BF-50DA-4600-9873-26794D75D32A}">
      <dsp:nvSpPr>
        <dsp:cNvPr id="0" name=""/>
        <dsp:cNvSpPr/>
      </dsp:nvSpPr>
      <dsp:spPr>
        <a:xfrm>
          <a:off x="0" y="0"/>
          <a:ext cx="8229600" cy="1864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u="sng" kern="1200" dirty="0" smtClean="0"/>
            <a:t>Списки для обучения</a:t>
          </a:r>
          <a:endParaRPr lang="ru-RU" sz="2400" u="sng" kern="120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u="none" kern="1200" dirty="0" smtClean="0"/>
            <a:t>Управление методической деятельностью в современной образовательной организации </a:t>
          </a:r>
          <a:r>
            <a:rPr lang="ru-RU" sz="2400" kern="1200" dirty="0" smtClean="0"/>
            <a:t>(дистанционно 02.11 -04.12)</a:t>
          </a:r>
          <a:endParaRPr lang="ru-RU" sz="2400" kern="1200" dirty="0"/>
        </a:p>
      </dsp:txBody>
      <dsp:txXfrm>
        <a:off x="91004" y="91004"/>
        <a:ext cx="8047592" cy="16822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FFBCC-E8EE-4DA0-A596-8D38C2CCD137}">
      <dsp:nvSpPr>
        <dsp:cNvPr id="0" name=""/>
        <dsp:cNvSpPr/>
      </dsp:nvSpPr>
      <dsp:spPr>
        <a:xfrm>
          <a:off x="0" y="1476"/>
          <a:ext cx="7992888" cy="15106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/>
            <a:t>05.октября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«</a:t>
          </a:r>
          <a:r>
            <a:rPr lang="ru-RU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Управление школой 2020+: реализация ФГОС и предметных концепций». 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746" y="75222"/>
        <a:ext cx="7845396" cy="1363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C4404-25A8-41C6-AEBA-223FDC5FB742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02676-9E5B-437A-AFD0-3F6A29551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49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 – репродуктивный</a:t>
            </a:r>
          </a:p>
          <a:p>
            <a:r>
              <a:rPr lang="ru-RU" dirty="0" smtClean="0"/>
              <a:t>И- инновационный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02676-9E5B-437A-AFD0-3F6A295519F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672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02676-9E5B-437A-AFD0-3F6A295519F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53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5D9A9-6CCB-404D-A680-7EF6101C5DC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EF0C4-0805-4223-85C1-A6C44A3BB8D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970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8AB3-EECE-4D80-B3B6-2B575986344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CFAB2-2901-4F39-B271-19E0A94547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22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B03CA-5986-4DD2-8755-31049410140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A2AD-578A-4CF1-825B-C61FD54B5D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43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18EE3-DC39-44F9-BECD-00F8C6447DA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F49B8-C773-4635-B399-F58152808C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23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21489-F9F7-4688-B7F5-A0DA4B8BC4A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8A364-780D-4D9D-B6C1-F29A49B57B2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602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0F11F-2793-4353-8382-056E300EE79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9132D-0FB2-411D-97DA-DE059C8C8B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582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A08C-8D79-4E2F-BBDF-42F13A6BAEB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61851-50BE-4600-ACDC-FACA21BBB59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6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B9F15-7EFE-47FC-ABC6-BA6BF7BD82C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77657-9C73-4654-8D1B-5BAA721AF0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55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4DCBF-7A6D-4A9B-BA79-12B8B9D112C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41BAB-0DE4-4B25-BC09-87394355C8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05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417B6-F44F-479A-A5FE-8508D94CC56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DACA9-133D-4A57-86BB-767E0D5F467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50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EC99C-DBBB-4925-8829-1488F51B854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21E8B-3451-4B6F-80BC-99517822BE7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75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97BC1-BB8F-43B4-B75C-F2F41E5DC35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BE80D4-E565-4770-AABC-0C04267721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49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.direktoria.org/evolution/formiruyushchee-otsenivanie-v-shkole-strategii-i-opyt/(&#1060;&#1054;&#1056;&#1052;" TargetMode="External"/><Relationship Id="rId3" Type="http://schemas.openxmlformats.org/officeDocument/2006/relationships/hyperlink" Target="https://coko24.ru/wp-content/uploads/2020/01/&#1050;&#1044;&#1056;6-&#1063;&#1043;-&#1054;&#1090;&#1095;&#1077;&#1090;-&#1076;&#1083;&#1103;-&#1087;&#1077;&#1076;&#1072;&#1075;&#1086;&#1075;&#1086;&#1074;-2019.pdf" TargetMode="External"/><Relationship Id="rId7" Type="http://schemas.openxmlformats.org/officeDocument/2006/relationships/hyperlink" Target="https://www.youtube.com/watch?v=C1BSwmvy8QU" TargetMode="External"/><Relationship Id="rId2" Type="http://schemas.openxmlformats.org/officeDocument/2006/relationships/hyperlink" Target="https://coko24.ru/&#1086;&#1089;&#1085;&#1086;&#1074;&#1085;&#1072;&#1103;-&#1080;&#1085;&#1092;&#1086;&#1088;&#1084;&#1072;&#1094;&#1080;&#1103;-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-zo25RM7vVM" TargetMode="External"/><Relationship Id="rId5" Type="http://schemas.openxmlformats.org/officeDocument/2006/relationships/hyperlink" Target="https://www.youtube.com/watch?v=mIhG06pz95I&amp;feature=youtu.be" TargetMode="External"/><Relationship Id="rId4" Type="http://schemas.openxmlformats.org/officeDocument/2006/relationships/hyperlink" Target="http://ermuo.ru/index.php/ermakovskij-rajonnyj-avgustovskij-pedagogicheskij-sove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«Нормативное оформление системы управления качеством образования»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365104"/>
            <a:ext cx="5752728" cy="139256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Выстраивание системы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методической работы в ОО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600" dirty="0" smtClean="0"/>
              <a:t>Черепахина Т.П</a:t>
            </a:r>
            <a:r>
              <a:rPr lang="ru-RU" sz="2600" dirty="0"/>
              <a:t>. 08.10.2020 г.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562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62649" cy="79208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Методическое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сопровождение 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практик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формирования 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 оценки 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функциональной </a:t>
            </a:r>
            <a:r>
              <a:rPr lang="ru-RU" sz="2400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грамотности 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/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Планирование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/</a:t>
            </a:r>
            <a:b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856827"/>
              </p:ext>
            </p:extLst>
          </p:nvPr>
        </p:nvGraphicFramePr>
        <p:xfrm>
          <a:off x="1" y="908720"/>
          <a:ext cx="9116382" cy="59634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9011"/>
                <a:gridCol w="1704531"/>
                <a:gridCol w="1662300"/>
                <a:gridCol w="1680488"/>
                <a:gridCol w="1324118"/>
                <a:gridCol w="1259553"/>
                <a:gridCol w="1156381"/>
              </a:tblGrid>
              <a:tr h="377117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Направление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Мероприятия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Задача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Сроки исполнения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Место проведения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0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</a:rPr>
                        <a:t>Информационно- методическое сопровождение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Рубрика Методического вестника: «Рекомендации завучу»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Своевременное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информирование заместителей директоров об обновлении содержания образования, обновление образовательных стандартов.</a:t>
                      </a: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ежемесячно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Страница сайта УО, </a:t>
                      </a:r>
                      <a:r>
                        <a:rPr lang="en-US" sz="1200" dirty="0">
                          <a:effectLst/>
                        </a:rPr>
                        <a:t>ZOOM</a:t>
                      </a:r>
                      <a:endParaRPr lang="ru-RU" sz="1200" dirty="0">
                        <a:effectLst/>
                      </a:endParaRPr>
                    </a:p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Эл. почта</a:t>
                      </a:r>
                    </a:p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Черепахина Т.П.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6756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</a:rPr>
                        <a:t>Развитие профессиональных компетенций</a:t>
                      </a: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Методическое </a:t>
                      </a:r>
                      <a:r>
                        <a:rPr lang="ru-RU" sz="1200" dirty="0">
                          <a:effectLst/>
                        </a:rPr>
                        <a:t>сопровождение </a:t>
                      </a:r>
                      <a:r>
                        <a:rPr lang="ru-RU" sz="1200" dirty="0" smtClean="0">
                          <a:effectLst/>
                        </a:rPr>
                        <a:t>практик  по формированию </a:t>
                      </a:r>
                      <a:r>
                        <a:rPr lang="ru-RU" sz="1200" dirty="0">
                          <a:effectLst/>
                        </a:rPr>
                        <a:t>и </a:t>
                      </a:r>
                      <a:r>
                        <a:rPr lang="ru-RU" sz="1200" dirty="0" smtClean="0">
                          <a:effectLst/>
                        </a:rPr>
                        <a:t>оценке </a:t>
                      </a:r>
                      <a:r>
                        <a:rPr lang="ru-RU" sz="1200" dirty="0">
                          <a:effectLst/>
                        </a:rPr>
                        <a:t>функциональной </a:t>
                      </a:r>
                      <a:r>
                        <a:rPr lang="ru-RU" sz="1200" dirty="0" smtClean="0">
                          <a:effectLst/>
                        </a:rPr>
                        <a:t>грамотности 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Выстраивание системы действий в ОО по организации  посткурсовой работы и методическому</a:t>
                      </a:r>
                      <a:r>
                        <a:rPr lang="ru-RU" sz="1200" kern="1200" baseline="0" dirty="0" smtClean="0">
                          <a:effectLst/>
                        </a:rPr>
                        <a:t> </a:t>
                      </a:r>
                      <a:r>
                        <a:rPr lang="ru-RU" sz="1200" kern="1200" dirty="0" smtClean="0">
                          <a:effectLst/>
                        </a:rPr>
                        <a:t>сопровождению педагогов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Декабрь</a:t>
                      </a:r>
                    </a:p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Февраль</a:t>
                      </a:r>
                    </a:p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Апрель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Ермаковская СШ №1</a:t>
                      </a:r>
                    </a:p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Ермаковская школа №2</a:t>
                      </a:r>
                    </a:p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Разъезженская СШ,  Жеблахтинская СШ</a:t>
                      </a:r>
                    </a:p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Все ОО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Заместители директоров,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РБП, РИП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3095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Экспертная и аналитическая деятельность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Новая методология оценки качества образования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экспертно-аналитической деятельности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вопросы организации  аттестации и курсовой подготовки педагогов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течении года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Муниципальные творческие группы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200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 района представляют результат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развитию  и формированию проф. компетентностей педагогов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360040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Марафон</a:t>
            </a:r>
            <a:r>
              <a:rPr lang="ru-RU" dirty="0" smtClean="0"/>
              <a:t> (Фестиваль) практик по </a:t>
            </a:r>
            <a:r>
              <a:rPr lang="ru-RU" dirty="0" err="1" smtClean="0"/>
              <a:t>теме:</a:t>
            </a:r>
            <a:r>
              <a:rPr lang="ru-RU" b="1" dirty="0" err="1" smtClean="0"/>
              <a:t>«Формирование</a:t>
            </a:r>
            <a:r>
              <a:rPr lang="ru-RU" b="1" dirty="0" smtClean="0"/>
              <a:t> и оценка функциональной грамотности» </a:t>
            </a:r>
            <a:endParaRPr lang="ru-RU" b="1" dirty="0"/>
          </a:p>
          <a:p>
            <a:pPr lvl="0" rtl="0">
              <a:buFont typeface="Wingdings" panose="05000000000000000000" pitchFamily="2" charset="2"/>
              <a:buChar char="ü"/>
            </a:pPr>
            <a:r>
              <a:rPr lang="ru-RU" dirty="0" smtClean="0"/>
              <a:t>Сборник методических рекомендаций</a:t>
            </a:r>
            <a:endParaRPr lang="ru-RU" dirty="0"/>
          </a:p>
          <a:p>
            <a:pPr lvl="0" rtl="0">
              <a:buFont typeface="Wingdings" panose="05000000000000000000" pitchFamily="2" charset="2"/>
              <a:buChar char="ü"/>
            </a:pPr>
            <a:r>
              <a:rPr lang="ru-RU" dirty="0" smtClean="0"/>
              <a:t>Сборник открытых уроков</a:t>
            </a:r>
            <a:endParaRPr lang="ru-RU" dirty="0"/>
          </a:p>
          <a:p>
            <a:pPr lvl="0" rtl="0">
              <a:buFont typeface="Wingdings" panose="05000000000000000000" pitchFamily="2" charset="2"/>
              <a:buChar char="ü"/>
            </a:pPr>
            <a:r>
              <a:rPr lang="ru-RU" dirty="0" smtClean="0"/>
              <a:t>Практики  в </a:t>
            </a:r>
            <a:r>
              <a:rPr lang="ru-RU" b="1" dirty="0" smtClean="0"/>
              <a:t>РАОП</a:t>
            </a:r>
          </a:p>
          <a:p>
            <a:pPr lvl="0" rtl="0">
              <a:buFont typeface="Wingdings" panose="05000000000000000000" pitchFamily="2" charset="2"/>
              <a:buChar char="ü"/>
            </a:pPr>
            <a:r>
              <a:rPr lang="ru-RU" dirty="0" smtClean="0"/>
              <a:t>Проводят школьный этап всероссийского конкурса «</a:t>
            </a:r>
            <a:r>
              <a:rPr lang="ru-RU" b="1" dirty="0" smtClean="0"/>
              <a:t>Учитель года»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003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Уточняем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676752"/>
              </p:ext>
            </p:extLst>
          </p:nvPr>
        </p:nvGraphicFramePr>
        <p:xfrm>
          <a:off x="467544" y="1340769"/>
          <a:ext cx="8229600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48389409"/>
              </p:ext>
            </p:extLst>
          </p:nvPr>
        </p:nvGraphicFramePr>
        <p:xfrm>
          <a:off x="467544" y="4437112"/>
          <a:ext cx="7992888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3501007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Управленческие команды школ</a:t>
            </a:r>
            <a:r>
              <a:rPr lang="ru-RU" sz="2400" b="1" dirty="0" smtClean="0"/>
              <a:t>,</a:t>
            </a:r>
          </a:p>
          <a:p>
            <a:pPr algn="ctr"/>
            <a:r>
              <a:rPr lang="ru-RU" sz="2400" b="1" dirty="0" smtClean="0"/>
              <a:t> должны приступить  к обучению дистанционно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523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Приложения</a:t>
            </a:r>
            <a:endParaRPr lang="ru-RU" sz="36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301608" cy="4896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u="sng" dirty="0" smtClean="0">
                <a:solidFill>
                  <a:srgbClr val="002060"/>
                </a:solidFill>
              </a:rPr>
              <a:t>Аналитические материалы  </a:t>
            </a:r>
          </a:p>
          <a:p>
            <a:pPr marL="0" indent="0">
              <a:buNone/>
            </a:pPr>
            <a:r>
              <a:rPr lang="ru-RU" sz="2400" u="sng" dirty="0" smtClean="0"/>
              <a:t>На сайте ЦОКО 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://coko24.ru/</a:t>
            </a:r>
            <a:r>
              <a:rPr lang="ru-RU" sz="2400" dirty="0">
                <a:hlinkClick r:id="rId2"/>
              </a:rPr>
              <a:t>основная-информация-2/</a:t>
            </a:r>
            <a:endParaRPr lang="ru-RU" sz="2400" dirty="0"/>
          </a:p>
          <a:p>
            <a:pPr marL="0" lvl="0" indent="0">
              <a:buNone/>
            </a:pPr>
            <a:r>
              <a:rPr lang="en-US" sz="2400" dirty="0">
                <a:hlinkClick r:id="rId3"/>
              </a:rPr>
              <a:t>https://coko24.ru/wp-content/uploads/2020/01/</a:t>
            </a:r>
            <a:r>
              <a:rPr lang="ru-RU" sz="2400" dirty="0">
                <a:hlinkClick r:id="rId3"/>
              </a:rPr>
              <a:t>КДР6-ЧГ-Отчет-для-педагогов-2019.</a:t>
            </a:r>
            <a:r>
              <a:rPr lang="en-US" sz="2400" dirty="0">
                <a:hlinkClick r:id="rId3"/>
              </a:rPr>
              <a:t>pdf</a:t>
            </a:r>
            <a:r>
              <a:rPr lang="ru-RU" sz="2400" dirty="0"/>
              <a:t>  (Ч.Г.)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https://coko24.ru/wp-content/uploads/2020/01/</a:t>
            </a:r>
            <a:r>
              <a:rPr lang="ru-RU" sz="2400" dirty="0">
                <a:hlinkClick r:id="rId3"/>
              </a:rPr>
              <a:t>КДР6-ЧГ-Отчет-для-педагогов-2019.</a:t>
            </a:r>
            <a:r>
              <a:rPr lang="en-US" sz="2400" dirty="0">
                <a:hlinkClick r:id="rId3"/>
              </a:rPr>
              <a:t>pdf</a:t>
            </a:r>
            <a:r>
              <a:rPr lang="ru-RU" sz="2400" dirty="0"/>
              <a:t>  (ЕНГ</a:t>
            </a:r>
            <a:r>
              <a:rPr lang="ru-RU" sz="2400" dirty="0" smtClean="0"/>
              <a:t>)</a:t>
            </a:r>
            <a:r>
              <a:rPr lang="ru-RU" sz="2400" u="sng" dirty="0">
                <a:solidFill>
                  <a:srgbClr val="002060"/>
                </a:solidFill>
              </a:rPr>
              <a:t> </a:t>
            </a:r>
            <a:endParaRPr lang="ru-RU" sz="2400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u="sng" dirty="0" smtClean="0">
                <a:solidFill>
                  <a:srgbClr val="002060"/>
                </a:solidFill>
              </a:rPr>
              <a:t>На </a:t>
            </a:r>
            <a:r>
              <a:rPr lang="ru-RU" sz="2400" u="sng" dirty="0">
                <a:solidFill>
                  <a:srgbClr val="002060"/>
                </a:solidFill>
              </a:rPr>
              <a:t>сайте УО  </a:t>
            </a: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ermuo.ru/index.php/ermakovskij-rajonnyj-avgustovskij-pedagogicheskij-sovet</a:t>
            </a:r>
            <a:endParaRPr lang="ru-RU" sz="2400" dirty="0" smtClean="0"/>
          </a:p>
          <a:p>
            <a:pPr marL="0" indent="0">
              <a:buNone/>
            </a:pPr>
            <a:r>
              <a:rPr lang="ru-RU" sz="2300" b="1" u="sng" dirty="0" smtClean="0">
                <a:solidFill>
                  <a:srgbClr val="002060"/>
                </a:solidFill>
              </a:rPr>
              <a:t>Планы</a:t>
            </a:r>
            <a:r>
              <a:rPr lang="ru-RU" sz="2400" b="1" u="sng" dirty="0" smtClean="0"/>
              <a:t> </a:t>
            </a:r>
            <a:r>
              <a:rPr lang="ru-RU" sz="2400" b="1" dirty="0" smtClean="0"/>
              <a:t>(</a:t>
            </a:r>
            <a:r>
              <a:rPr lang="ru-RU" sz="2000" b="1" dirty="0" smtClean="0"/>
              <a:t>ИМЦ окт, график аттестации, план-график ИПК, Треки окт)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Стр. завуча </a:t>
            </a:r>
            <a:r>
              <a:rPr lang="ru-RU" sz="20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 </a:t>
            </a: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ermuo.ru/index.php/ermakovskij-rajonnyj-avgustovskij-pedagogicheskij-sovet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dirty="0">
                <a:hlinkClick r:id="rId5"/>
              </a:rPr>
              <a:t>https://</a:t>
            </a:r>
            <a:r>
              <a:rPr lang="en-US" sz="2400" dirty="0" smtClean="0">
                <a:hlinkClick r:id="rId5"/>
              </a:rPr>
              <a:t>www.youtube.com/watch?v=mIhG06pz95I&amp;feature=youtu.be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dirty="0">
                <a:hlinkClick r:id="rId6"/>
              </a:rPr>
              <a:t>https://www.youtube.com/watch?v=-</a:t>
            </a:r>
            <a:r>
              <a:rPr lang="en-US" sz="2400" dirty="0" smtClean="0">
                <a:hlinkClick r:id="rId6"/>
              </a:rPr>
              <a:t>zo25RM7vVM</a:t>
            </a:r>
            <a:r>
              <a:rPr lang="ru-RU" sz="2400" dirty="0" smtClean="0"/>
              <a:t>( </a:t>
            </a:r>
            <a:r>
              <a:rPr lang="ru-RU" sz="2400" dirty="0" smtClean="0">
                <a:solidFill>
                  <a:srgbClr val="FF0000"/>
                </a:solidFill>
              </a:rPr>
              <a:t>Исследование урока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r>
              <a:rPr lang="en-US" sz="2400" dirty="0">
                <a:hlinkClick r:id="rId7"/>
              </a:rPr>
              <a:t>https://</a:t>
            </a:r>
            <a:r>
              <a:rPr lang="en-US" sz="2400" dirty="0" smtClean="0">
                <a:hlinkClick r:id="rId7"/>
              </a:rPr>
              <a:t>www.youtube.com/watch?v=C1BSwmvy8QU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(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srgbClr val="FF0000"/>
                </a:solidFill>
              </a:rPr>
              <a:t>Исследование в </a:t>
            </a:r>
            <a:r>
              <a:rPr lang="ru-RU" sz="2400" dirty="0" smtClean="0">
                <a:solidFill>
                  <a:srgbClr val="FF0000"/>
                </a:solidFill>
              </a:rPr>
              <a:t>действии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r>
              <a:rPr lang="en-US" sz="2400" dirty="0">
                <a:hlinkClick r:id="rId8"/>
              </a:rPr>
              <a:t>https://tool.direktoria.org/evolution/formiruyushchee-otsenivanie-v-shkole-strategii-i-opyt</a:t>
            </a:r>
            <a:r>
              <a:rPr lang="en-US" sz="2400" dirty="0" smtClean="0">
                <a:hlinkClick r:id="rId8"/>
              </a:rPr>
              <a:t>/</a:t>
            </a:r>
            <a:r>
              <a:rPr lang="ru-RU" sz="2400" dirty="0" smtClean="0">
                <a:hlinkClick r:id="rId8"/>
              </a:rPr>
              <a:t>(ФОРМ</a:t>
            </a:r>
            <a:r>
              <a:rPr lang="ru-RU" sz="2400" dirty="0" smtClean="0"/>
              <a:t>ОЦ)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41691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00808"/>
            <a:ext cx="7581528" cy="2736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Вопросы?</a:t>
            </a:r>
            <a:endParaRPr lang="ru-RU" sz="48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2672578"/>
            <a:ext cx="2406824" cy="180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1107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86550294"/>
              </p:ext>
            </p:extLst>
          </p:nvPr>
        </p:nvGraphicFramePr>
        <p:xfrm>
          <a:off x="457200" y="274638"/>
          <a:ext cx="8229600" cy="92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0167" y="1420016"/>
            <a:ext cx="5405637" cy="34419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6588224" y="16288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732240" y="314096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800" dirty="0" smtClean="0"/>
              <a:t>!?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9060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Выстраивание системы 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методической работы в ОО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8175" y="5013325"/>
            <a:ext cx="6400800" cy="792163"/>
          </a:xfrm>
        </p:spPr>
        <p:txBody>
          <a:bodyPr rtlCol="0"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Школа завуча </a:t>
            </a:r>
            <a:r>
              <a:rPr lang="ru-RU" dirty="0"/>
              <a:t>Черепахина Т.П. 08.10.2020 г. </a:t>
            </a:r>
          </a:p>
        </p:txBody>
      </p:sp>
    </p:spTree>
    <p:extLst>
      <p:ext uri="{BB962C8B-B14F-4D97-AF65-F5344CB8AC3E}">
        <p14:creationId xmlns:p14="http://schemas.microsoft.com/office/powerpoint/2010/main" val="152560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115888"/>
            <a:ext cx="8077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Вызовы к системе образования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263972"/>
              </p:ext>
            </p:extLst>
          </p:nvPr>
        </p:nvGraphicFramePr>
        <p:xfrm>
          <a:off x="755576" y="1556792"/>
          <a:ext cx="7920880" cy="41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841323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качеством образовательных результатов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020210"/>
              </p:ext>
            </p:extLst>
          </p:nvPr>
        </p:nvGraphicFramePr>
        <p:xfrm>
          <a:off x="107504" y="1052736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1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88575438"/>
              </p:ext>
            </p:extLst>
          </p:nvPr>
        </p:nvGraphicFramePr>
        <p:xfrm>
          <a:off x="457200" y="274638"/>
          <a:ext cx="8229600" cy="92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1600" y="1628800"/>
            <a:ext cx="5767652" cy="36724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6588224" y="16288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- Нет!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242088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 Почему?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732240" y="314096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!?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000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00010571"/>
              </p:ext>
            </p:extLst>
          </p:nvPr>
        </p:nvGraphicFramePr>
        <p:xfrm>
          <a:off x="467544" y="116632"/>
          <a:ext cx="8271783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2734"/>
              </p:ext>
            </p:extLst>
          </p:nvPr>
        </p:nvGraphicFramePr>
        <p:xfrm>
          <a:off x="716859" y="1268760"/>
          <a:ext cx="769549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189"/>
                <a:gridCol w="3055138"/>
                <a:gridCol w="2565163"/>
              </a:tblGrid>
              <a:tr h="337671"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Проблемы  учеников - проблемы педагогов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767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</a:t>
                      </a:r>
                      <a:r>
                        <a:rPr lang="ru-RU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должны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 не умеют?</a:t>
                      </a:r>
                      <a:endParaRPr lang="ru-RU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 научить?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0953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Проблемы педагогов –проблемы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заместителя директора, методиста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88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</a:t>
                      </a:r>
                      <a:r>
                        <a:rPr lang="ru-RU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должны</a:t>
                      </a:r>
                      <a:endParaRPr lang="ru-RU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 не умеют?</a:t>
                      </a:r>
                      <a:endParaRPr lang="ru-RU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 научить?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Блок-схема: магнитный диск 5"/>
          <p:cNvSpPr/>
          <p:nvPr/>
        </p:nvSpPr>
        <p:spPr>
          <a:xfrm>
            <a:off x="2727412" y="3576740"/>
            <a:ext cx="1080120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139952" y="4113437"/>
            <a:ext cx="1008112" cy="16941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5508104" y="3504732"/>
            <a:ext cx="1080120" cy="122413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0" name="Овал 9"/>
          <p:cNvSpPr/>
          <p:nvPr/>
        </p:nvSpPr>
        <p:spPr>
          <a:xfrm>
            <a:off x="3807532" y="5245951"/>
            <a:ext cx="1800200" cy="4913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Учитель</a:t>
            </a:r>
            <a:endParaRPr lang="ru-RU" b="1" dirty="0"/>
          </a:p>
        </p:txBody>
      </p:sp>
      <p:sp>
        <p:nvSpPr>
          <p:cNvPr id="11" name="Овал 10"/>
          <p:cNvSpPr/>
          <p:nvPr/>
        </p:nvSpPr>
        <p:spPr>
          <a:xfrm>
            <a:off x="1812982" y="5245951"/>
            <a:ext cx="1800200" cy="4913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Ученик </a:t>
            </a:r>
            <a:endParaRPr lang="ru-RU" b="1" dirty="0"/>
          </a:p>
        </p:txBody>
      </p:sp>
      <p:sp>
        <p:nvSpPr>
          <p:cNvPr id="12" name="Овал 11"/>
          <p:cNvSpPr/>
          <p:nvPr/>
        </p:nvSpPr>
        <p:spPr>
          <a:xfrm>
            <a:off x="5826720" y="5240812"/>
            <a:ext cx="1800200" cy="4913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Заместитель директора</a:t>
            </a:r>
            <a:endParaRPr lang="ru-RU" sz="1400" b="1" dirty="0"/>
          </a:p>
        </p:txBody>
      </p:sp>
      <p:sp>
        <p:nvSpPr>
          <p:cNvPr id="13" name="Овал 12"/>
          <p:cNvSpPr/>
          <p:nvPr/>
        </p:nvSpPr>
        <p:spPr>
          <a:xfrm>
            <a:off x="1265056" y="4926029"/>
            <a:ext cx="7051359" cy="100811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23316" y="6021288"/>
            <a:ext cx="2002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ПОСТКУРСОВАЯ РАБОТА?</a:t>
            </a:r>
            <a:endParaRPr lang="ru-RU" b="1" dirty="0"/>
          </a:p>
        </p:txBody>
      </p:sp>
      <p:sp>
        <p:nvSpPr>
          <p:cNvPr id="16" name="Выгнутая влево стрелка 15"/>
          <p:cNvSpPr/>
          <p:nvPr/>
        </p:nvSpPr>
        <p:spPr>
          <a:xfrm rot="5400000">
            <a:off x="3142866" y="3927961"/>
            <a:ext cx="620452" cy="2342869"/>
          </a:xfrm>
          <a:prstGeom prst="curvedRightArrow">
            <a:avLst>
              <a:gd name="adj1" fmla="val 0"/>
              <a:gd name="adj2" fmla="val 29808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 rot="5400000">
            <a:off x="5485736" y="3948424"/>
            <a:ext cx="620452" cy="2342869"/>
          </a:xfrm>
          <a:prstGeom prst="curvedRightArrow">
            <a:avLst>
              <a:gd name="adj1" fmla="val 0"/>
              <a:gd name="adj2" fmla="val 28366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43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301006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Методическая работа с учителем (сопровождение)</a:t>
            </a:r>
            <a:endParaRPr lang="ru-RU" sz="36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3004"/>
              </p:ext>
            </p:extLst>
          </p:nvPr>
        </p:nvGraphicFramePr>
        <p:xfrm>
          <a:off x="395536" y="1340768"/>
          <a:ext cx="8496944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1093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653536" cy="9361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Организовать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351655"/>
              </p:ext>
            </p:extLst>
          </p:nvPr>
        </p:nvGraphicFramePr>
        <p:xfrm>
          <a:off x="4326" y="1412776"/>
          <a:ext cx="903649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7093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68952" cy="634082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Проекты, направленные на профессиональное развитие педагогов</a:t>
            </a:r>
            <a:br>
              <a:rPr lang="ru-RU" sz="2700" b="1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200795"/>
              </p:ext>
            </p:extLst>
          </p:nvPr>
        </p:nvGraphicFramePr>
        <p:xfrm>
          <a:off x="107504" y="1196752"/>
          <a:ext cx="892899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20140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621</Words>
  <Application>Microsoft Office PowerPoint</Application>
  <PresentationFormat>Экран (4:3)</PresentationFormat>
  <Paragraphs>150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1_Тема Office</vt:lpstr>
      <vt:lpstr>«Нормативное оформление системы управления качеством образования»  </vt:lpstr>
      <vt:lpstr> Выстраивание системы  методической работы в ОО </vt:lpstr>
      <vt:lpstr>Вызовы к системе образования </vt:lpstr>
      <vt:lpstr>Управление качеством образовательных результатов </vt:lpstr>
      <vt:lpstr>Презентация PowerPoint</vt:lpstr>
      <vt:lpstr>Презентация PowerPoint</vt:lpstr>
      <vt:lpstr>Методическая работа с учителем (сопровождение)</vt:lpstr>
      <vt:lpstr>Организовать </vt:lpstr>
      <vt:lpstr>Проекты, направленные на профессиональное развитие педагогов </vt:lpstr>
      <vt:lpstr> Методическое сопровождение практик формирования и оценки функциональной грамотности         / Планирование / </vt:lpstr>
      <vt:lpstr>Школы района представляют результат  по развитию  и формированию проф. компетентностей педагогов</vt:lpstr>
      <vt:lpstr>Уточняем</vt:lpstr>
      <vt:lpstr>Приложения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 Петровна</dc:creator>
  <cp:lastModifiedBy>ДОМ</cp:lastModifiedBy>
  <cp:revision>104</cp:revision>
  <dcterms:created xsi:type="dcterms:W3CDTF">2020-10-07T02:47:21Z</dcterms:created>
  <dcterms:modified xsi:type="dcterms:W3CDTF">2020-10-12T09:11:14Z</dcterms:modified>
</cp:coreProperties>
</file>