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1" r:id="rId3"/>
    <p:sldId id="262" r:id="rId4"/>
    <p:sldId id="257" r:id="rId5"/>
    <p:sldId id="259" r:id="rId6"/>
    <p:sldId id="264" r:id="rId7"/>
    <p:sldId id="258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hyperlink" Target="http://detsad2.ermuo.ru/wp-content/uploads/2021/04/post26.jpg" TargetMode="External"/><Relationship Id="rId3" Type="http://schemas.openxmlformats.org/officeDocument/2006/relationships/hyperlink" Target="http://migna.ermuo.ru/wp-admin/post.php?post=5399&amp;action=edit" TargetMode="External"/><Relationship Id="rId7" Type="http://schemas.openxmlformats.org/officeDocument/2006/relationships/hyperlink" Target="http://detsad2.ermuo.ru/?p=1366" TargetMode="External"/><Relationship Id="rId12" Type="http://schemas.openxmlformats.org/officeDocument/2006/relationships/hyperlink" Target="https://www.youtube.com/watch?v=6ghibeqXWdU" TargetMode="External"/><Relationship Id="rId2" Type="http://schemas.openxmlformats.org/officeDocument/2006/relationships/hyperlink" Target="https://youtu.be/efbIrmn-OUo" TargetMode="External"/><Relationship Id="rId1" Type="http://schemas.openxmlformats.org/officeDocument/2006/relationships/hyperlink" Target="https://youtu.be/KyM8FHPCSaE" TargetMode="External"/><Relationship Id="rId6" Type="http://schemas.openxmlformats.org/officeDocument/2006/relationships/hyperlink" Target="http://detsad1.ermuo.ru/?page_id=2600" TargetMode="External"/><Relationship Id="rId11" Type="http://schemas.openxmlformats.org/officeDocument/2006/relationships/hyperlink" Target="https://cloud.mail.ru/public/ge4V/Foqwm1U3g" TargetMode="External"/><Relationship Id="rId5" Type="http://schemas.openxmlformats.org/officeDocument/2006/relationships/hyperlink" Target="http://erm-school2.ermuo.ru/wp-content/uploads/2021/04/Stendoviy-doklad.docx" TargetMode="External"/><Relationship Id="rId10" Type="http://schemas.openxmlformats.org/officeDocument/2006/relationships/hyperlink" Target="https://disk.yandex.ru/d/L3CVaIpfgArtJw" TargetMode="External"/><Relationship Id="rId4" Type="http://schemas.openxmlformats.org/officeDocument/2006/relationships/hyperlink" Target="https://youtu.be/GTlZaWszkvk" TargetMode="External"/><Relationship Id="rId9" Type="http://schemas.openxmlformats.org/officeDocument/2006/relationships/hyperlink" Target="https://www.youtube.com/watch?v=n1h2yafFqP4&amp;feature=youtu.be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hyperlink" Target="http://detsad2.ermuo.ru/wp-content/uploads/2021/04/post26.jpg" TargetMode="External"/><Relationship Id="rId3" Type="http://schemas.openxmlformats.org/officeDocument/2006/relationships/hyperlink" Target="http://migna.ermuo.ru/wp-admin/post.php?post=5399&amp;action=edit" TargetMode="External"/><Relationship Id="rId7" Type="http://schemas.openxmlformats.org/officeDocument/2006/relationships/hyperlink" Target="http://detsad2.ermuo.ru/?p=1366" TargetMode="External"/><Relationship Id="rId12" Type="http://schemas.openxmlformats.org/officeDocument/2006/relationships/hyperlink" Target="https://www.youtube.com/watch?v=6ghibeqXWdU" TargetMode="External"/><Relationship Id="rId2" Type="http://schemas.openxmlformats.org/officeDocument/2006/relationships/hyperlink" Target="https://youtu.be/efbIrmn-OUo" TargetMode="External"/><Relationship Id="rId1" Type="http://schemas.openxmlformats.org/officeDocument/2006/relationships/hyperlink" Target="https://youtu.be/KyM8FHPCSaE" TargetMode="External"/><Relationship Id="rId6" Type="http://schemas.openxmlformats.org/officeDocument/2006/relationships/hyperlink" Target="http://detsad1.ermuo.ru/?page_id=2600" TargetMode="External"/><Relationship Id="rId11" Type="http://schemas.openxmlformats.org/officeDocument/2006/relationships/hyperlink" Target="https://cloud.mail.ru/public/ge4V/Foqwm1U3g" TargetMode="External"/><Relationship Id="rId5" Type="http://schemas.openxmlformats.org/officeDocument/2006/relationships/hyperlink" Target="http://erm-school2.ermuo.ru/wp-content/uploads/2021/04/Stendoviy-doklad.docx" TargetMode="External"/><Relationship Id="rId10" Type="http://schemas.openxmlformats.org/officeDocument/2006/relationships/hyperlink" Target="https://disk.yandex.ru/d/L3CVaIpfgArtJw" TargetMode="External"/><Relationship Id="rId4" Type="http://schemas.openxmlformats.org/officeDocument/2006/relationships/hyperlink" Target="https://youtu.be/GTlZaWszkvk" TargetMode="External"/><Relationship Id="rId9" Type="http://schemas.openxmlformats.org/officeDocument/2006/relationships/hyperlink" Target="https://www.youtube.com/watch?v=n1h2yafFqP4&amp;feature=youtu.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AA58B-2DB1-4F3A-8B43-61387EFAA01D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50DDF597-E272-46D5-8681-6F17B4D4BDD8}">
      <dgm:prSet/>
      <dgm:spPr/>
      <dgm:t>
        <a:bodyPr/>
        <a:lstStyle/>
        <a:p>
          <a:pPr rtl="0"/>
          <a:r>
            <a:rPr lang="ru-RU" b="1" dirty="0" smtClean="0"/>
            <a:t>обеспечение профессионального роста педагогических работников, </a:t>
          </a:r>
          <a:endParaRPr lang="ru-RU" b="1" dirty="0"/>
        </a:p>
      </dgm:t>
    </dgm:pt>
    <dgm:pt modelId="{044B402D-F1A5-434B-AA64-A1A5A1057E81}" type="parTrans" cxnId="{CCBDCD46-CC30-477F-BC3E-8721275F4B08}">
      <dgm:prSet/>
      <dgm:spPr/>
      <dgm:t>
        <a:bodyPr/>
        <a:lstStyle/>
        <a:p>
          <a:endParaRPr lang="ru-RU" b="1"/>
        </a:p>
      </dgm:t>
    </dgm:pt>
    <dgm:pt modelId="{C1DFAE9F-3575-4A68-9D0C-DE78B4BB0E48}" type="sibTrans" cxnId="{CCBDCD46-CC30-477F-BC3E-8721275F4B08}">
      <dgm:prSet/>
      <dgm:spPr/>
      <dgm:t>
        <a:bodyPr/>
        <a:lstStyle/>
        <a:p>
          <a:endParaRPr lang="ru-RU" b="1"/>
        </a:p>
      </dgm:t>
    </dgm:pt>
    <dgm:pt modelId="{29910B0B-16A6-425E-951D-F0DDE0CE9AC0}">
      <dgm:prSet/>
      <dgm:spPr/>
      <dgm:t>
        <a:bodyPr/>
        <a:lstStyle/>
        <a:p>
          <a:pPr rtl="0"/>
          <a:r>
            <a:rPr lang="ru-RU" b="1" dirty="0" smtClean="0"/>
            <a:t>развитии цифровой образовательной среды,</a:t>
          </a:r>
          <a:endParaRPr lang="ru-RU" b="1" dirty="0"/>
        </a:p>
      </dgm:t>
    </dgm:pt>
    <dgm:pt modelId="{93A976FD-883C-49C3-BD42-4EDE357D9B46}" type="parTrans" cxnId="{358EA4EB-E513-472A-A94C-5E3D3E34D176}">
      <dgm:prSet/>
      <dgm:spPr/>
      <dgm:t>
        <a:bodyPr/>
        <a:lstStyle/>
        <a:p>
          <a:endParaRPr lang="ru-RU" b="1"/>
        </a:p>
      </dgm:t>
    </dgm:pt>
    <dgm:pt modelId="{54C5724B-C172-4BBC-9487-96CC65CC8CCD}" type="sibTrans" cxnId="{358EA4EB-E513-472A-A94C-5E3D3E34D176}">
      <dgm:prSet/>
      <dgm:spPr/>
      <dgm:t>
        <a:bodyPr/>
        <a:lstStyle/>
        <a:p>
          <a:endParaRPr lang="ru-RU" b="1"/>
        </a:p>
      </dgm:t>
    </dgm:pt>
    <dgm:pt modelId="{12269C61-D94E-4B44-996E-FC77D655A5D0}">
      <dgm:prSet/>
      <dgm:spPr/>
      <dgm:t>
        <a:bodyPr/>
        <a:lstStyle/>
        <a:p>
          <a:pPr rtl="0"/>
          <a:r>
            <a:rPr lang="ru-RU" b="1" dirty="0" smtClean="0"/>
            <a:t>создании системы наставничества</a:t>
          </a:r>
          <a:endParaRPr lang="ru-RU" b="1" dirty="0"/>
        </a:p>
      </dgm:t>
    </dgm:pt>
    <dgm:pt modelId="{C077F33A-FE88-4153-AB09-BF8340F03EF0}" type="parTrans" cxnId="{A81312A3-80EA-4EBE-8E20-FCCA052A5A47}">
      <dgm:prSet/>
      <dgm:spPr/>
      <dgm:t>
        <a:bodyPr/>
        <a:lstStyle/>
        <a:p>
          <a:endParaRPr lang="ru-RU" b="1"/>
        </a:p>
      </dgm:t>
    </dgm:pt>
    <dgm:pt modelId="{E7A745E3-D6D9-4B9A-8DEF-5201EF1CFC0A}" type="sibTrans" cxnId="{A81312A3-80EA-4EBE-8E20-FCCA052A5A47}">
      <dgm:prSet/>
      <dgm:spPr/>
      <dgm:t>
        <a:bodyPr/>
        <a:lstStyle/>
        <a:p>
          <a:endParaRPr lang="ru-RU" b="1"/>
        </a:p>
      </dgm:t>
    </dgm:pt>
    <dgm:pt modelId="{EE4F811B-8701-4F4D-9F45-F9A4D0944DDA}">
      <dgm:prSet/>
      <dgm:spPr/>
      <dgm:t>
        <a:bodyPr/>
        <a:lstStyle/>
        <a:p>
          <a:pPr rtl="0"/>
          <a:r>
            <a:rPr lang="ru-RU" b="1" dirty="0" smtClean="0"/>
            <a:t>сопровождение и вовлечение молодых педагогов</a:t>
          </a:r>
          <a:endParaRPr lang="ru-RU" b="1" dirty="0"/>
        </a:p>
      </dgm:t>
    </dgm:pt>
    <dgm:pt modelId="{F9254817-2930-43DD-B044-12FBD2843C2D}" type="parTrans" cxnId="{3046A790-A4DE-4EE4-A4B9-BF2402365069}">
      <dgm:prSet/>
      <dgm:spPr/>
      <dgm:t>
        <a:bodyPr/>
        <a:lstStyle/>
        <a:p>
          <a:endParaRPr lang="ru-RU" b="1"/>
        </a:p>
      </dgm:t>
    </dgm:pt>
    <dgm:pt modelId="{221EA445-53A4-40C6-A02A-7B0885B0A094}" type="sibTrans" cxnId="{3046A790-A4DE-4EE4-A4B9-BF2402365069}">
      <dgm:prSet/>
      <dgm:spPr/>
      <dgm:t>
        <a:bodyPr/>
        <a:lstStyle/>
        <a:p>
          <a:endParaRPr lang="ru-RU" b="1"/>
        </a:p>
      </dgm:t>
    </dgm:pt>
    <dgm:pt modelId="{11C1341F-D707-42C8-8809-7AB2BA4D79CB}" type="pres">
      <dgm:prSet presAssocID="{F29AA58B-2DB1-4F3A-8B43-61387EFAA0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317DA6-703F-4C1A-BC0C-3FD1A6618C2A}" type="pres">
      <dgm:prSet presAssocID="{50DDF597-E272-46D5-8681-6F17B4D4BDD8}" presName="thickLine" presStyleLbl="alignNode1" presStyleIdx="0" presStyleCnt="4"/>
      <dgm:spPr/>
      <dgm:t>
        <a:bodyPr/>
        <a:lstStyle/>
        <a:p>
          <a:endParaRPr lang="ru-RU"/>
        </a:p>
      </dgm:t>
    </dgm:pt>
    <dgm:pt modelId="{20FC0134-2A5A-4612-A87E-E61776D8F45A}" type="pres">
      <dgm:prSet presAssocID="{50DDF597-E272-46D5-8681-6F17B4D4BDD8}" presName="horz1" presStyleCnt="0"/>
      <dgm:spPr/>
      <dgm:t>
        <a:bodyPr/>
        <a:lstStyle/>
        <a:p>
          <a:endParaRPr lang="ru-RU"/>
        </a:p>
      </dgm:t>
    </dgm:pt>
    <dgm:pt modelId="{A77FAB96-021A-4731-8CA6-9ED7CA616F07}" type="pres">
      <dgm:prSet presAssocID="{50DDF597-E272-46D5-8681-6F17B4D4BDD8}" presName="tx1" presStyleLbl="revTx" presStyleIdx="0" presStyleCnt="4"/>
      <dgm:spPr/>
      <dgm:t>
        <a:bodyPr/>
        <a:lstStyle/>
        <a:p>
          <a:endParaRPr lang="ru-RU"/>
        </a:p>
      </dgm:t>
    </dgm:pt>
    <dgm:pt modelId="{8C970C46-371B-4F9C-A688-C9EE5109DA81}" type="pres">
      <dgm:prSet presAssocID="{50DDF597-E272-46D5-8681-6F17B4D4BDD8}" presName="vert1" presStyleCnt="0"/>
      <dgm:spPr/>
      <dgm:t>
        <a:bodyPr/>
        <a:lstStyle/>
        <a:p>
          <a:endParaRPr lang="ru-RU"/>
        </a:p>
      </dgm:t>
    </dgm:pt>
    <dgm:pt modelId="{709A06BB-BCB9-42ED-A85D-AEBC85772F16}" type="pres">
      <dgm:prSet presAssocID="{29910B0B-16A6-425E-951D-F0DDE0CE9AC0}" presName="thickLine" presStyleLbl="alignNode1" presStyleIdx="1" presStyleCnt="4"/>
      <dgm:spPr/>
      <dgm:t>
        <a:bodyPr/>
        <a:lstStyle/>
        <a:p>
          <a:endParaRPr lang="ru-RU"/>
        </a:p>
      </dgm:t>
    </dgm:pt>
    <dgm:pt modelId="{87411726-B7B4-4B96-BC1D-34831932AC43}" type="pres">
      <dgm:prSet presAssocID="{29910B0B-16A6-425E-951D-F0DDE0CE9AC0}" presName="horz1" presStyleCnt="0"/>
      <dgm:spPr/>
      <dgm:t>
        <a:bodyPr/>
        <a:lstStyle/>
        <a:p>
          <a:endParaRPr lang="ru-RU"/>
        </a:p>
      </dgm:t>
    </dgm:pt>
    <dgm:pt modelId="{06B9F54F-09A3-4EF5-BF67-EF39E824A996}" type="pres">
      <dgm:prSet presAssocID="{29910B0B-16A6-425E-951D-F0DDE0CE9AC0}" presName="tx1" presStyleLbl="revTx" presStyleIdx="1" presStyleCnt="4"/>
      <dgm:spPr/>
      <dgm:t>
        <a:bodyPr/>
        <a:lstStyle/>
        <a:p>
          <a:endParaRPr lang="ru-RU"/>
        </a:p>
      </dgm:t>
    </dgm:pt>
    <dgm:pt modelId="{FC82A007-22F3-45C3-A946-60CA9FB70D77}" type="pres">
      <dgm:prSet presAssocID="{29910B0B-16A6-425E-951D-F0DDE0CE9AC0}" presName="vert1" presStyleCnt="0"/>
      <dgm:spPr/>
      <dgm:t>
        <a:bodyPr/>
        <a:lstStyle/>
        <a:p>
          <a:endParaRPr lang="ru-RU"/>
        </a:p>
      </dgm:t>
    </dgm:pt>
    <dgm:pt modelId="{8D0A89F6-1A41-4D61-96BD-4D234FCD4CFF}" type="pres">
      <dgm:prSet presAssocID="{12269C61-D94E-4B44-996E-FC77D655A5D0}" presName="thickLine" presStyleLbl="alignNode1" presStyleIdx="2" presStyleCnt="4"/>
      <dgm:spPr/>
      <dgm:t>
        <a:bodyPr/>
        <a:lstStyle/>
        <a:p>
          <a:endParaRPr lang="ru-RU"/>
        </a:p>
      </dgm:t>
    </dgm:pt>
    <dgm:pt modelId="{12E1B6B0-601D-4167-8219-E58242F5F3A3}" type="pres">
      <dgm:prSet presAssocID="{12269C61-D94E-4B44-996E-FC77D655A5D0}" presName="horz1" presStyleCnt="0"/>
      <dgm:spPr/>
      <dgm:t>
        <a:bodyPr/>
        <a:lstStyle/>
        <a:p>
          <a:endParaRPr lang="ru-RU"/>
        </a:p>
      </dgm:t>
    </dgm:pt>
    <dgm:pt modelId="{43F606BC-5A41-4F09-AE99-008331EE031E}" type="pres">
      <dgm:prSet presAssocID="{12269C61-D94E-4B44-996E-FC77D655A5D0}" presName="tx1" presStyleLbl="revTx" presStyleIdx="2" presStyleCnt="4"/>
      <dgm:spPr/>
      <dgm:t>
        <a:bodyPr/>
        <a:lstStyle/>
        <a:p>
          <a:endParaRPr lang="ru-RU"/>
        </a:p>
      </dgm:t>
    </dgm:pt>
    <dgm:pt modelId="{9879A6CE-4421-4645-A1FB-5B65F1E8CCD4}" type="pres">
      <dgm:prSet presAssocID="{12269C61-D94E-4B44-996E-FC77D655A5D0}" presName="vert1" presStyleCnt="0"/>
      <dgm:spPr/>
      <dgm:t>
        <a:bodyPr/>
        <a:lstStyle/>
        <a:p>
          <a:endParaRPr lang="ru-RU"/>
        </a:p>
      </dgm:t>
    </dgm:pt>
    <dgm:pt modelId="{9026B6BD-A1CA-43CD-891C-19B69CFABEFC}" type="pres">
      <dgm:prSet presAssocID="{EE4F811B-8701-4F4D-9F45-F9A4D0944DDA}" presName="thickLine" presStyleLbl="alignNode1" presStyleIdx="3" presStyleCnt="4"/>
      <dgm:spPr/>
      <dgm:t>
        <a:bodyPr/>
        <a:lstStyle/>
        <a:p>
          <a:endParaRPr lang="ru-RU"/>
        </a:p>
      </dgm:t>
    </dgm:pt>
    <dgm:pt modelId="{FD771775-4FBF-4B70-AEA5-0D06DFCC8E31}" type="pres">
      <dgm:prSet presAssocID="{EE4F811B-8701-4F4D-9F45-F9A4D0944DDA}" presName="horz1" presStyleCnt="0"/>
      <dgm:spPr/>
      <dgm:t>
        <a:bodyPr/>
        <a:lstStyle/>
        <a:p>
          <a:endParaRPr lang="ru-RU"/>
        </a:p>
      </dgm:t>
    </dgm:pt>
    <dgm:pt modelId="{461B7658-D1E3-4181-B00C-D7FBA0E5770F}" type="pres">
      <dgm:prSet presAssocID="{EE4F811B-8701-4F4D-9F45-F9A4D0944DDA}" presName="tx1" presStyleLbl="revTx" presStyleIdx="3" presStyleCnt="4"/>
      <dgm:spPr/>
      <dgm:t>
        <a:bodyPr/>
        <a:lstStyle/>
        <a:p>
          <a:endParaRPr lang="ru-RU"/>
        </a:p>
      </dgm:t>
    </dgm:pt>
    <dgm:pt modelId="{4AA27972-5E77-4C76-9482-015EB4851E5F}" type="pres">
      <dgm:prSet presAssocID="{EE4F811B-8701-4F4D-9F45-F9A4D0944DDA}" presName="vert1" presStyleCnt="0"/>
      <dgm:spPr/>
      <dgm:t>
        <a:bodyPr/>
        <a:lstStyle/>
        <a:p>
          <a:endParaRPr lang="ru-RU"/>
        </a:p>
      </dgm:t>
    </dgm:pt>
  </dgm:ptLst>
  <dgm:cxnLst>
    <dgm:cxn modelId="{740F980C-A67B-4D5D-B0EF-9D72DF7CB30F}" type="presOf" srcId="{12269C61-D94E-4B44-996E-FC77D655A5D0}" destId="{43F606BC-5A41-4F09-AE99-008331EE031E}" srcOrd="0" destOrd="0" presId="urn:microsoft.com/office/officeart/2008/layout/LinedList"/>
    <dgm:cxn modelId="{3046A790-A4DE-4EE4-A4B9-BF2402365069}" srcId="{F29AA58B-2DB1-4F3A-8B43-61387EFAA01D}" destId="{EE4F811B-8701-4F4D-9F45-F9A4D0944DDA}" srcOrd="3" destOrd="0" parTransId="{F9254817-2930-43DD-B044-12FBD2843C2D}" sibTransId="{221EA445-53A4-40C6-A02A-7B0885B0A094}"/>
    <dgm:cxn modelId="{358EA4EB-E513-472A-A94C-5E3D3E34D176}" srcId="{F29AA58B-2DB1-4F3A-8B43-61387EFAA01D}" destId="{29910B0B-16A6-425E-951D-F0DDE0CE9AC0}" srcOrd="1" destOrd="0" parTransId="{93A976FD-883C-49C3-BD42-4EDE357D9B46}" sibTransId="{54C5724B-C172-4BBC-9487-96CC65CC8CCD}"/>
    <dgm:cxn modelId="{AAE0F81A-1F03-4D37-9CFB-BF182D2FE760}" type="presOf" srcId="{50DDF597-E272-46D5-8681-6F17B4D4BDD8}" destId="{A77FAB96-021A-4731-8CA6-9ED7CA616F07}" srcOrd="0" destOrd="0" presId="urn:microsoft.com/office/officeart/2008/layout/LinedList"/>
    <dgm:cxn modelId="{A81312A3-80EA-4EBE-8E20-FCCA052A5A47}" srcId="{F29AA58B-2DB1-4F3A-8B43-61387EFAA01D}" destId="{12269C61-D94E-4B44-996E-FC77D655A5D0}" srcOrd="2" destOrd="0" parTransId="{C077F33A-FE88-4153-AB09-BF8340F03EF0}" sibTransId="{E7A745E3-D6D9-4B9A-8DEF-5201EF1CFC0A}"/>
    <dgm:cxn modelId="{3335E6FE-5CF5-422A-9561-58D8B1453880}" type="presOf" srcId="{F29AA58B-2DB1-4F3A-8B43-61387EFAA01D}" destId="{11C1341F-D707-42C8-8809-7AB2BA4D79CB}" srcOrd="0" destOrd="0" presId="urn:microsoft.com/office/officeart/2008/layout/LinedList"/>
    <dgm:cxn modelId="{CCBDCD46-CC30-477F-BC3E-8721275F4B08}" srcId="{F29AA58B-2DB1-4F3A-8B43-61387EFAA01D}" destId="{50DDF597-E272-46D5-8681-6F17B4D4BDD8}" srcOrd="0" destOrd="0" parTransId="{044B402D-F1A5-434B-AA64-A1A5A1057E81}" sibTransId="{C1DFAE9F-3575-4A68-9D0C-DE78B4BB0E48}"/>
    <dgm:cxn modelId="{57D9358D-B449-45D0-A256-684BA77FDBF5}" type="presOf" srcId="{EE4F811B-8701-4F4D-9F45-F9A4D0944DDA}" destId="{461B7658-D1E3-4181-B00C-D7FBA0E5770F}" srcOrd="0" destOrd="0" presId="urn:microsoft.com/office/officeart/2008/layout/LinedList"/>
    <dgm:cxn modelId="{444B4BDA-2CBC-4B1B-B017-FF4CC25C1632}" type="presOf" srcId="{29910B0B-16A6-425E-951D-F0DDE0CE9AC0}" destId="{06B9F54F-09A3-4EF5-BF67-EF39E824A996}" srcOrd="0" destOrd="0" presId="urn:microsoft.com/office/officeart/2008/layout/LinedList"/>
    <dgm:cxn modelId="{719E53D3-702C-4750-8E0A-EE4BA11BFCCE}" type="presParOf" srcId="{11C1341F-D707-42C8-8809-7AB2BA4D79CB}" destId="{CB317DA6-703F-4C1A-BC0C-3FD1A6618C2A}" srcOrd="0" destOrd="0" presId="urn:microsoft.com/office/officeart/2008/layout/LinedList"/>
    <dgm:cxn modelId="{5ADAEFEB-A801-4B98-9BFE-88D98807CE7B}" type="presParOf" srcId="{11C1341F-D707-42C8-8809-7AB2BA4D79CB}" destId="{20FC0134-2A5A-4612-A87E-E61776D8F45A}" srcOrd="1" destOrd="0" presId="urn:microsoft.com/office/officeart/2008/layout/LinedList"/>
    <dgm:cxn modelId="{5C9B234E-5388-44BF-A725-89DCBCB4789A}" type="presParOf" srcId="{20FC0134-2A5A-4612-A87E-E61776D8F45A}" destId="{A77FAB96-021A-4731-8CA6-9ED7CA616F07}" srcOrd="0" destOrd="0" presId="urn:microsoft.com/office/officeart/2008/layout/LinedList"/>
    <dgm:cxn modelId="{7A081E0A-912D-4A03-839C-E6E963D07815}" type="presParOf" srcId="{20FC0134-2A5A-4612-A87E-E61776D8F45A}" destId="{8C970C46-371B-4F9C-A688-C9EE5109DA81}" srcOrd="1" destOrd="0" presId="urn:microsoft.com/office/officeart/2008/layout/LinedList"/>
    <dgm:cxn modelId="{8C657C97-2168-47CC-A6EA-C0F9B7F7D92C}" type="presParOf" srcId="{11C1341F-D707-42C8-8809-7AB2BA4D79CB}" destId="{709A06BB-BCB9-42ED-A85D-AEBC85772F16}" srcOrd="2" destOrd="0" presId="urn:microsoft.com/office/officeart/2008/layout/LinedList"/>
    <dgm:cxn modelId="{0A516E5F-54DE-4E05-B9FA-DEFAAA872A6F}" type="presParOf" srcId="{11C1341F-D707-42C8-8809-7AB2BA4D79CB}" destId="{87411726-B7B4-4B96-BC1D-34831932AC43}" srcOrd="3" destOrd="0" presId="urn:microsoft.com/office/officeart/2008/layout/LinedList"/>
    <dgm:cxn modelId="{906FA3C7-2D44-4F4F-AF13-EEA43CFE990F}" type="presParOf" srcId="{87411726-B7B4-4B96-BC1D-34831932AC43}" destId="{06B9F54F-09A3-4EF5-BF67-EF39E824A996}" srcOrd="0" destOrd="0" presId="urn:microsoft.com/office/officeart/2008/layout/LinedList"/>
    <dgm:cxn modelId="{32B917B8-B241-45D4-BEBE-C9C5ED0EFF82}" type="presParOf" srcId="{87411726-B7B4-4B96-BC1D-34831932AC43}" destId="{FC82A007-22F3-45C3-A946-60CA9FB70D77}" srcOrd="1" destOrd="0" presId="urn:microsoft.com/office/officeart/2008/layout/LinedList"/>
    <dgm:cxn modelId="{282674D7-524F-4E28-84B9-CA23D5AFEF48}" type="presParOf" srcId="{11C1341F-D707-42C8-8809-7AB2BA4D79CB}" destId="{8D0A89F6-1A41-4D61-96BD-4D234FCD4CFF}" srcOrd="4" destOrd="0" presId="urn:microsoft.com/office/officeart/2008/layout/LinedList"/>
    <dgm:cxn modelId="{54AE383C-37CA-488A-9462-7BBC5F323615}" type="presParOf" srcId="{11C1341F-D707-42C8-8809-7AB2BA4D79CB}" destId="{12E1B6B0-601D-4167-8219-E58242F5F3A3}" srcOrd="5" destOrd="0" presId="urn:microsoft.com/office/officeart/2008/layout/LinedList"/>
    <dgm:cxn modelId="{D119D504-545E-43B8-859E-7A016801BC58}" type="presParOf" srcId="{12E1B6B0-601D-4167-8219-E58242F5F3A3}" destId="{43F606BC-5A41-4F09-AE99-008331EE031E}" srcOrd="0" destOrd="0" presId="urn:microsoft.com/office/officeart/2008/layout/LinedList"/>
    <dgm:cxn modelId="{0F41EC9A-E7BA-46CF-B15F-49AEC3F382AE}" type="presParOf" srcId="{12E1B6B0-601D-4167-8219-E58242F5F3A3}" destId="{9879A6CE-4421-4645-A1FB-5B65F1E8CCD4}" srcOrd="1" destOrd="0" presId="urn:microsoft.com/office/officeart/2008/layout/LinedList"/>
    <dgm:cxn modelId="{1707DEE9-91E9-491C-B98E-C3041DC82645}" type="presParOf" srcId="{11C1341F-D707-42C8-8809-7AB2BA4D79CB}" destId="{9026B6BD-A1CA-43CD-891C-19B69CFABEFC}" srcOrd="6" destOrd="0" presId="urn:microsoft.com/office/officeart/2008/layout/LinedList"/>
    <dgm:cxn modelId="{68176ACB-6DE9-4571-8C23-52F97E88E2A0}" type="presParOf" srcId="{11C1341F-D707-42C8-8809-7AB2BA4D79CB}" destId="{FD771775-4FBF-4B70-AEA5-0D06DFCC8E31}" srcOrd="7" destOrd="0" presId="urn:microsoft.com/office/officeart/2008/layout/LinedList"/>
    <dgm:cxn modelId="{D994BCD4-1703-4E22-BDA8-32F93C260824}" type="presParOf" srcId="{FD771775-4FBF-4B70-AEA5-0D06DFCC8E31}" destId="{461B7658-D1E3-4181-B00C-D7FBA0E5770F}" srcOrd="0" destOrd="0" presId="urn:microsoft.com/office/officeart/2008/layout/LinedList"/>
    <dgm:cxn modelId="{E4A74283-C523-4ADA-9C8F-5370907B1117}" type="presParOf" srcId="{FD771775-4FBF-4B70-AEA5-0D06DFCC8E31}" destId="{4AA27972-5E77-4C76-9482-015EB4851E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2A8D6D-3B2C-460F-A936-3080483BF5DB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44FF21-E06C-455E-93C5-4D11E5F0CD34}">
      <dgm:prSet/>
      <dgm:spPr/>
      <dgm:t>
        <a:bodyPr/>
        <a:lstStyle/>
        <a:p>
          <a:pPr rtl="0"/>
          <a:r>
            <a:rPr lang="ru-RU" dirty="0" smtClean="0"/>
            <a:t>новые образовательные результаты(ОР)</a:t>
          </a:r>
          <a:endParaRPr lang="ru-RU" dirty="0"/>
        </a:p>
      </dgm:t>
    </dgm:pt>
    <dgm:pt modelId="{D01B1757-A2B5-495A-A653-9E379EEFC308}" type="parTrans" cxnId="{0E386014-97D1-4558-B776-967348ACF9AC}">
      <dgm:prSet/>
      <dgm:spPr/>
      <dgm:t>
        <a:bodyPr/>
        <a:lstStyle/>
        <a:p>
          <a:endParaRPr lang="ru-RU"/>
        </a:p>
      </dgm:t>
    </dgm:pt>
    <dgm:pt modelId="{35374EA1-4EC9-48BA-B544-0419F0D9E0EB}" type="sibTrans" cxnId="{0E386014-97D1-4558-B776-967348ACF9AC}">
      <dgm:prSet/>
      <dgm:spPr/>
      <dgm:t>
        <a:bodyPr/>
        <a:lstStyle/>
        <a:p>
          <a:endParaRPr lang="ru-RU"/>
        </a:p>
      </dgm:t>
    </dgm:pt>
    <dgm:pt modelId="{84362875-9A79-47EA-9116-68F5888011AC}">
      <dgm:prSet/>
      <dgm:spPr/>
      <dgm:t>
        <a:bodyPr/>
        <a:lstStyle/>
        <a:p>
          <a:pPr rtl="0"/>
          <a:r>
            <a:rPr lang="ru-RU" dirty="0" smtClean="0"/>
            <a:t>способы работы по достижению новых образовательных результатов</a:t>
          </a:r>
          <a:endParaRPr lang="ru-RU" dirty="0"/>
        </a:p>
      </dgm:t>
    </dgm:pt>
    <dgm:pt modelId="{26692E0C-7B9E-4C7F-92C3-921EAC1C9E3C}" type="parTrans" cxnId="{3483E8FB-2990-4707-95E2-A6D07057C8D4}">
      <dgm:prSet/>
      <dgm:spPr/>
      <dgm:t>
        <a:bodyPr/>
        <a:lstStyle/>
        <a:p>
          <a:endParaRPr lang="ru-RU"/>
        </a:p>
      </dgm:t>
    </dgm:pt>
    <dgm:pt modelId="{1BC25988-CF2C-49F7-B0DD-D9328DE12C82}" type="sibTrans" cxnId="{3483E8FB-2990-4707-95E2-A6D07057C8D4}">
      <dgm:prSet/>
      <dgm:spPr/>
      <dgm:t>
        <a:bodyPr/>
        <a:lstStyle/>
        <a:p>
          <a:endParaRPr lang="ru-RU"/>
        </a:p>
      </dgm:t>
    </dgm:pt>
    <dgm:pt modelId="{DDFF408B-A0D7-44AA-9E9A-4218067CB3F6}">
      <dgm:prSet/>
      <dgm:spPr/>
      <dgm:t>
        <a:bodyPr/>
        <a:lstStyle/>
        <a:p>
          <a:pPr rtl="0"/>
          <a:r>
            <a:rPr lang="ru-RU" dirty="0" smtClean="0"/>
            <a:t>учительские компетенции</a:t>
          </a:r>
          <a:endParaRPr lang="ru-RU" dirty="0"/>
        </a:p>
      </dgm:t>
    </dgm:pt>
    <dgm:pt modelId="{11866A74-2A12-43A0-8274-4AD20E0CF565}" type="parTrans" cxnId="{CA7CB212-3715-475F-8833-C95AEE81ADA0}">
      <dgm:prSet/>
      <dgm:spPr/>
      <dgm:t>
        <a:bodyPr/>
        <a:lstStyle/>
        <a:p>
          <a:endParaRPr lang="ru-RU"/>
        </a:p>
      </dgm:t>
    </dgm:pt>
    <dgm:pt modelId="{F6D0508C-3D57-459C-B402-7D5A9A1208EE}" type="sibTrans" cxnId="{CA7CB212-3715-475F-8833-C95AEE81ADA0}">
      <dgm:prSet/>
      <dgm:spPr/>
      <dgm:t>
        <a:bodyPr/>
        <a:lstStyle/>
        <a:p>
          <a:endParaRPr lang="ru-RU"/>
        </a:p>
      </dgm:t>
    </dgm:pt>
    <dgm:pt modelId="{131801C6-B634-4E85-A323-42918D114B3C}">
      <dgm:prSet/>
      <dgm:spPr/>
      <dgm:t>
        <a:bodyPr/>
        <a:lstStyle/>
        <a:p>
          <a:pPr rtl="0"/>
          <a:r>
            <a:rPr lang="ru-RU" dirty="0" smtClean="0"/>
            <a:t> МР с учителем (сопровождение)</a:t>
          </a:r>
          <a:endParaRPr lang="ru-RU" dirty="0"/>
        </a:p>
      </dgm:t>
    </dgm:pt>
    <dgm:pt modelId="{0946E8D8-418A-4D1B-B77D-E048CB64B460}" type="parTrans" cxnId="{4AE1310F-4650-4D89-A5EA-AD0305A8098F}">
      <dgm:prSet/>
      <dgm:spPr/>
      <dgm:t>
        <a:bodyPr/>
        <a:lstStyle/>
        <a:p>
          <a:endParaRPr lang="ru-RU"/>
        </a:p>
      </dgm:t>
    </dgm:pt>
    <dgm:pt modelId="{EA5301F5-40A9-4B6F-90ED-A6258DE47836}" type="sibTrans" cxnId="{4AE1310F-4650-4D89-A5EA-AD0305A8098F}">
      <dgm:prSet/>
      <dgm:spPr/>
      <dgm:t>
        <a:bodyPr/>
        <a:lstStyle/>
        <a:p>
          <a:endParaRPr lang="ru-RU"/>
        </a:p>
      </dgm:t>
    </dgm:pt>
    <dgm:pt modelId="{D3CE6B4C-A2DC-43A3-BCBD-540B2772428D}" type="pres">
      <dgm:prSet presAssocID="{842A8D6D-3B2C-460F-A936-3080483BF5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B604DC-F3EE-4BD1-863F-12A9DA0E960A}" type="pres">
      <dgm:prSet presAssocID="{131801C6-B634-4E85-A323-42918D114B3C}" presName="boxAndChildren" presStyleCnt="0"/>
      <dgm:spPr/>
      <dgm:t>
        <a:bodyPr/>
        <a:lstStyle/>
        <a:p>
          <a:endParaRPr lang="ru-RU"/>
        </a:p>
      </dgm:t>
    </dgm:pt>
    <dgm:pt modelId="{D2EDABA5-49EC-4FEE-B58C-0A4ACB8646B8}" type="pres">
      <dgm:prSet presAssocID="{131801C6-B634-4E85-A323-42918D114B3C}" presName="parentTextBox" presStyleLbl="node1" presStyleIdx="0" presStyleCnt="4"/>
      <dgm:spPr/>
      <dgm:t>
        <a:bodyPr/>
        <a:lstStyle/>
        <a:p>
          <a:endParaRPr lang="ru-RU"/>
        </a:p>
      </dgm:t>
    </dgm:pt>
    <dgm:pt modelId="{A9619166-F343-4264-9B18-31ABC7A1D711}" type="pres">
      <dgm:prSet presAssocID="{F6D0508C-3D57-459C-B402-7D5A9A1208EE}" presName="sp" presStyleCnt="0"/>
      <dgm:spPr/>
      <dgm:t>
        <a:bodyPr/>
        <a:lstStyle/>
        <a:p>
          <a:endParaRPr lang="ru-RU"/>
        </a:p>
      </dgm:t>
    </dgm:pt>
    <dgm:pt modelId="{AABFAF5D-A289-452E-AC6F-8A9C4E539457}" type="pres">
      <dgm:prSet presAssocID="{DDFF408B-A0D7-44AA-9E9A-4218067CB3F6}" presName="arrowAndChildren" presStyleCnt="0"/>
      <dgm:spPr/>
      <dgm:t>
        <a:bodyPr/>
        <a:lstStyle/>
        <a:p>
          <a:endParaRPr lang="ru-RU"/>
        </a:p>
      </dgm:t>
    </dgm:pt>
    <dgm:pt modelId="{B6FC6E57-BA1A-4020-AC23-5D96865F688E}" type="pres">
      <dgm:prSet presAssocID="{DDFF408B-A0D7-44AA-9E9A-4218067CB3F6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33621581-D9B0-4AFD-9D61-495CB3A8F807}" type="pres">
      <dgm:prSet presAssocID="{1BC25988-CF2C-49F7-B0DD-D9328DE12C82}" presName="sp" presStyleCnt="0"/>
      <dgm:spPr/>
      <dgm:t>
        <a:bodyPr/>
        <a:lstStyle/>
        <a:p>
          <a:endParaRPr lang="ru-RU"/>
        </a:p>
      </dgm:t>
    </dgm:pt>
    <dgm:pt modelId="{DB342B01-0FBD-4C14-838D-ABBEE8FA12C6}" type="pres">
      <dgm:prSet presAssocID="{84362875-9A79-47EA-9116-68F5888011AC}" presName="arrowAndChildren" presStyleCnt="0"/>
      <dgm:spPr/>
      <dgm:t>
        <a:bodyPr/>
        <a:lstStyle/>
        <a:p>
          <a:endParaRPr lang="ru-RU"/>
        </a:p>
      </dgm:t>
    </dgm:pt>
    <dgm:pt modelId="{064B0C57-8DCF-45BA-B5C3-397E591E2CAC}" type="pres">
      <dgm:prSet presAssocID="{84362875-9A79-47EA-9116-68F5888011AC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538C55B0-694E-4A97-9740-DBAF1C22DFA0}" type="pres">
      <dgm:prSet presAssocID="{35374EA1-4EC9-48BA-B544-0419F0D9E0EB}" presName="sp" presStyleCnt="0"/>
      <dgm:spPr/>
      <dgm:t>
        <a:bodyPr/>
        <a:lstStyle/>
        <a:p>
          <a:endParaRPr lang="ru-RU"/>
        </a:p>
      </dgm:t>
    </dgm:pt>
    <dgm:pt modelId="{39942FB3-2ECD-4B84-A009-42523CC62F88}" type="pres">
      <dgm:prSet presAssocID="{ED44FF21-E06C-455E-93C5-4D11E5F0CD34}" presName="arrowAndChildren" presStyleCnt="0"/>
      <dgm:spPr/>
      <dgm:t>
        <a:bodyPr/>
        <a:lstStyle/>
        <a:p>
          <a:endParaRPr lang="ru-RU"/>
        </a:p>
      </dgm:t>
    </dgm:pt>
    <dgm:pt modelId="{D22A7522-B1AD-4382-9321-0230D2A86B01}" type="pres">
      <dgm:prSet presAssocID="{ED44FF21-E06C-455E-93C5-4D11E5F0CD34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CA7CB212-3715-475F-8833-C95AEE81ADA0}" srcId="{842A8D6D-3B2C-460F-A936-3080483BF5DB}" destId="{DDFF408B-A0D7-44AA-9E9A-4218067CB3F6}" srcOrd="2" destOrd="0" parTransId="{11866A74-2A12-43A0-8274-4AD20E0CF565}" sibTransId="{F6D0508C-3D57-459C-B402-7D5A9A1208EE}"/>
    <dgm:cxn modelId="{4AE1310F-4650-4D89-A5EA-AD0305A8098F}" srcId="{842A8D6D-3B2C-460F-A936-3080483BF5DB}" destId="{131801C6-B634-4E85-A323-42918D114B3C}" srcOrd="3" destOrd="0" parTransId="{0946E8D8-418A-4D1B-B77D-E048CB64B460}" sibTransId="{EA5301F5-40A9-4B6F-90ED-A6258DE47836}"/>
    <dgm:cxn modelId="{450B6CB4-A65B-4EF1-9C25-052D6011187F}" type="presOf" srcId="{84362875-9A79-47EA-9116-68F5888011AC}" destId="{064B0C57-8DCF-45BA-B5C3-397E591E2CAC}" srcOrd="0" destOrd="0" presId="urn:microsoft.com/office/officeart/2005/8/layout/process4"/>
    <dgm:cxn modelId="{2AE23EB5-2FC4-4A5C-9A5A-0EE21BD50D87}" type="presOf" srcId="{ED44FF21-E06C-455E-93C5-4D11E5F0CD34}" destId="{D22A7522-B1AD-4382-9321-0230D2A86B01}" srcOrd="0" destOrd="0" presId="urn:microsoft.com/office/officeart/2005/8/layout/process4"/>
    <dgm:cxn modelId="{3483E8FB-2990-4707-95E2-A6D07057C8D4}" srcId="{842A8D6D-3B2C-460F-A936-3080483BF5DB}" destId="{84362875-9A79-47EA-9116-68F5888011AC}" srcOrd="1" destOrd="0" parTransId="{26692E0C-7B9E-4C7F-92C3-921EAC1C9E3C}" sibTransId="{1BC25988-CF2C-49F7-B0DD-D9328DE12C82}"/>
    <dgm:cxn modelId="{0E386014-97D1-4558-B776-967348ACF9AC}" srcId="{842A8D6D-3B2C-460F-A936-3080483BF5DB}" destId="{ED44FF21-E06C-455E-93C5-4D11E5F0CD34}" srcOrd="0" destOrd="0" parTransId="{D01B1757-A2B5-495A-A653-9E379EEFC308}" sibTransId="{35374EA1-4EC9-48BA-B544-0419F0D9E0EB}"/>
    <dgm:cxn modelId="{7986D1BF-1933-459D-9F78-C15616ABF48A}" type="presOf" srcId="{842A8D6D-3B2C-460F-A936-3080483BF5DB}" destId="{D3CE6B4C-A2DC-43A3-BCBD-540B2772428D}" srcOrd="0" destOrd="0" presId="urn:microsoft.com/office/officeart/2005/8/layout/process4"/>
    <dgm:cxn modelId="{F6AEC065-F98A-4CA9-94D1-7C2C7601EB3B}" type="presOf" srcId="{DDFF408B-A0D7-44AA-9E9A-4218067CB3F6}" destId="{B6FC6E57-BA1A-4020-AC23-5D96865F688E}" srcOrd="0" destOrd="0" presId="urn:microsoft.com/office/officeart/2005/8/layout/process4"/>
    <dgm:cxn modelId="{EBBB0263-A63D-4D25-A2C9-E572A5B5B038}" type="presOf" srcId="{131801C6-B634-4E85-A323-42918D114B3C}" destId="{D2EDABA5-49EC-4FEE-B58C-0A4ACB8646B8}" srcOrd="0" destOrd="0" presId="urn:microsoft.com/office/officeart/2005/8/layout/process4"/>
    <dgm:cxn modelId="{5F0CA1A8-EB52-479C-9B4A-D17867AE248E}" type="presParOf" srcId="{D3CE6B4C-A2DC-43A3-BCBD-540B2772428D}" destId="{65B604DC-F3EE-4BD1-863F-12A9DA0E960A}" srcOrd="0" destOrd="0" presId="urn:microsoft.com/office/officeart/2005/8/layout/process4"/>
    <dgm:cxn modelId="{696DF99B-984C-4352-A7DB-B3030579FB7E}" type="presParOf" srcId="{65B604DC-F3EE-4BD1-863F-12A9DA0E960A}" destId="{D2EDABA5-49EC-4FEE-B58C-0A4ACB8646B8}" srcOrd="0" destOrd="0" presId="urn:microsoft.com/office/officeart/2005/8/layout/process4"/>
    <dgm:cxn modelId="{9E2B8941-7737-45CD-977A-E935AFA96262}" type="presParOf" srcId="{D3CE6B4C-A2DC-43A3-BCBD-540B2772428D}" destId="{A9619166-F343-4264-9B18-31ABC7A1D711}" srcOrd="1" destOrd="0" presId="urn:microsoft.com/office/officeart/2005/8/layout/process4"/>
    <dgm:cxn modelId="{B15E5680-4048-414B-BB85-AFF5527F5320}" type="presParOf" srcId="{D3CE6B4C-A2DC-43A3-BCBD-540B2772428D}" destId="{AABFAF5D-A289-452E-AC6F-8A9C4E539457}" srcOrd="2" destOrd="0" presId="urn:microsoft.com/office/officeart/2005/8/layout/process4"/>
    <dgm:cxn modelId="{3C6E70F3-D049-45F6-AC73-480F0F396041}" type="presParOf" srcId="{AABFAF5D-A289-452E-AC6F-8A9C4E539457}" destId="{B6FC6E57-BA1A-4020-AC23-5D96865F688E}" srcOrd="0" destOrd="0" presId="urn:microsoft.com/office/officeart/2005/8/layout/process4"/>
    <dgm:cxn modelId="{CC3F1C1D-8E20-408A-A8A4-19DD0CDCE0A1}" type="presParOf" srcId="{D3CE6B4C-A2DC-43A3-BCBD-540B2772428D}" destId="{33621581-D9B0-4AFD-9D61-495CB3A8F807}" srcOrd="3" destOrd="0" presId="urn:microsoft.com/office/officeart/2005/8/layout/process4"/>
    <dgm:cxn modelId="{A49AC51D-AF49-4EB8-91D6-CC2E5028FF62}" type="presParOf" srcId="{D3CE6B4C-A2DC-43A3-BCBD-540B2772428D}" destId="{DB342B01-0FBD-4C14-838D-ABBEE8FA12C6}" srcOrd="4" destOrd="0" presId="urn:microsoft.com/office/officeart/2005/8/layout/process4"/>
    <dgm:cxn modelId="{BD739908-C983-4DD6-A087-61F3FA184F31}" type="presParOf" srcId="{DB342B01-0FBD-4C14-838D-ABBEE8FA12C6}" destId="{064B0C57-8DCF-45BA-B5C3-397E591E2CAC}" srcOrd="0" destOrd="0" presId="urn:microsoft.com/office/officeart/2005/8/layout/process4"/>
    <dgm:cxn modelId="{FCD6F5F4-D270-4C08-8B9D-7D1DFF6F2EB6}" type="presParOf" srcId="{D3CE6B4C-A2DC-43A3-BCBD-540B2772428D}" destId="{538C55B0-694E-4A97-9740-DBAF1C22DFA0}" srcOrd="5" destOrd="0" presId="urn:microsoft.com/office/officeart/2005/8/layout/process4"/>
    <dgm:cxn modelId="{0A6B5205-715D-437A-B69F-4B6CA3AA1DE0}" type="presParOf" srcId="{D3CE6B4C-A2DC-43A3-BCBD-540B2772428D}" destId="{39942FB3-2ECD-4B84-A009-42523CC62F88}" srcOrd="6" destOrd="0" presId="urn:microsoft.com/office/officeart/2005/8/layout/process4"/>
    <dgm:cxn modelId="{63DA802F-6FB5-45DC-BA7B-7A4CE2D8E9FE}" type="presParOf" srcId="{39942FB3-2ECD-4B84-A009-42523CC62F88}" destId="{D22A7522-B1AD-4382-9321-0230D2A86B0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0F5F9F-638C-490D-88E3-030E4EDBCA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652CEE78-98A3-4793-BFA7-6B67CA306410}">
      <dgm:prSet/>
      <dgm:spPr/>
      <dgm:t>
        <a:bodyPr/>
        <a:lstStyle/>
        <a:p>
          <a:pPr rtl="0"/>
          <a:r>
            <a:rPr lang="ru-RU" b="1" smtClean="0"/>
            <a:t>Механизмы управления методической работой</a:t>
          </a:r>
          <a:endParaRPr lang="ru-RU"/>
        </a:p>
      </dgm:t>
    </dgm:pt>
    <dgm:pt modelId="{BEBBEFB7-9B97-4AE4-AD2D-0577DB5D5ED0}" type="parTrans" cxnId="{8884F284-C66F-462F-845E-8865266ED2C3}">
      <dgm:prSet/>
      <dgm:spPr/>
      <dgm:t>
        <a:bodyPr/>
        <a:lstStyle/>
        <a:p>
          <a:endParaRPr lang="ru-RU"/>
        </a:p>
      </dgm:t>
    </dgm:pt>
    <dgm:pt modelId="{E557C04C-C728-4096-878D-30F2AFEC8A38}" type="sibTrans" cxnId="{8884F284-C66F-462F-845E-8865266ED2C3}">
      <dgm:prSet/>
      <dgm:spPr/>
      <dgm:t>
        <a:bodyPr/>
        <a:lstStyle/>
        <a:p>
          <a:endParaRPr lang="ru-RU"/>
        </a:p>
      </dgm:t>
    </dgm:pt>
    <dgm:pt modelId="{0FBF67AD-D6BC-43C1-81F8-B59BC51D3E3F}" type="pres">
      <dgm:prSet presAssocID="{E30F5F9F-638C-490D-88E3-030E4EDBCA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7DBD75-8402-4098-A3DE-A9E619C7896E}" type="pres">
      <dgm:prSet presAssocID="{652CEE78-98A3-4793-BFA7-6B67CA3064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84F284-C66F-462F-845E-8865266ED2C3}" srcId="{E30F5F9F-638C-490D-88E3-030E4EDBCAF2}" destId="{652CEE78-98A3-4793-BFA7-6B67CA306410}" srcOrd="0" destOrd="0" parTransId="{BEBBEFB7-9B97-4AE4-AD2D-0577DB5D5ED0}" sibTransId="{E557C04C-C728-4096-878D-30F2AFEC8A38}"/>
    <dgm:cxn modelId="{BAD4D353-D14F-4D8F-A60D-91F142397DEE}" type="presOf" srcId="{E30F5F9F-638C-490D-88E3-030E4EDBCAF2}" destId="{0FBF67AD-D6BC-43C1-81F8-B59BC51D3E3F}" srcOrd="0" destOrd="0" presId="urn:microsoft.com/office/officeart/2005/8/layout/vList2"/>
    <dgm:cxn modelId="{B80A4DA6-15AF-471E-8E47-91944F3CFBB2}" type="presOf" srcId="{652CEE78-98A3-4793-BFA7-6B67CA306410}" destId="{9E7DBD75-8402-4098-A3DE-A9E619C7896E}" srcOrd="0" destOrd="0" presId="urn:microsoft.com/office/officeart/2005/8/layout/vList2"/>
    <dgm:cxn modelId="{C6A31CFA-2AD1-43B4-BBF2-2A2FB3EA4FEE}" type="presParOf" srcId="{0FBF67AD-D6BC-43C1-81F8-B59BC51D3E3F}" destId="{9E7DBD75-8402-4098-A3DE-A9E619C78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AEF927-689F-4B62-A6AE-8E2E14EAE538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C842043-8FDD-4D34-81FD-BE9112AA3CFA}">
      <dgm:prSet/>
      <dgm:spPr/>
      <dgm:t>
        <a:bodyPr/>
        <a:lstStyle/>
        <a:p>
          <a:pPr rtl="0"/>
          <a:r>
            <a:rPr lang="ru-RU" b="1" u="sng" dirty="0" smtClean="0"/>
            <a:t>Методическая работа </a:t>
          </a:r>
          <a:r>
            <a:rPr lang="ru-RU" dirty="0" smtClean="0"/>
            <a:t>– это особый вид педагогической, исследовательской, управленческой деятельности, которая направлена на обучение и развитие педагогических кадров, выявление, обобщение и распространение передового педагогического опыта, создание собственных методических разработок для обеспечения образовательного процесса.</a:t>
          </a:r>
          <a:endParaRPr lang="ru-RU" dirty="0"/>
        </a:p>
      </dgm:t>
    </dgm:pt>
    <dgm:pt modelId="{952E7952-9D5F-4BAA-93A4-84BEC4E9954A}" type="parTrans" cxnId="{52FECE96-42E3-4D82-AE07-386C0C8D4C76}">
      <dgm:prSet/>
      <dgm:spPr/>
      <dgm:t>
        <a:bodyPr/>
        <a:lstStyle/>
        <a:p>
          <a:endParaRPr lang="ru-RU"/>
        </a:p>
      </dgm:t>
    </dgm:pt>
    <dgm:pt modelId="{60FAF482-2FC9-485F-B087-D47EE8B16D02}" type="sibTrans" cxnId="{52FECE96-42E3-4D82-AE07-386C0C8D4C76}">
      <dgm:prSet/>
      <dgm:spPr/>
      <dgm:t>
        <a:bodyPr/>
        <a:lstStyle/>
        <a:p>
          <a:endParaRPr lang="ru-RU"/>
        </a:p>
      </dgm:t>
    </dgm:pt>
    <dgm:pt modelId="{9CF63785-907B-42E3-945D-1324A763FC07}" type="pres">
      <dgm:prSet presAssocID="{8DAEF927-689F-4B62-A6AE-8E2E14EAE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CC106-1168-4B9A-954D-E1963FAD6480}" type="pres">
      <dgm:prSet presAssocID="{4C842043-8FDD-4D34-81FD-BE9112AA3CFA}" presName="parentText" presStyleLbl="node1" presStyleIdx="0" presStyleCnt="1" custScaleX="95238" custScaleY="103983" custLinFactNeighborX="2381" custLinFactNeighborY="-3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ECE96-42E3-4D82-AE07-386C0C8D4C76}" srcId="{8DAEF927-689F-4B62-A6AE-8E2E14EAE538}" destId="{4C842043-8FDD-4D34-81FD-BE9112AA3CFA}" srcOrd="0" destOrd="0" parTransId="{952E7952-9D5F-4BAA-93A4-84BEC4E9954A}" sibTransId="{60FAF482-2FC9-485F-B087-D47EE8B16D02}"/>
    <dgm:cxn modelId="{01AD13AF-B6F0-4A41-A17D-AA70D6C80B38}" type="presOf" srcId="{8DAEF927-689F-4B62-A6AE-8E2E14EAE538}" destId="{9CF63785-907B-42E3-945D-1324A763FC07}" srcOrd="0" destOrd="0" presId="urn:microsoft.com/office/officeart/2005/8/layout/vList2"/>
    <dgm:cxn modelId="{8084C76F-6A76-4AC4-990D-26440391BAE3}" type="presOf" srcId="{4C842043-8FDD-4D34-81FD-BE9112AA3CFA}" destId="{0A2CC106-1168-4B9A-954D-E1963FAD6480}" srcOrd="0" destOrd="0" presId="urn:microsoft.com/office/officeart/2005/8/layout/vList2"/>
    <dgm:cxn modelId="{DD07AA38-9D90-4C21-8435-C766EA183BB3}" type="presParOf" srcId="{9CF63785-907B-42E3-945D-1324A763FC07}" destId="{0A2CC106-1168-4B9A-954D-E1963FAD64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A9208F-43AD-4E41-B03C-7A403726F40C}" type="doc">
      <dgm:prSet loTypeId="urn:microsoft.com/office/officeart/2005/8/layout/default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0135FFA-751F-4854-ADEC-A74E8B4FEB2D}">
      <dgm:prSet/>
      <dgm:spPr/>
      <dgm:t>
        <a:bodyPr/>
        <a:lstStyle/>
        <a:p>
          <a:pPr rtl="0"/>
          <a:r>
            <a:rPr lang="ru-RU" dirty="0" smtClean="0"/>
            <a:t>Работа с педагогами по выявлению их образовательных дефицитов на основе анализа детских результатов и оформлению адресного заказа на ПК. </a:t>
          </a:r>
          <a:endParaRPr lang="ru-RU" dirty="0"/>
        </a:p>
      </dgm:t>
    </dgm:pt>
    <dgm:pt modelId="{1FA25819-4B74-45A9-B565-6E1A4A371775}" type="parTrans" cxnId="{DD66E33B-A71F-43BB-9A1C-085556D7A26E}">
      <dgm:prSet/>
      <dgm:spPr/>
      <dgm:t>
        <a:bodyPr/>
        <a:lstStyle/>
        <a:p>
          <a:endParaRPr lang="ru-RU"/>
        </a:p>
      </dgm:t>
    </dgm:pt>
    <dgm:pt modelId="{CAEAC3B3-B2BA-4BF7-A813-811650D32C25}" type="sibTrans" cxnId="{DD66E33B-A71F-43BB-9A1C-085556D7A26E}">
      <dgm:prSet/>
      <dgm:spPr/>
      <dgm:t>
        <a:bodyPr/>
        <a:lstStyle/>
        <a:p>
          <a:endParaRPr lang="ru-RU"/>
        </a:p>
      </dgm:t>
    </dgm:pt>
    <dgm:pt modelId="{69A0C707-FF94-4668-9634-14DD58DC0A2D}">
      <dgm:prSet/>
      <dgm:spPr/>
      <dgm:t>
        <a:bodyPr/>
        <a:lstStyle/>
        <a:p>
          <a:pPr rtl="0"/>
          <a:r>
            <a:rPr lang="ru-RU" dirty="0" smtClean="0"/>
            <a:t>Работа по пониманию следующего шага развития образовательной организации и оформлению заказа на повышение квалификации педагогических работников исходя из этого видения.</a:t>
          </a:r>
          <a:endParaRPr lang="ru-RU" dirty="0"/>
        </a:p>
      </dgm:t>
    </dgm:pt>
    <dgm:pt modelId="{C39DA2AB-B79B-4E90-ACD9-1D181061B809}" type="parTrans" cxnId="{C03230BD-D40A-4226-B5D9-284A9DF6C3A4}">
      <dgm:prSet/>
      <dgm:spPr/>
      <dgm:t>
        <a:bodyPr/>
        <a:lstStyle/>
        <a:p>
          <a:endParaRPr lang="ru-RU"/>
        </a:p>
      </dgm:t>
    </dgm:pt>
    <dgm:pt modelId="{16F45EA7-A883-44CF-98F1-893D749516D8}" type="sibTrans" cxnId="{C03230BD-D40A-4226-B5D9-284A9DF6C3A4}">
      <dgm:prSet/>
      <dgm:spPr/>
      <dgm:t>
        <a:bodyPr/>
        <a:lstStyle/>
        <a:p>
          <a:endParaRPr lang="ru-RU"/>
        </a:p>
      </dgm:t>
    </dgm:pt>
    <dgm:pt modelId="{473A8D31-A780-4E43-B5C5-D2ACD5AD2973}">
      <dgm:prSet/>
      <dgm:spPr/>
      <dgm:t>
        <a:bodyPr/>
        <a:lstStyle/>
        <a:p>
          <a:pPr rtl="0"/>
          <a:r>
            <a:rPr lang="ru-RU" smtClean="0"/>
            <a:t>Запуск процедуры «приемки» результатов ПК. </a:t>
          </a:r>
          <a:endParaRPr lang="ru-RU"/>
        </a:p>
      </dgm:t>
    </dgm:pt>
    <dgm:pt modelId="{EE723400-0D13-4DE1-9C8C-B8A946B28BFF}" type="parTrans" cxnId="{DCB96E5F-A7F8-4475-89E5-D39F7583EC53}">
      <dgm:prSet/>
      <dgm:spPr/>
      <dgm:t>
        <a:bodyPr/>
        <a:lstStyle/>
        <a:p>
          <a:endParaRPr lang="ru-RU"/>
        </a:p>
      </dgm:t>
    </dgm:pt>
    <dgm:pt modelId="{FB4B4D15-B39A-41CB-BD89-CF61D9B5B5B8}" type="sibTrans" cxnId="{DCB96E5F-A7F8-4475-89E5-D39F7583EC53}">
      <dgm:prSet/>
      <dgm:spPr/>
      <dgm:t>
        <a:bodyPr/>
        <a:lstStyle/>
        <a:p>
          <a:endParaRPr lang="ru-RU"/>
        </a:p>
      </dgm:t>
    </dgm:pt>
    <dgm:pt modelId="{98ABA543-3325-4A6E-AA5B-F549CC65E5D6}" type="pres">
      <dgm:prSet presAssocID="{F1A9208F-43AD-4E41-B03C-7A403726F4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BE88D-1F0A-47D9-AB47-7D7CB12EC3EE}" type="pres">
      <dgm:prSet presAssocID="{60135FFA-751F-4854-ADEC-A74E8B4FEB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EB7D2-5591-4C98-ACE0-223A7A652C25}" type="pres">
      <dgm:prSet presAssocID="{CAEAC3B3-B2BA-4BF7-A813-811650D32C25}" presName="sibTrans" presStyleCnt="0"/>
      <dgm:spPr/>
    </dgm:pt>
    <dgm:pt modelId="{3082C720-54B6-4574-ACA6-DB8BF931E9F8}" type="pres">
      <dgm:prSet presAssocID="{69A0C707-FF94-4668-9634-14DD58DC0A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221BA-DDAD-4FBA-9B50-9CD02F6CA3CF}" type="pres">
      <dgm:prSet presAssocID="{16F45EA7-A883-44CF-98F1-893D749516D8}" presName="sibTrans" presStyleCnt="0"/>
      <dgm:spPr/>
    </dgm:pt>
    <dgm:pt modelId="{9BA10D41-4262-4340-B3B8-1B8D4B35875D}" type="pres">
      <dgm:prSet presAssocID="{473A8D31-A780-4E43-B5C5-D2ACD5AD29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BD28A-218F-49DF-AFA1-EF80FC2ED923}" type="presOf" srcId="{69A0C707-FF94-4668-9634-14DD58DC0A2D}" destId="{3082C720-54B6-4574-ACA6-DB8BF931E9F8}" srcOrd="0" destOrd="0" presId="urn:microsoft.com/office/officeart/2005/8/layout/default"/>
    <dgm:cxn modelId="{DD66E33B-A71F-43BB-9A1C-085556D7A26E}" srcId="{F1A9208F-43AD-4E41-B03C-7A403726F40C}" destId="{60135FFA-751F-4854-ADEC-A74E8B4FEB2D}" srcOrd="0" destOrd="0" parTransId="{1FA25819-4B74-45A9-B565-6E1A4A371775}" sibTransId="{CAEAC3B3-B2BA-4BF7-A813-811650D32C25}"/>
    <dgm:cxn modelId="{E37FB0FB-E76D-403D-8645-B93378A7C7D3}" type="presOf" srcId="{F1A9208F-43AD-4E41-B03C-7A403726F40C}" destId="{98ABA543-3325-4A6E-AA5B-F549CC65E5D6}" srcOrd="0" destOrd="0" presId="urn:microsoft.com/office/officeart/2005/8/layout/default"/>
    <dgm:cxn modelId="{DCB96E5F-A7F8-4475-89E5-D39F7583EC53}" srcId="{F1A9208F-43AD-4E41-B03C-7A403726F40C}" destId="{473A8D31-A780-4E43-B5C5-D2ACD5AD2973}" srcOrd="2" destOrd="0" parTransId="{EE723400-0D13-4DE1-9C8C-B8A946B28BFF}" sibTransId="{FB4B4D15-B39A-41CB-BD89-CF61D9B5B5B8}"/>
    <dgm:cxn modelId="{F47F51C9-493E-438E-ACAA-93F5D85969A7}" type="presOf" srcId="{473A8D31-A780-4E43-B5C5-D2ACD5AD2973}" destId="{9BA10D41-4262-4340-B3B8-1B8D4B35875D}" srcOrd="0" destOrd="0" presId="urn:microsoft.com/office/officeart/2005/8/layout/default"/>
    <dgm:cxn modelId="{C03230BD-D40A-4226-B5D9-284A9DF6C3A4}" srcId="{F1A9208F-43AD-4E41-B03C-7A403726F40C}" destId="{69A0C707-FF94-4668-9634-14DD58DC0A2D}" srcOrd="1" destOrd="0" parTransId="{C39DA2AB-B79B-4E90-ACD9-1D181061B809}" sibTransId="{16F45EA7-A883-44CF-98F1-893D749516D8}"/>
    <dgm:cxn modelId="{69642CA9-CB4D-46F8-BE5F-17A92C035B09}" type="presOf" srcId="{60135FFA-751F-4854-ADEC-A74E8B4FEB2D}" destId="{B6DBE88D-1F0A-47D9-AB47-7D7CB12EC3EE}" srcOrd="0" destOrd="0" presId="urn:microsoft.com/office/officeart/2005/8/layout/default"/>
    <dgm:cxn modelId="{307E2E49-33B0-417B-BFE4-FE5ED0B6E5F5}" type="presParOf" srcId="{98ABA543-3325-4A6E-AA5B-F549CC65E5D6}" destId="{B6DBE88D-1F0A-47D9-AB47-7D7CB12EC3EE}" srcOrd="0" destOrd="0" presId="urn:microsoft.com/office/officeart/2005/8/layout/default"/>
    <dgm:cxn modelId="{ADE88169-F450-4ED1-B92E-D7B1161866AD}" type="presParOf" srcId="{98ABA543-3325-4A6E-AA5B-F549CC65E5D6}" destId="{DD2EB7D2-5591-4C98-ACE0-223A7A652C25}" srcOrd="1" destOrd="0" presId="urn:microsoft.com/office/officeart/2005/8/layout/default"/>
    <dgm:cxn modelId="{7BC678C9-0606-4F7A-A1D3-616B797C5BE8}" type="presParOf" srcId="{98ABA543-3325-4A6E-AA5B-F549CC65E5D6}" destId="{3082C720-54B6-4574-ACA6-DB8BF931E9F8}" srcOrd="2" destOrd="0" presId="urn:microsoft.com/office/officeart/2005/8/layout/default"/>
    <dgm:cxn modelId="{33E0C336-FEEF-414B-8C73-F80E4048AB04}" type="presParOf" srcId="{98ABA543-3325-4A6E-AA5B-F549CC65E5D6}" destId="{7E7221BA-DDAD-4FBA-9B50-9CD02F6CA3CF}" srcOrd="3" destOrd="0" presId="urn:microsoft.com/office/officeart/2005/8/layout/default"/>
    <dgm:cxn modelId="{2A9F3C23-74C4-404E-86E5-089174428D96}" type="presParOf" srcId="{98ABA543-3325-4A6E-AA5B-F549CC65E5D6}" destId="{9BA10D41-4262-4340-B3B8-1B8D4B35875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955178-0075-444D-BB8C-10ADAE370519}" type="doc">
      <dgm:prSet loTypeId="urn:microsoft.com/office/officeart/2008/layout/LinedLis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DCB1123-4679-4D29-BC8F-EC866BAABFE6}">
      <dgm:prSet custT="1"/>
      <dgm:spPr/>
      <dgm:t>
        <a:bodyPr/>
        <a:lstStyle/>
        <a:p>
          <a:pPr rtl="0"/>
          <a:r>
            <a:rPr lang="ru-RU" sz="1050" b="1" u="sng" dirty="0" smtClean="0">
              <a:hlinkClick xmlns:r="http://schemas.openxmlformats.org/officeDocument/2006/relationships" r:id="rId1"/>
            </a:rPr>
            <a:t>Ойская СШ    </a:t>
          </a:r>
          <a:r>
            <a:rPr lang="en-US" sz="1050" u="sng" dirty="0" smtClean="0">
              <a:hlinkClick xmlns:r="http://schemas.openxmlformats.org/officeDocument/2006/relationships" r:id="rId1"/>
            </a:rPr>
            <a:t>https://youtu.be/KyM8FHPCSaE</a:t>
          </a:r>
          <a:endParaRPr lang="ru-RU" sz="1050" dirty="0"/>
        </a:p>
      </dgm:t>
    </dgm:pt>
    <dgm:pt modelId="{28B293F0-1703-4C34-8C44-24E49152073E}" type="parTrans" cxnId="{9CE98F43-F26E-4A74-B099-3BEC2621073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9798F6D-309A-4945-ABF8-9C555535AB5D}" type="sibTrans" cxnId="{9CE98F43-F26E-4A74-B099-3BEC2621073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6AA66665-0BC0-44CD-9CA4-209E34177786}">
      <dgm:prSet custT="1"/>
      <dgm:spPr/>
      <dgm:t>
        <a:bodyPr/>
        <a:lstStyle/>
        <a:p>
          <a:pPr rtl="0"/>
          <a:r>
            <a:rPr lang="ru-RU" sz="1050" b="1" u="sng" dirty="0" smtClean="0">
              <a:solidFill>
                <a:srgbClr val="0070C0"/>
              </a:solidFill>
            </a:rPr>
            <a:t>Ермаковская СШ№1 </a:t>
          </a:r>
          <a:r>
            <a:rPr lang="ru-RU" sz="1050" u="sng" dirty="0" smtClean="0">
              <a:hlinkClick xmlns:r="http://schemas.openxmlformats.org/officeDocument/2006/relationships" r:id="rId2"/>
            </a:rPr>
            <a:t>https://youtu.be/efbIrmn-OUo</a:t>
          </a:r>
          <a:r>
            <a:rPr lang="ru-RU" sz="1050" dirty="0" smtClean="0"/>
            <a:t> </a:t>
          </a:r>
          <a:endParaRPr lang="ru-RU" sz="1050" dirty="0"/>
        </a:p>
      </dgm:t>
    </dgm:pt>
    <dgm:pt modelId="{B6A13F3A-973E-4379-9B36-A6D1DB578811}" type="parTrans" cxnId="{663AC268-B0D1-4752-A5EA-88EA2BE5849A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05ED575-A3DA-4A90-8F7F-566351C5F6D9}" type="sibTrans" cxnId="{663AC268-B0D1-4752-A5EA-88EA2BE5849A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3728CA0F-4F74-481D-A51F-289A1DC214EA}">
      <dgm:prSet custT="1"/>
      <dgm:spPr/>
      <dgm:t>
        <a:bodyPr/>
        <a:lstStyle/>
        <a:p>
          <a:pPr rtl="0"/>
          <a:r>
            <a:rPr lang="ru-RU" sz="1050" b="1" dirty="0" smtClean="0">
              <a:hlinkClick xmlns:r="http://schemas.openxmlformats.org/officeDocument/2006/relationships" r:id="rId3"/>
            </a:rPr>
            <a:t>Мигнинская СШ      </a:t>
          </a:r>
          <a:r>
            <a:rPr lang="ru-RU" sz="1050" u="sng" dirty="0" smtClean="0">
              <a:hlinkClick xmlns:r="http://schemas.openxmlformats.org/officeDocument/2006/relationships" r:id="rId3"/>
            </a:rPr>
            <a:t>http://migna.ermuo.ru/wp-admin/post.php?post=5399&amp;action=edit</a:t>
          </a:r>
          <a:endParaRPr lang="ru-RU" sz="1050" dirty="0"/>
        </a:p>
      </dgm:t>
    </dgm:pt>
    <dgm:pt modelId="{E6F117B6-2D76-47E0-B0C7-D0D4E7E9C931}" type="parTrans" cxnId="{DC27FC42-C2A7-4D2E-879C-A6D1B3B8738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F164B60-99F0-4F05-8CA8-E93A3BEA757A}" type="sibTrans" cxnId="{DC27FC42-C2A7-4D2E-879C-A6D1B3B8738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B8F44D7-60DB-45C2-946B-C25412131F02}">
      <dgm:prSet custT="1"/>
      <dgm:spPr/>
      <dgm:t>
        <a:bodyPr/>
        <a:lstStyle/>
        <a:p>
          <a:pPr rtl="0"/>
          <a:r>
            <a:rPr lang="ru-RU" sz="1050" b="1" u="sng" dirty="0" smtClean="0">
              <a:hlinkClick xmlns:r="http://schemas.openxmlformats.org/officeDocument/2006/relationships" r:id="rId4"/>
            </a:rPr>
            <a:t>Ивановская СШ </a:t>
          </a:r>
          <a:r>
            <a:rPr lang="ru-RU" sz="1050" u="sng" dirty="0" smtClean="0">
              <a:hlinkClick xmlns:r="http://schemas.openxmlformats.org/officeDocument/2006/relationships" r:id="rId4"/>
            </a:rPr>
            <a:t>https://youtu.be/GTlZaWszkvk</a:t>
          </a:r>
          <a:endParaRPr lang="ru-RU" sz="1050" dirty="0"/>
        </a:p>
      </dgm:t>
    </dgm:pt>
    <dgm:pt modelId="{1BB91CA2-15B6-4C73-AD2E-A83513A3837C}" type="parTrans" cxnId="{3197E59C-F119-44E5-82E9-84726B899A49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47D3079F-E6F0-4A1B-88AB-6F629630F252}" type="sibTrans" cxnId="{3197E59C-F119-44E5-82E9-84726B899A49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65E6A0F-F8F1-428A-9EEA-220DE064199B}">
      <dgm:prSet custT="1"/>
      <dgm:spPr/>
      <dgm:t>
        <a:bodyPr/>
        <a:lstStyle/>
        <a:p>
          <a:pPr rtl="0"/>
          <a:r>
            <a:rPr lang="ru-RU" sz="1050" b="1" u="sng" dirty="0" smtClean="0">
              <a:solidFill>
                <a:srgbClr val="0070C0"/>
              </a:solidFill>
            </a:rPr>
            <a:t>Ермаковская СШ№2</a:t>
          </a:r>
          <a:r>
            <a:rPr lang="ru-RU" sz="1050" dirty="0" smtClean="0"/>
            <a:t>- </a:t>
          </a:r>
          <a:r>
            <a:rPr lang="ru-RU" sz="1050" dirty="0" smtClean="0">
              <a:hlinkClick xmlns:r="http://schemas.openxmlformats.org/officeDocument/2006/relationships" r:id="rId5"/>
            </a:rPr>
            <a:t>http://erm-school2.ermuo.ru/wp-content/uploads/2021/04/Stendoviy-doklad.docx</a:t>
          </a:r>
          <a:endParaRPr lang="ru-RU" sz="1050" dirty="0"/>
        </a:p>
      </dgm:t>
    </dgm:pt>
    <dgm:pt modelId="{E2E9BE0C-368A-477C-B0D4-FF9F37F55993}" type="parTrans" cxnId="{C356AB17-CB38-4D4E-B35B-0B62E71B3728}">
      <dgm:prSet/>
      <dgm:spPr/>
      <dgm:t>
        <a:bodyPr/>
        <a:lstStyle/>
        <a:p>
          <a:endParaRPr lang="ru-RU" sz="2000"/>
        </a:p>
      </dgm:t>
    </dgm:pt>
    <dgm:pt modelId="{35D81ED5-E626-47C6-9C98-D8A943E963D8}" type="sibTrans" cxnId="{C356AB17-CB38-4D4E-B35B-0B62E71B3728}">
      <dgm:prSet/>
      <dgm:spPr/>
      <dgm:t>
        <a:bodyPr/>
        <a:lstStyle/>
        <a:p>
          <a:endParaRPr lang="ru-RU" sz="2000"/>
        </a:p>
      </dgm:t>
    </dgm:pt>
    <dgm:pt modelId="{ECD2A0BD-D48B-432F-A986-03A3AF0D7DAC}">
      <dgm:prSet custT="1"/>
      <dgm:spPr/>
      <dgm:t>
        <a:bodyPr/>
        <a:lstStyle/>
        <a:p>
          <a:pPr rtl="0"/>
          <a:r>
            <a:rPr lang="ru-RU" sz="1050" dirty="0" smtClean="0"/>
            <a:t>Ермаковский ДОУ №1 </a:t>
          </a:r>
          <a:r>
            <a:rPr lang="ru-RU" sz="1050" dirty="0" smtClean="0">
              <a:hlinkClick xmlns:r="http://schemas.openxmlformats.org/officeDocument/2006/relationships" r:id="rId6"/>
            </a:rPr>
            <a:t>http://detsad1.ermuo.ru/?page_id=2600</a:t>
          </a:r>
          <a:endParaRPr lang="ru-RU" sz="1050" dirty="0"/>
        </a:p>
      </dgm:t>
    </dgm:pt>
    <dgm:pt modelId="{DABEB60B-A422-4367-9E94-BE8B1F7D5CE3}" type="parTrans" cxnId="{687967A3-A48B-4C51-B516-525CCCEA85A3}">
      <dgm:prSet/>
      <dgm:spPr/>
      <dgm:t>
        <a:bodyPr/>
        <a:lstStyle/>
        <a:p>
          <a:endParaRPr lang="ru-RU" sz="2000"/>
        </a:p>
      </dgm:t>
    </dgm:pt>
    <dgm:pt modelId="{8FC9306E-D711-4F68-86F4-DAC984B55624}" type="sibTrans" cxnId="{687967A3-A48B-4C51-B516-525CCCEA85A3}">
      <dgm:prSet/>
      <dgm:spPr/>
      <dgm:t>
        <a:bodyPr/>
        <a:lstStyle/>
        <a:p>
          <a:endParaRPr lang="ru-RU" sz="2000"/>
        </a:p>
      </dgm:t>
    </dgm:pt>
    <dgm:pt modelId="{DC774DBB-D37F-4792-9522-81B177FEDA41}">
      <dgm:prSet custT="1"/>
      <dgm:spPr/>
      <dgm:t>
        <a:bodyPr/>
        <a:lstStyle/>
        <a:p>
          <a:pPr rtl="0"/>
          <a:r>
            <a:rPr lang="ru-RU" sz="1000" dirty="0" smtClean="0"/>
            <a:t>Ермаковский ДОУ № 2 страница стендового доклада</a:t>
          </a:r>
          <a:r>
            <a:rPr lang="ru-RU" sz="1000" dirty="0" smtClean="0">
              <a:hlinkClick xmlns:r="http://schemas.openxmlformats.org/officeDocument/2006/relationships" r:id="rId7"/>
            </a:rPr>
            <a:t>http://detsad2.ermuo.ru/?p=1366</a:t>
          </a:r>
          <a:r>
            <a:rPr lang="ru-RU" sz="1000" dirty="0" smtClean="0"/>
            <a:t> постер </a:t>
          </a:r>
          <a:r>
            <a:rPr lang="ru-RU" sz="1000" dirty="0" smtClean="0">
              <a:hlinkClick xmlns:r="http://schemas.openxmlformats.org/officeDocument/2006/relationships" r:id="rId8"/>
            </a:rPr>
            <a:t>http://detsad2.ermuo.ru/wp-content/uploads/2021/04/post26.jpg</a:t>
          </a:r>
          <a:r>
            <a:rPr lang="ru-RU" sz="1000" dirty="0" smtClean="0"/>
            <a:t>сопровождение стендового доклада</a:t>
          </a:r>
          <a:r>
            <a:rPr lang="ru-RU" sz="1000" dirty="0" smtClean="0">
              <a:hlinkClick xmlns:r="http://schemas.openxmlformats.org/officeDocument/2006/relationships" r:id="rId9"/>
            </a:rPr>
            <a:t>https://www.youtube.com/watch?v=n1h2yafFqP4&amp;feature=youtu.be</a:t>
          </a:r>
          <a:endParaRPr lang="ru-RU" sz="1000" dirty="0"/>
        </a:p>
      </dgm:t>
    </dgm:pt>
    <dgm:pt modelId="{7A7D17E5-C2FF-4090-BF90-62BDF7CE9227}" type="parTrans" cxnId="{83F13FAF-5266-4617-83EB-CE4A2A1F213D}">
      <dgm:prSet/>
      <dgm:spPr/>
      <dgm:t>
        <a:bodyPr/>
        <a:lstStyle/>
        <a:p>
          <a:endParaRPr lang="ru-RU" sz="2000"/>
        </a:p>
      </dgm:t>
    </dgm:pt>
    <dgm:pt modelId="{DBAA60CB-40C6-4C55-A24B-87285E6F8428}" type="sibTrans" cxnId="{83F13FAF-5266-4617-83EB-CE4A2A1F213D}">
      <dgm:prSet/>
      <dgm:spPr/>
      <dgm:t>
        <a:bodyPr/>
        <a:lstStyle/>
        <a:p>
          <a:endParaRPr lang="ru-RU" sz="2000"/>
        </a:p>
      </dgm:t>
    </dgm:pt>
    <dgm:pt modelId="{A5C50C50-A03F-47AB-962C-7AAEC820C867}">
      <dgm:prSet custT="1"/>
      <dgm:spPr/>
      <dgm:t>
        <a:bodyPr/>
        <a:lstStyle/>
        <a:p>
          <a:pPr rtl="0"/>
          <a:r>
            <a:rPr lang="ru-RU" sz="1050" dirty="0" smtClean="0"/>
            <a:t>Ермаковский ДОУ № 3 </a:t>
          </a:r>
          <a:r>
            <a:rPr lang="ru-RU" sz="1050" dirty="0" smtClean="0">
              <a:hlinkClick xmlns:r="http://schemas.openxmlformats.org/officeDocument/2006/relationships" r:id="rId10"/>
            </a:rPr>
            <a:t>https://disk.yandex.ru/d/L3CVaIpfgArtJw</a:t>
          </a:r>
          <a:endParaRPr lang="ru-RU" sz="1050" dirty="0"/>
        </a:p>
      </dgm:t>
    </dgm:pt>
    <dgm:pt modelId="{A089BC25-2B99-4E8C-8C3B-5D9534D52B36}" type="parTrans" cxnId="{576060C5-1764-47F4-AAEE-E854EB040EF1}">
      <dgm:prSet/>
      <dgm:spPr/>
      <dgm:t>
        <a:bodyPr/>
        <a:lstStyle/>
        <a:p>
          <a:endParaRPr lang="ru-RU" sz="2000"/>
        </a:p>
      </dgm:t>
    </dgm:pt>
    <dgm:pt modelId="{9FC68B9C-5E50-4EEB-86ED-965ECCD5F929}" type="sibTrans" cxnId="{576060C5-1764-47F4-AAEE-E854EB040EF1}">
      <dgm:prSet/>
      <dgm:spPr/>
      <dgm:t>
        <a:bodyPr/>
        <a:lstStyle/>
        <a:p>
          <a:endParaRPr lang="ru-RU" sz="2000"/>
        </a:p>
      </dgm:t>
    </dgm:pt>
    <dgm:pt modelId="{9EB1E139-5C32-4371-A9BD-DAA261551903}">
      <dgm:prSet custT="1"/>
      <dgm:spPr/>
      <dgm:t>
        <a:bodyPr/>
        <a:lstStyle/>
        <a:p>
          <a:pPr rtl="0"/>
          <a:r>
            <a:rPr lang="ru-RU" sz="1050" dirty="0" smtClean="0"/>
            <a:t> Ермаковский ДОУ № 4 </a:t>
          </a:r>
          <a:r>
            <a:rPr lang="ru-RU" sz="1050" dirty="0" smtClean="0">
              <a:hlinkClick xmlns:r="http://schemas.openxmlformats.org/officeDocument/2006/relationships" r:id="rId11"/>
            </a:rPr>
            <a:t>https://cloud.mail.ru/public/ge4V/Foqwm1U3g</a:t>
          </a:r>
          <a:endParaRPr lang="ru-RU" sz="1050" dirty="0"/>
        </a:p>
      </dgm:t>
    </dgm:pt>
    <dgm:pt modelId="{1F83BAAD-15F8-4EEE-8F60-2DF78F6E390B}" type="parTrans" cxnId="{ACE5303F-D8CF-43FC-B1D3-63A433053C44}">
      <dgm:prSet/>
      <dgm:spPr/>
      <dgm:t>
        <a:bodyPr/>
        <a:lstStyle/>
        <a:p>
          <a:endParaRPr lang="ru-RU" sz="2000"/>
        </a:p>
      </dgm:t>
    </dgm:pt>
    <dgm:pt modelId="{1ED56840-CA5E-464A-958E-285D9424500A}" type="sibTrans" cxnId="{ACE5303F-D8CF-43FC-B1D3-63A433053C44}">
      <dgm:prSet/>
      <dgm:spPr/>
      <dgm:t>
        <a:bodyPr/>
        <a:lstStyle/>
        <a:p>
          <a:endParaRPr lang="ru-RU" sz="2000"/>
        </a:p>
      </dgm:t>
    </dgm:pt>
    <dgm:pt modelId="{F7F41F0A-20D0-47A9-9160-1702A03FD3DE}">
      <dgm:prSet custT="1"/>
      <dgm:spPr/>
      <dgm:t>
        <a:bodyPr/>
        <a:lstStyle/>
        <a:p>
          <a:pPr rtl="0"/>
          <a:r>
            <a:rPr lang="ru-RU" sz="1050" dirty="0" smtClean="0"/>
            <a:t>Ермаковский ДОУ № 5 </a:t>
          </a:r>
          <a:r>
            <a:rPr lang="ru-RU" sz="1050" dirty="0" smtClean="0">
              <a:hlinkClick xmlns:r="http://schemas.openxmlformats.org/officeDocument/2006/relationships" r:id="rId12"/>
            </a:rPr>
            <a:t>https://www.youtube.com/watch?v=6ghibeqXWdU</a:t>
          </a:r>
          <a:endParaRPr lang="ru-RU" sz="1050" dirty="0" smtClean="0"/>
        </a:p>
        <a:p>
          <a:pPr rtl="0"/>
          <a:r>
            <a:rPr lang="ru-RU" sz="1050" dirty="0" smtClean="0"/>
            <a:t> </a:t>
          </a:r>
        </a:p>
        <a:p>
          <a:pPr rtl="0"/>
          <a:r>
            <a:rPr lang="ru-RU" sz="1050" dirty="0" smtClean="0"/>
            <a:t> </a:t>
          </a:r>
          <a:endParaRPr lang="ru-RU" sz="1050" dirty="0"/>
        </a:p>
      </dgm:t>
    </dgm:pt>
    <dgm:pt modelId="{397F9A98-6529-4FCA-A136-36F2373B125E}" type="parTrans" cxnId="{72F0517C-0079-4175-AB52-99B4B1071FDB}">
      <dgm:prSet/>
      <dgm:spPr/>
      <dgm:t>
        <a:bodyPr/>
        <a:lstStyle/>
        <a:p>
          <a:endParaRPr lang="ru-RU" sz="2000"/>
        </a:p>
      </dgm:t>
    </dgm:pt>
    <dgm:pt modelId="{BAF11B2F-56CB-4A8A-AA45-9E7552E78782}" type="sibTrans" cxnId="{72F0517C-0079-4175-AB52-99B4B1071FDB}">
      <dgm:prSet/>
      <dgm:spPr/>
      <dgm:t>
        <a:bodyPr/>
        <a:lstStyle/>
        <a:p>
          <a:endParaRPr lang="ru-RU" sz="2000"/>
        </a:p>
      </dgm:t>
    </dgm:pt>
    <dgm:pt modelId="{65B2B54E-9C7E-4C36-A45D-40267820203C}" type="pres">
      <dgm:prSet presAssocID="{C3955178-0075-444D-BB8C-10ADAE3705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B99D033-C127-4FFC-90E4-250C3102835A}" type="pres">
      <dgm:prSet presAssocID="{4DCB1123-4679-4D29-BC8F-EC866BAABFE6}" presName="thickLine" presStyleLbl="alignNode1" presStyleIdx="0" presStyleCnt="10"/>
      <dgm:spPr/>
      <dgm:t>
        <a:bodyPr/>
        <a:lstStyle/>
        <a:p>
          <a:endParaRPr lang="ru-RU"/>
        </a:p>
      </dgm:t>
    </dgm:pt>
    <dgm:pt modelId="{4330D0B6-830B-4921-A83F-CF6C1B31DE78}" type="pres">
      <dgm:prSet presAssocID="{4DCB1123-4679-4D29-BC8F-EC866BAABFE6}" presName="horz1" presStyleCnt="0"/>
      <dgm:spPr/>
      <dgm:t>
        <a:bodyPr/>
        <a:lstStyle/>
        <a:p>
          <a:endParaRPr lang="ru-RU"/>
        </a:p>
      </dgm:t>
    </dgm:pt>
    <dgm:pt modelId="{6CFA7BB0-4E90-4341-BEEF-D336E4106EFB}" type="pres">
      <dgm:prSet presAssocID="{4DCB1123-4679-4D29-BC8F-EC866BAABFE6}" presName="tx1" presStyleLbl="revTx" presStyleIdx="0" presStyleCnt="10"/>
      <dgm:spPr/>
      <dgm:t>
        <a:bodyPr/>
        <a:lstStyle/>
        <a:p>
          <a:endParaRPr lang="ru-RU"/>
        </a:p>
      </dgm:t>
    </dgm:pt>
    <dgm:pt modelId="{7792D25F-E7C9-4805-AF77-7DF12D822AA3}" type="pres">
      <dgm:prSet presAssocID="{4DCB1123-4679-4D29-BC8F-EC866BAABFE6}" presName="vert1" presStyleCnt="0"/>
      <dgm:spPr/>
      <dgm:t>
        <a:bodyPr/>
        <a:lstStyle/>
        <a:p>
          <a:endParaRPr lang="ru-RU"/>
        </a:p>
      </dgm:t>
    </dgm:pt>
    <dgm:pt modelId="{597C7E9D-DB33-4A90-BEC9-815810496586}" type="pres">
      <dgm:prSet presAssocID="{6AA66665-0BC0-44CD-9CA4-209E34177786}" presName="thickLine" presStyleLbl="alignNode1" presStyleIdx="1" presStyleCnt="10"/>
      <dgm:spPr/>
      <dgm:t>
        <a:bodyPr/>
        <a:lstStyle/>
        <a:p>
          <a:endParaRPr lang="ru-RU"/>
        </a:p>
      </dgm:t>
    </dgm:pt>
    <dgm:pt modelId="{ABB021DB-A8AA-4BD2-A269-BC769AEAF79B}" type="pres">
      <dgm:prSet presAssocID="{6AA66665-0BC0-44CD-9CA4-209E34177786}" presName="horz1" presStyleCnt="0"/>
      <dgm:spPr/>
      <dgm:t>
        <a:bodyPr/>
        <a:lstStyle/>
        <a:p>
          <a:endParaRPr lang="ru-RU"/>
        </a:p>
      </dgm:t>
    </dgm:pt>
    <dgm:pt modelId="{AF1C660E-C51B-43BF-994F-22D3C1C6CA9A}" type="pres">
      <dgm:prSet presAssocID="{6AA66665-0BC0-44CD-9CA4-209E34177786}" presName="tx1" presStyleLbl="revTx" presStyleIdx="1" presStyleCnt="10"/>
      <dgm:spPr/>
      <dgm:t>
        <a:bodyPr/>
        <a:lstStyle/>
        <a:p>
          <a:endParaRPr lang="ru-RU"/>
        </a:p>
      </dgm:t>
    </dgm:pt>
    <dgm:pt modelId="{999E747D-DCFF-4083-8FE6-AD1A9DCB8209}" type="pres">
      <dgm:prSet presAssocID="{6AA66665-0BC0-44CD-9CA4-209E34177786}" presName="vert1" presStyleCnt="0"/>
      <dgm:spPr/>
      <dgm:t>
        <a:bodyPr/>
        <a:lstStyle/>
        <a:p>
          <a:endParaRPr lang="ru-RU"/>
        </a:p>
      </dgm:t>
    </dgm:pt>
    <dgm:pt modelId="{0B4F1CBC-103C-4D86-A6B9-7C58E09B20EB}" type="pres">
      <dgm:prSet presAssocID="{3728CA0F-4F74-481D-A51F-289A1DC214EA}" presName="thickLine" presStyleLbl="alignNode1" presStyleIdx="2" presStyleCnt="10"/>
      <dgm:spPr/>
      <dgm:t>
        <a:bodyPr/>
        <a:lstStyle/>
        <a:p>
          <a:endParaRPr lang="ru-RU"/>
        </a:p>
      </dgm:t>
    </dgm:pt>
    <dgm:pt modelId="{9C3CB6D5-844A-488F-8E57-95401B6FA437}" type="pres">
      <dgm:prSet presAssocID="{3728CA0F-4F74-481D-A51F-289A1DC214EA}" presName="horz1" presStyleCnt="0"/>
      <dgm:spPr/>
      <dgm:t>
        <a:bodyPr/>
        <a:lstStyle/>
        <a:p>
          <a:endParaRPr lang="ru-RU"/>
        </a:p>
      </dgm:t>
    </dgm:pt>
    <dgm:pt modelId="{ECEE409E-381B-4ED4-9E6F-D8235881A176}" type="pres">
      <dgm:prSet presAssocID="{3728CA0F-4F74-481D-A51F-289A1DC214EA}" presName="tx1" presStyleLbl="revTx" presStyleIdx="2" presStyleCnt="10"/>
      <dgm:spPr/>
      <dgm:t>
        <a:bodyPr/>
        <a:lstStyle/>
        <a:p>
          <a:endParaRPr lang="ru-RU"/>
        </a:p>
      </dgm:t>
    </dgm:pt>
    <dgm:pt modelId="{A796755A-9F5E-47C7-887A-3A9B2C265573}" type="pres">
      <dgm:prSet presAssocID="{3728CA0F-4F74-481D-A51F-289A1DC214EA}" presName="vert1" presStyleCnt="0"/>
      <dgm:spPr/>
      <dgm:t>
        <a:bodyPr/>
        <a:lstStyle/>
        <a:p>
          <a:endParaRPr lang="ru-RU"/>
        </a:p>
      </dgm:t>
    </dgm:pt>
    <dgm:pt modelId="{6243B2CD-AF22-443A-9728-FDC6CD228DE7}" type="pres">
      <dgm:prSet presAssocID="{AB8F44D7-60DB-45C2-946B-C25412131F02}" presName="thickLine" presStyleLbl="alignNode1" presStyleIdx="3" presStyleCnt="10"/>
      <dgm:spPr/>
      <dgm:t>
        <a:bodyPr/>
        <a:lstStyle/>
        <a:p>
          <a:endParaRPr lang="ru-RU"/>
        </a:p>
      </dgm:t>
    </dgm:pt>
    <dgm:pt modelId="{43DEE5CF-229B-4647-B920-61089BB278F2}" type="pres">
      <dgm:prSet presAssocID="{AB8F44D7-60DB-45C2-946B-C25412131F02}" presName="horz1" presStyleCnt="0"/>
      <dgm:spPr/>
      <dgm:t>
        <a:bodyPr/>
        <a:lstStyle/>
        <a:p>
          <a:endParaRPr lang="ru-RU"/>
        </a:p>
      </dgm:t>
    </dgm:pt>
    <dgm:pt modelId="{55DDA836-898F-4815-9AB9-721B9FE4801D}" type="pres">
      <dgm:prSet presAssocID="{AB8F44D7-60DB-45C2-946B-C25412131F02}" presName="tx1" presStyleLbl="revTx" presStyleIdx="3" presStyleCnt="10"/>
      <dgm:spPr/>
      <dgm:t>
        <a:bodyPr/>
        <a:lstStyle/>
        <a:p>
          <a:endParaRPr lang="ru-RU"/>
        </a:p>
      </dgm:t>
    </dgm:pt>
    <dgm:pt modelId="{560076E1-EEB4-4028-8F2F-11C34A911826}" type="pres">
      <dgm:prSet presAssocID="{AB8F44D7-60DB-45C2-946B-C25412131F02}" presName="vert1" presStyleCnt="0"/>
      <dgm:spPr/>
      <dgm:t>
        <a:bodyPr/>
        <a:lstStyle/>
        <a:p>
          <a:endParaRPr lang="ru-RU"/>
        </a:p>
      </dgm:t>
    </dgm:pt>
    <dgm:pt modelId="{5A12944B-B800-4576-88B5-73F7E5E263CD}" type="pres">
      <dgm:prSet presAssocID="{B65E6A0F-F8F1-428A-9EEA-220DE064199B}" presName="thickLine" presStyleLbl="alignNode1" presStyleIdx="4" presStyleCnt="10"/>
      <dgm:spPr/>
    </dgm:pt>
    <dgm:pt modelId="{0D62CDB6-25FF-4D6A-A9D3-CC0B206B761A}" type="pres">
      <dgm:prSet presAssocID="{B65E6A0F-F8F1-428A-9EEA-220DE064199B}" presName="horz1" presStyleCnt="0"/>
      <dgm:spPr/>
    </dgm:pt>
    <dgm:pt modelId="{44083745-0592-406F-9173-757C87900798}" type="pres">
      <dgm:prSet presAssocID="{B65E6A0F-F8F1-428A-9EEA-220DE064199B}" presName="tx1" presStyleLbl="revTx" presStyleIdx="4" presStyleCnt="10"/>
      <dgm:spPr/>
      <dgm:t>
        <a:bodyPr/>
        <a:lstStyle/>
        <a:p>
          <a:endParaRPr lang="ru-RU"/>
        </a:p>
      </dgm:t>
    </dgm:pt>
    <dgm:pt modelId="{0D5C8296-8281-4CD2-9B97-01D6BB310BF8}" type="pres">
      <dgm:prSet presAssocID="{B65E6A0F-F8F1-428A-9EEA-220DE064199B}" presName="vert1" presStyleCnt="0"/>
      <dgm:spPr/>
    </dgm:pt>
    <dgm:pt modelId="{38274786-AA35-4277-8114-808FC3643545}" type="pres">
      <dgm:prSet presAssocID="{ECD2A0BD-D48B-432F-A986-03A3AF0D7DAC}" presName="thickLine" presStyleLbl="alignNode1" presStyleIdx="5" presStyleCnt="10"/>
      <dgm:spPr/>
    </dgm:pt>
    <dgm:pt modelId="{FC39B2F0-41D0-438D-B486-D11ACC581A5F}" type="pres">
      <dgm:prSet presAssocID="{ECD2A0BD-D48B-432F-A986-03A3AF0D7DAC}" presName="horz1" presStyleCnt="0"/>
      <dgm:spPr/>
    </dgm:pt>
    <dgm:pt modelId="{7C6D2573-03EB-4F45-88B4-DDFD4C403E88}" type="pres">
      <dgm:prSet presAssocID="{ECD2A0BD-D48B-432F-A986-03A3AF0D7DAC}" presName="tx1" presStyleLbl="revTx" presStyleIdx="5" presStyleCnt="10"/>
      <dgm:spPr/>
      <dgm:t>
        <a:bodyPr/>
        <a:lstStyle/>
        <a:p>
          <a:endParaRPr lang="ru-RU"/>
        </a:p>
      </dgm:t>
    </dgm:pt>
    <dgm:pt modelId="{A28DA126-DEF6-430C-AA1D-3C922CFCF57A}" type="pres">
      <dgm:prSet presAssocID="{ECD2A0BD-D48B-432F-A986-03A3AF0D7DAC}" presName="vert1" presStyleCnt="0"/>
      <dgm:spPr/>
    </dgm:pt>
    <dgm:pt modelId="{F98C9111-61DA-4135-A1EA-3EBE819316AD}" type="pres">
      <dgm:prSet presAssocID="{DC774DBB-D37F-4792-9522-81B177FEDA41}" presName="thickLine" presStyleLbl="alignNode1" presStyleIdx="6" presStyleCnt="10"/>
      <dgm:spPr/>
    </dgm:pt>
    <dgm:pt modelId="{7D593845-8614-4FA0-A754-510C2B093CE4}" type="pres">
      <dgm:prSet presAssocID="{DC774DBB-D37F-4792-9522-81B177FEDA41}" presName="horz1" presStyleCnt="0"/>
      <dgm:spPr/>
    </dgm:pt>
    <dgm:pt modelId="{887AC143-BCD0-46B0-B738-A4417DF2F309}" type="pres">
      <dgm:prSet presAssocID="{DC774DBB-D37F-4792-9522-81B177FEDA41}" presName="tx1" presStyleLbl="revTx" presStyleIdx="6" presStyleCnt="10"/>
      <dgm:spPr/>
      <dgm:t>
        <a:bodyPr/>
        <a:lstStyle/>
        <a:p>
          <a:endParaRPr lang="ru-RU"/>
        </a:p>
      </dgm:t>
    </dgm:pt>
    <dgm:pt modelId="{779F3B26-940E-4402-9A6E-02EE87A1C11A}" type="pres">
      <dgm:prSet presAssocID="{DC774DBB-D37F-4792-9522-81B177FEDA41}" presName="vert1" presStyleCnt="0"/>
      <dgm:spPr/>
    </dgm:pt>
    <dgm:pt modelId="{75D426C5-19B0-4B33-A63A-B52ACE5BD775}" type="pres">
      <dgm:prSet presAssocID="{A5C50C50-A03F-47AB-962C-7AAEC820C867}" presName="thickLine" presStyleLbl="alignNode1" presStyleIdx="7" presStyleCnt="10" custLinFactNeighborX="1408" custLinFactNeighborY="8912"/>
      <dgm:spPr/>
    </dgm:pt>
    <dgm:pt modelId="{71234983-C8DB-493B-8992-0B421FFF984A}" type="pres">
      <dgm:prSet presAssocID="{A5C50C50-A03F-47AB-962C-7AAEC820C867}" presName="horz1" presStyleCnt="0"/>
      <dgm:spPr/>
    </dgm:pt>
    <dgm:pt modelId="{B7F8F642-8ABF-4F05-A090-67CEAAD91ECE}" type="pres">
      <dgm:prSet presAssocID="{A5C50C50-A03F-47AB-962C-7AAEC820C867}" presName="tx1" presStyleLbl="revTx" presStyleIdx="7" presStyleCnt="10" custLinFactNeighborX="1408" custLinFactNeighborY="8912"/>
      <dgm:spPr/>
      <dgm:t>
        <a:bodyPr/>
        <a:lstStyle/>
        <a:p>
          <a:endParaRPr lang="ru-RU"/>
        </a:p>
      </dgm:t>
    </dgm:pt>
    <dgm:pt modelId="{DBF7A58C-3FEC-4579-A5E7-3F713A37E2B5}" type="pres">
      <dgm:prSet presAssocID="{A5C50C50-A03F-47AB-962C-7AAEC820C867}" presName="vert1" presStyleCnt="0"/>
      <dgm:spPr/>
    </dgm:pt>
    <dgm:pt modelId="{C4A3B9A7-542F-44D8-B9D5-5569DAC5E6A5}" type="pres">
      <dgm:prSet presAssocID="{9EB1E139-5C32-4371-A9BD-DAA261551903}" presName="thickLine" presStyleLbl="alignNode1" presStyleIdx="8" presStyleCnt="10"/>
      <dgm:spPr/>
    </dgm:pt>
    <dgm:pt modelId="{027A1F77-1395-44B8-B4FA-6080DE6942DC}" type="pres">
      <dgm:prSet presAssocID="{9EB1E139-5C32-4371-A9BD-DAA261551903}" presName="horz1" presStyleCnt="0"/>
      <dgm:spPr/>
    </dgm:pt>
    <dgm:pt modelId="{93E7876D-7A11-402E-B8E4-E77CE7E02B6F}" type="pres">
      <dgm:prSet presAssocID="{9EB1E139-5C32-4371-A9BD-DAA261551903}" presName="tx1" presStyleLbl="revTx" presStyleIdx="8" presStyleCnt="10"/>
      <dgm:spPr/>
      <dgm:t>
        <a:bodyPr/>
        <a:lstStyle/>
        <a:p>
          <a:endParaRPr lang="ru-RU"/>
        </a:p>
      </dgm:t>
    </dgm:pt>
    <dgm:pt modelId="{DAAEECCA-2BA9-4029-8168-B28788754899}" type="pres">
      <dgm:prSet presAssocID="{9EB1E139-5C32-4371-A9BD-DAA261551903}" presName="vert1" presStyleCnt="0"/>
      <dgm:spPr/>
    </dgm:pt>
    <dgm:pt modelId="{F8960383-64DD-4136-BADC-30C5831AADA5}" type="pres">
      <dgm:prSet presAssocID="{F7F41F0A-20D0-47A9-9160-1702A03FD3DE}" presName="thickLine" presStyleLbl="alignNode1" presStyleIdx="9" presStyleCnt="10"/>
      <dgm:spPr/>
    </dgm:pt>
    <dgm:pt modelId="{3CE0D845-806C-4D8E-AB1A-7E345A78888D}" type="pres">
      <dgm:prSet presAssocID="{F7F41F0A-20D0-47A9-9160-1702A03FD3DE}" presName="horz1" presStyleCnt="0"/>
      <dgm:spPr/>
    </dgm:pt>
    <dgm:pt modelId="{871066F9-5D0D-4E19-9F18-7CEF6E3F1A21}" type="pres">
      <dgm:prSet presAssocID="{F7F41F0A-20D0-47A9-9160-1702A03FD3DE}" presName="tx1" presStyleLbl="revTx" presStyleIdx="9" presStyleCnt="10"/>
      <dgm:spPr/>
      <dgm:t>
        <a:bodyPr/>
        <a:lstStyle/>
        <a:p>
          <a:endParaRPr lang="ru-RU"/>
        </a:p>
      </dgm:t>
    </dgm:pt>
    <dgm:pt modelId="{A69A74AC-1E40-4C58-8808-3854E6276D27}" type="pres">
      <dgm:prSet presAssocID="{F7F41F0A-20D0-47A9-9160-1702A03FD3DE}" presName="vert1" presStyleCnt="0"/>
      <dgm:spPr/>
    </dgm:pt>
  </dgm:ptLst>
  <dgm:cxnLst>
    <dgm:cxn modelId="{2EF41952-A866-441D-8161-C93DF6FE816C}" type="presOf" srcId="{ECD2A0BD-D48B-432F-A986-03A3AF0D7DAC}" destId="{7C6D2573-03EB-4F45-88B4-DDFD4C403E88}" srcOrd="0" destOrd="0" presId="urn:microsoft.com/office/officeart/2008/layout/LinedList"/>
    <dgm:cxn modelId="{9CE98F43-F26E-4A74-B099-3BEC26210730}" srcId="{C3955178-0075-444D-BB8C-10ADAE370519}" destId="{4DCB1123-4679-4D29-BC8F-EC866BAABFE6}" srcOrd="0" destOrd="0" parTransId="{28B293F0-1703-4C34-8C44-24E49152073E}" sibTransId="{79798F6D-309A-4945-ABF8-9C555535AB5D}"/>
    <dgm:cxn modelId="{65404458-EA59-4CDB-BF1B-05A5FD0A2186}" type="presOf" srcId="{DC774DBB-D37F-4792-9522-81B177FEDA41}" destId="{887AC143-BCD0-46B0-B738-A4417DF2F309}" srcOrd="0" destOrd="0" presId="urn:microsoft.com/office/officeart/2008/layout/LinedList"/>
    <dgm:cxn modelId="{167C0E2B-92A0-422E-9C37-9396437FBF25}" type="presOf" srcId="{9EB1E139-5C32-4371-A9BD-DAA261551903}" destId="{93E7876D-7A11-402E-B8E4-E77CE7E02B6F}" srcOrd="0" destOrd="0" presId="urn:microsoft.com/office/officeart/2008/layout/LinedList"/>
    <dgm:cxn modelId="{663AC268-B0D1-4752-A5EA-88EA2BE5849A}" srcId="{C3955178-0075-444D-BB8C-10ADAE370519}" destId="{6AA66665-0BC0-44CD-9CA4-209E34177786}" srcOrd="1" destOrd="0" parTransId="{B6A13F3A-973E-4379-9B36-A6D1DB578811}" sibTransId="{A05ED575-A3DA-4A90-8F7F-566351C5F6D9}"/>
    <dgm:cxn modelId="{7F300F5A-9F4A-4750-A9C3-8F516E5D60AD}" type="presOf" srcId="{A5C50C50-A03F-47AB-962C-7AAEC820C867}" destId="{B7F8F642-8ABF-4F05-A090-67CEAAD91ECE}" srcOrd="0" destOrd="0" presId="urn:microsoft.com/office/officeart/2008/layout/LinedList"/>
    <dgm:cxn modelId="{C356AB17-CB38-4D4E-B35B-0B62E71B3728}" srcId="{C3955178-0075-444D-BB8C-10ADAE370519}" destId="{B65E6A0F-F8F1-428A-9EEA-220DE064199B}" srcOrd="4" destOrd="0" parTransId="{E2E9BE0C-368A-477C-B0D4-FF9F37F55993}" sibTransId="{35D81ED5-E626-47C6-9C98-D8A943E963D8}"/>
    <dgm:cxn modelId="{83F13FAF-5266-4617-83EB-CE4A2A1F213D}" srcId="{C3955178-0075-444D-BB8C-10ADAE370519}" destId="{DC774DBB-D37F-4792-9522-81B177FEDA41}" srcOrd="6" destOrd="0" parTransId="{7A7D17E5-C2FF-4090-BF90-62BDF7CE9227}" sibTransId="{DBAA60CB-40C6-4C55-A24B-87285E6F8428}"/>
    <dgm:cxn modelId="{ACE5303F-D8CF-43FC-B1D3-63A433053C44}" srcId="{C3955178-0075-444D-BB8C-10ADAE370519}" destId="{9EB1E139-5C32-4371-A9BD-DAA261551903}" srcOrd="8" destOrd="0" parTransId="{1F83BAAD-15F8-4EEE-8F60-2DF78F6E390B}" sibTransId="{1ED56840-CA5E-464A-958E-285D9424500A}"/>
    <dgm:cxn modelId="{14728D34-E255-41C5-BB4C-096B16E9E114}" type="presOf" srcId="{4DCB1123-4679-4D29-BC8F-EC866BAABFE6}" destId="{6CFA7BB0-4E90-4341-BEEF-D336E4106EFB}" srcOrd="0" destOrd="0" presId="urn:microsoft.com/office/officeart/2008/layout/LinedList"/>
    <dgm:cxn modelId="{72F0517C-0079-4175-AB52-99B4B1071FDB}" srcId="{C3955178-0075-444D-BB8C-10ADAE370519}" destId="{F7F41F0A-20D0-47A9-9160-1702A03FD3DE}" srcOrd="9" destOrd="0" parTransId="{397F9A98-6529-4FCA-A136-36F2373B125E}" sibTransId="{BAF11B2F-56CB-4A8A-AA45-9E7552E78782}"/>
    <dgm:cxn modelId="{687967A3-A48B-4C51-B516-525CCCEA85A3}" srcId="{C3955178-0075-444D-BB8C-10ADAE370519}" destId="{ECD2A0BD-D48B-432F-A986-03A3AF0D7DAC}" srcOrd="5" destOrd="0" parTransId="{DABEB60B-A422-4367-9E94-BE8B1F7D5CE3}" sibTransId="{8FC9306E-D711-4F68-86F4-DAC984B55624}"/>
    <dgm:cxn modelId="{13CE4892-BDFD-42C8-85E6-D087B8C2F55A}" type="presOf" srcId="{F7F41F0A-20D0-47A9-9160-1702A03FD3DE}" destId="{871066F9-5D0D-4E19-9F18-7CEF6E3F1A21}" srcOrd="0" destOrd="0" presId="urn:microsoft.com/office/officeart/2008/layout/LinedList"/>
    <dgm:cxn modelId="{5E507363-0E1F-480B-9323-E6E07C9B7EF6}" type="presOf" srcId="{B65E6A0F-F8F1-428A-9EEA-220DE064199B}" destId="{44083745-0592-406F-9173-757C87900798}" srcOrd="0" destOrd="0" presId="urn:microsoft.com/office/officeart/2008/layout/LinedList"/>
    <dgm:cxn modelId="{F62C1201-82C2-45FB-B0B4-3CC2BDB40FEF}" type="presOf" srcId="{6AA66665-0BC0-44CD-9CA4-209E34177786}" destId="{AF1C660E-C51B-43BF-994F-22D3C1C6CA9A}" srcOrd="0" destOrd="0" presId="urn:microsoft.com/office/officeart/2008/layout/LinedList"/>
    <dgm:cxn modelId="{4BB96FF9-7A3E-47AD-8A7C-56159036D041}" type="presOf" srcId="{AB8F44D7-60DB-45C2-946B-C25412131F02}" destId="{55DDA836-898F-4815-9AB9-721B9FE4801D}" srcOrd="0" destOrd="0" presId="urn:microsoft.com/office/officeart/2008/layout/LinedList"/>
    <dgm:cxn modelId="{784F5CD2-856B-43BF-9030-441CB942E40D}" type="presOf" srcId="{C3955178-0075-444D-BB8C-10ADAE370519}" destId="{65B2B54E-9C7E-4C36-A45D-40267820203C}" srcOrd="0" destOrd="0" presId="urn:microsoft.com/office/officeart/2008/layout/LinedList"/>
    <dgm:cxn modelId="{3197E59C-F119-44E5-82E9-84726B899A49}" srcId="{C3955178-0075-444D-BB8C-10ADAE370519}" destId="{AB8F44D7-60DB-45C2-946B-C25412131F02}" srcOrd="3" destOrd="0" parTransId="{1BB91CA2-15B6-4C73-AD2E-A83513A3837C}" sibTransId="{47D3079F-E6F0-4A1B-88AB-6F629630F252}"/>
    <dgm:cxn modelId="{78DF4AE9-5C18-4317-B95C-C8B9ABFB624B}" type="presOf" srcId="{3728CA0F-4F74-481D-A51F-289A1DC214EA}" destId="{ECEE409E-381B-4ED4-9E6F-D8235881A176}" srcOrd="0" destOrd="0" presId="urn:microsoft.com/office/officeart/2008/layout/LinedList"/>
    <dgm:cxn modelId="{576060C5-1764-47F4-AAEE-E854EB040EF1}" srcId="{C3955178-0075-444D-BB8C-10ADAE370519}" destId="{A5C50C50-A03F-47AB-962C-7AAEC820C867}" srcOrd="7" destOrd="0" parTransId="{A089BC25-2B99-4E8C-8C3B-5D9534D52B36}" sibTransId="{9FC68B9C-5E50-4EEB-86ED-965ECCD5F929}"/>
    <dgm:cxn modelId="{DC27FC42-C2A7-4D2E-879C-A6D1B3B87385}" srcId="{C3955178-0075-444D-BB8C-10ADAE370519}" destId="{3728CA0F-4F74-481D-A51F-289A1DC214EA}" srcOrd="2" destOrd="0" parTransId="{E6F117B6-2D76-47E0-B0C7-D0D4E7E9C931}" sibTransId="{5F164B60-99F0-4F05-8CA8-E93A3BEA757A}"/>
    <dgm:cxn modelId="{E793EB74-069C-4B36-B09A-2D3A06B3BA9A}" type="presParOf" srcId="{65B2B54E-9C7E-4C36-A45D-40267820203C}" destId="{AB99D033-C127-4FFC-90E4-250C3102835A}" srcOrd="0" destOrd="0" presId="urn:microsoft.com/office/officeart/2008/layout/LinedList"/>
    <dgm:cxn modelId="{F21D0D88-D08D-4B5E-9A05-B83641D55AA9}" type="presParOf" srcId="{65B2B54E-9C7E-4C36-A45D-40267820203C}" destId="{4330D0B6-830B-4921-A83F-CF6C1B31DE78}" srcOrd="1" destOrd="0" presId="urn:microsoft.com/office/officeart/2008/layout/LinedList"/>
    <dgm:cxn modelId="{1060E4F6-E3CC-4DF0-9BF5-037ED80A69E3}" type="presParOf" srcId="{4330D0B6-830B-4921-A83F-CF6C1B31DE78}" destId="{6CFA7BB0-4E90-4341-BEEF-D336E4106EFB}" srcOrd="0" destOrd="0" presId="urn:microsoft.com/office/officeart/2008/layout/LinedList"/>
    <dgm:cxn modelId="{88BB1274-4CD5-4E08-8A93-DAB319D5BED4}" type="presParOf" srcId="{4330D0B6-830B-4921-A83F-CF6C1B31DE78}" destId="{7792D25F-E7C9-4805-AF77-7DF12D822AA3}" srcOrd="1" destOrd="0" presId="urn:microsoft.com/office/officeart/2008/layout/LinedList"/>
    <dgm:cxn modelId="{FF6DE7D3-4080-45A1-9FB7-0B00C381AD39}" type="presParOf" srcId="{65B2B54E-9C7E-4C36-A45D-40267820203C}" destId="{597C7E9D-DB33-4A90-BEC9-815810496586}" srcOrd="2" destOrd="0" presId="urn:microsoft.com/office/officeart/2008/layout/LinedList"/>
    <dgm:cxn modelId="{0FC68D3A-DB04-4B7E-9EF4-48851C2E6D53}" type="presParOf" srcId="{65B2B54E-9C7E-4C36-A45D-40267820203C}" destId="{ABB021DB-A8AA-4BD2-A269-BC769AEAF79B}" srcOrd="3" destOrd="0" presId="urn:microsoft.com/office/officeart/2008/layout/LinedList"/>
    <dgm:cxn modelId="{5731E610-DE80-4AC3-9B58-4965EAD22936}" type="presParOf" srcId="{ABB021DB-A8AA-4BD2-A269-BC769AEAF79B}" destId="{AF1C660E-C51B-43BF-994F-22D3C1C6CA9A}" srcOrd="0" destOrd="0" presId="urn:microsoft.com/office/officeart/2008/layout/LinedList"/>
    <dgm:cxn modelId="{5D7E5346-ED41-4061-A3CC-8F80AD4FAE17}" type="presParOf" srcId="{ABB021DB-A8AA-4BD2-A269-BC769AEAF79B}" destId="{999E747D-DCFF-4083-8FE6-AD1A9DCB8209}" srcOrd="1" destOrd="0" presId="urn:microsoft.com/office/officeart/2008/layout/LinedList"/>
    <dgm:cxn modelId="{91433DEB-4F93-4EDF-8A3F-B26BC6D41048}" type="presParOf" srcId="{65B2B54E-9C7E-4C36-A45D-40267820203C}" destId="{0B4F1CBC-103C-4D86-A6B9-7C58E09B20EB}" srcOrd="4" destOrd="0" presId="urn:microsoft.com/office/officeart/2008/layout/LinedList"/>
    <dgm:cxn modelId="{78218F84-C93E-43AA-8356-D10C6273DAE7}" type="presParOf" srcId="{65B2B54E-9C7E-4C36-A45D-40267820203C}" destId="{9C3CB6D5-844A-488F-8E57-95401B6FA437}" srcOrd="5" destOrd="0" presId="urn:microsoft.com/office/officeart/2008/layout/LinedList"/>
    <dgm:cxn modelId="{1F850779-B5F6-4FC4-8950-6778933532AA}" type="presParOf" srcId="{9C3CB6D5-844A-488F-8E57-95401B6FA437}" destId="{ECEE409E-381B-4ED4-9E6F-D8235881A176}" srcOrd="0" destOrd="0" presId="urn:microsoft.com/office/officeart/2008/layout/LinedList"/>
    <dgm:cxn modelId="{D1F2585E-0FA2-4BCB-9EA0-A74CAF98A1FB}" type="presParOf" srcId="{9C3CB6D5-844A-488F-8E57-95401B6FA437}" destId="{A796755A-9F5E-47C7-887A-3A9B2C265573}" srcOrd="1" destOrd="0" presId="urn:microsoft.com/office/officeart/2008/layout/LinedList"/>
    <dgm:cxn modelId="{8BB79D19-9EFF-49D8-A8B8-DA7AB8630FEF}" type="presParOf" srcId="{65B2B54E-9C7E-4C36-A45D-40267820203C}" destId="{6243B2CD-AF22-443A-9728-FDC6CD228DE7}" srcOrd="6" destOrd="0" presId="urn:microsoft.com/office/officeart/2008/layout/LinedList"/>
    <dgm:cxn modelId="{139DBB29-9EDE-4E5E-834F-3513CB30B002}" type="presParOf" srcId="{65B2B54E-9C7E-4C36-A45D-40267820203C}" destId="{43DEE5CF-229B-4647-B920-61089BB278F2}" srcOrd="7" destOrd="0" presId="urn:microsoft.com/office/officeart/2008/layout/LinedList"/>
    <dgm:cxn modelId="{9E2DA5F9-60D2-4C3F-9460-3C5D487222F1}" type="presParOf" srcId="{43DEE5CF-229B-4647-B920-61089BB278F2}" destId="{55DDA836-898F-4815-9AB9-721B9FE4801D}" srcOrd="0" destOrd="0" presId="urn:microsoft.com/office/officeart/2008/layout/LinedList"/>
    <dgm:cxn modelId="{786050AD-0241-4FC6-A94F-2A287E87AE06}" type="presParOf" srcId="{43DEE5CF-229B-4647-B920-61089BB278F2}" destId="{560076E1-EEB4-4028-8F2F-11C34A911826}" srcOrd="1" destOrd="0" presId="urn:microsoft.com/office/officeart/2008/layout/LinedList"/>
    <dgm:cxn modelId="{DC720186-E93A-447E-BF92-33B9E3D8698B}" type="presParOf" srcId="{65B2B54E-9C7E-4C36-A45D-40267820203C}" destId="{5A12944B-B800-4576-88B5-73F7E5E263CD}" srcOrd="8" destOrd="0" presId="urn:microsoft.com/office/officeart/2008/layout/LinedList"/>
    <dgm:cxn modelId="{15EFDDEA-ABAB-4FE0-81BD-D896A566DF6A}" type="presParOf" srcId="{65B2B54E-9C7E-4C36-A45D-40267820203C}" destId="{0D62CDB6-25FF-4D6A-A9D3-CC0B206B761A}" srcOrd="9" destOrd="0" presId="urn:microsoft.com/office/officeart/2008/layout/LinedList"/>
    <dgm:cxn modelId="{E2111317-8820-4458-A78D-F3B7ADD0FE50}" type="presParOf" srcId="{0D62CDB6-25FF-4D6A-A9D3-CC0B206B761A}" destId="{44083745-0592-406F-9173-757C87900798}" srcOrd="0" destOrd="0" presId="urn:microsoft.com/office/officeart/2008/layout/LinedList"/>
    <dgm:cxn modelId="{EE9F140C-6DC6-4457-94B6-D5E5B9C24938}" type="presParOf" srcId="{0D62CDB6-25FF-4D6A-A9D3-CC0B206B761A}" destId="{0D5C8296-8281-4CD2-9B97-01D6BB310BF8}" srcOrd="1" destOrd="0" presId="urn:microsoft.com/office/officeart/2008/layout/LinedList"/>
    <dgm:cxn modelId="{1EA51FE1-A932-419B-B0B3-4B15B8A61C8E}" type="presParOf" srcId="{65B2B54E-9C7E-4C36-A45D-40267820203C}" destId="{38274786-AA35-4277-8114-808FC3643545}" srcOrd="10" destOrd="0" presId="urn:microsoft.com/office/officeart/2008/layout/LinedList"/>
    <dgm:cxn modelId="{81F4A7FA-0482-4F2F-B85D-91140C084EE6}" type="presParOf" srcId="{65B2B54E-9C7E-4C36-A45D-40267820203C}" destId="{FC39B2F0-41D0-438D-B486-D11ACC581A5F}" srcOrd="11" destOrd="0" presId="urn:microsoft.com/office/officeart/2008/layout/LinedList"/>
    <dgm:cxn modelId="{E6B877B6-AF8C-4E09-9365-C94B8F9517F5}" type="presParOf" srcId="{FC39B2F0-41D0-438D-B486-D11ACC581A5F}" destId="{7C6D2573-03EB-4F45-88B4-DDFD4C403E88}" srcOrd="0" destOrd="0" presId="urn:microsoft.com/office/officeart/2008/layout/LinedList"/>
    <dgm:cxn modelId="{6ADFB467-5EF5-415B-826C-B28923AD4048}" type="presParOf" srcId="{FC39B2F0-41D0-438D-B486-D11ACC581A5F}" destId="{A28DA126-DEF6-430C-AA1D-3C922CFCF57A}" srcOrd="1" destOrd="0" presId="urn:microsoft.com/office/officeart/2008/layout/LinedList"/>
    <dgm:cxn modelId="{011CA5D0-E4A4-4892-B77D-E3D4DEA2F561}" type="presParOf" srcId="{65B2B54E-9C7E-4C36-A45D-40267820203C}" destId="{F98C9111-61DA-4135-A1EA-3EBE819316AD}" srcOrd="12" destOrd="0" presId="urn:microsoft.com/office/officeart/2008/layout/LinedList"/>
    <dgm:cxn modelId="{7E98505D-6E29-4B66-A822-248ACCC9CF04}" type="presParOf" srcId="{65B2B54E-9C7E-4C36-A45D-40267820203C}" destId="{7D593845-8614-4FA0-A754-510C2B093CE4}" srcOrd="13" destOrd="0" presId="urn:microsoft.com/office/officeart/2008/layout/LinedList"/>
    <dgm:cxn modelId="{24C1312E-B7B6-4F06-A556-C6518CCCB4D5}" type="presParOf" srcId="{7D593845-8614-4FA0-A754-510C2B093CE4}" destId="{887AC143-BCD0-46B0-B738-A4417DF2F309}" srcOrd="0" destOrd="0" presId="urn:microsoft.com/office/officeart/2008/layout/LinedList"/>
    <dgm:cxn modelId="{3416352F-A81A-48EE-A338-047C9A448F36}" type="presParOf" srcId="{7D593845-8614-4FA0-A754-510C2B093CE4}" destId="{779F3B26-940E-4402-9A6E-02EE87A1C11A}" srcOrd="1" destOrd="0" presId="urn:microsoft.com/office/officeart/2008/layout/LinedList"/>
    <dgm:cxn modelId="{E4CB9B80-6256-48C6-947C-B467CB0D805F}" type="presParOf" srcId="{65B2B54E-9C7E-4C36-A45D-40267820203C}" destId="{75D426C5-19B0-4B33-A63A-B52ACE5BD775}" srcOrd="14" destOrd="0" presId="urn:microsoft.com/office/officeart/2008/layout/LinedList"/>
    <dgm:cxn modelId="{FE76CD55-9EDC-411F-BC90-F989D98ADFFA}" type="presParOf" srcId="{65B2B54E-9C7E-4C36-A45D-40267820203C}" destId="{71234983-C8DB-493B-8992-0B421FFF984A}" srcOrd="15" destOrd="0" presId="urn:microsoft.com/office/officeart/2008/layout/LinedList"/>
    <dgm:cxn modelId="{11F69DA2-6988-4A0E-B12B-642AF07B3245}" type="presParOf" srcId="{71234983-C8DB-493B-8992-0B421FFF984A}" destId="{B7F8F642-8ABF-4F05-A090-67CEAAD91ECE}" srcOrd="0" destOrd="0" presId="urn:microsoft.com/office/officeart/2008/layout/LinedList"/>
    <dgm:cxn modelId="{F8B0AB4A-B49E-48DF-A704-1E69E189C10E}" type="presParOf" srcId="{71234983-C8DB-493B-8992-0B421FFF984A}" destId="{DBF7A58C-3FEC-4579-A5E7-3F713A37E2B5}" srcOrd="1" destOrd="0" presId="urn:microsoft.com/office/officeart/2008/layout/LinedList"/>
    <dgm:cxn modelId="{8D9C64D1-0F62-4EDD-B5C1-75BA290A12F2}" type="presParOf" srcId="{65B2B54E-9C7E-4C36-A45D-40267820203C}" destId="{C4A3B9A7-542F-44D8-B9D5-5569DAC5E6A5}" srcOrd="16" destOrd="0" presId="urn:microsoft.com/office/officeart/2008/layout/LinedList"/>
    <dgm:cxn modelId="{0F15282B-BABE-43DA-B40E-5043E335931D}" type="presParOf" srcId="{65B2B54E-9C7E-4C36-A45D-40267820203C}" destId="{027A1F77-1395-44B8-B4FA-6080DE6942DC}" srcOrd="17" destOrd="0" presId="urn:microsoft.com/office/officeart/2008/layout/LinedList"/>
    <dgm:cxn modelId="{C240FFF0-EE84-4235-8DA9-A432A8BC72BA}" type="presParOf" srcId="{027A1F77-1395-44B8-B4FA-6080DE6942DC}" destId="{93E7876D-7A11-402E-B8E4-E77CE7E02B6F}" srcOrd="0" destOrd="0" presId="urn:microsoft.com/office/officeart/2008/layout/LinedList"/>
    <dgm:cxn modelId="{D8061F1C-C820-4D23-A1C3-8F46CDF200E8}" type="presParOf" srcId="{027A1F77-1395-44B8-B4FA-6080DE6942DC}" destId="{DAAEECCA-2BA9-4029-8168-B28788754899}" srcOrd="1" destOrd="0" presId="urn:microsoft.com/office/officeart/2008/layout/LinedList"/>
    <dgm:cxn modelId="{0F28C3A7-7491-4733-8C59-28698FF148ED}" type="presParOf" srcId="{65B2B54E-9C7E-4C36-A45D-40267820203C}" destId="{F8960383-64DD-4136-BADC-30C5831AADA5}" srcOrd="18" destOrd="0" presId="urn:microsoft.com/office/officeart/2008/layout/LinedList"/>
    <dgm:cxn modelId="{292C1ADB-2F05-418D-A740-9AE7E0E8D7F5}" type="presParOf" srcId="{65B2B54E-9C7E-4C36-A45D-40267820203C}" destId="{3CE0D845-806C-4D8E-AB1A-7E345A78888D}" srcOrd="19" destOrd="0" presId="urn:microsoft.com/office/officeart/2008/layout/LinedList"/>
    <dgm:cxn modelId="{DD087D7E-E0A5-460B-8038-40CA32680FC9}" type="presParOf" srcId="{3CE0D845-806C-4D8E-AB1A-7E345A78888D}" destId="{871066F9-5D0D-4E19-9F18-7CEF6E3F1A21}" srcOrd="0" destOrd="0" presId="urn:microsoft.com/office/officeart/2008/layout/LinedList"/>
    <dgm:cxn modelId="{248D6A24-CCF6-42A1-8C3C-042B91E57742}" type="presParOf" srcId="{3CE0D845-806C-4D8E-AB1A-7E345A78888D}" destId="{A69A74AC-1E40-4C58-8808-3854E6276D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5A9E57-697B-4AC5-BAE4-E7177BA5B0F0}" type="doc">
      <dgm:prSet loTypeId="urn:microsoft.com/office/officeart/2005/8/layout/cycle3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461A895-48B6-467E-BA65-90BFF8429413}">
      <dgm:prSet phldrT="[Текст]"/>
      <dgm:spPr/>
      <dgm:t>
        <a:bodyPr/>
        <a:lstStyle/>
        <a:p>
          <a:r>
            <a:rPr lang="ru-RU" b="1" dirty="0" smtClean="0"/>
            <a:t>РАОП</a:t>
          </a:r>
          <a:endParaRPr lang="ru-RU" b="1" dirty="0"/>
        </a:p>
      </dgm:t>
    </dgm:pt>
    <dgm:pt modelId="{2D69053C-B022-4D36-B9FD-AE7FC1EE6136}" type="parTrans" cxnId="{7D195446-6F22-4C9C-BF34-0BCC60F6F631}">
      <dgm:prSet/>
      <dgm:spPr/>
      <dgm:t>
        <a:bodyPr/>
        <a:lstStyle/>
        <a:p>
          <a:endParaRPr lang="ru-RU"/>
        </a:p>
      </dgm:t>
    </dgm:pt>
    <dgm:pt modelId="{A521F9D4-6DB0-48A8-95A2-72584AB6C791}" type="sibTrans" cxnId="{7D195446-6F22-4C9C-BF34-0BCC60F6F631}">
      <dgm:prSet/>
      <dgm:spPr/>
      <dgm:t>
        <a:bodyPr/>
        <a:lstStyle/>
        <a:p>
          <a:endParaRPr lang="ru-RU"/>
        </a:p>
      </dgm:t>
    </dgm:pt>
    <dgm:pt modelId="{11BD7218-A3A5-42DD-839B-0DED8D4A4A07}">
      <dgm:prSet phldrT="[Текст]"/>
      <dgm:spPr/>
      <dgm:t>
        <a:bodyPr/>
        <a:lstStyle/>
        <a:p>
          <a:r>
            <a:rPr lang="ru-RU" b="1" dirty="0" smtClean="0"/>
            <a:t>МО</a:t>
          </a:r>
          <a:endParaRPr lang="ru-RU" b="1" dirty="0"/>
        </a:p>
      </dgm:t>
    </dgm:pt>
    <dgm:pt modelId="{E647C1B1-3B6E-4424-9B9C-49E7AC72F113}" type="parTrans" cxnId="{3E4BEB76-01FD-4716-AB1B-5FFF4E3D66F4}">
      <dgm:prSet/>
      <dgm:spPr/>
      <dgm:t>
        <a:bodyPr/>
        <a:lstStyle/>
        <a:p>
          <a:endParaRPr lang="ru-RU"/>
        </a:p>
      </dgm:t>
    </dgm:pt>
    <dgm:pt modelId="{F573A567-0DC6-4E45-9058-F402975E88F5}" type="sibTrans" cxnId="{3E4BEB76-01FD-4716-AB1B-5FFF4E3D66F4}">
      <dgm:prSet/>
      <dgm:spPr/>
      <dgm:t>
        <a:bodyPr/>
        <a:lstStyle/>
        <a:p>
          <a:endParaRPr lang="ru-RU"/>
        </a:p>
      </dgm:t>
    </dgm:pt>
    <dgm:pt modelId="{70921FC5-8770-4D6C-AA7C-C85A74EE7800}">
      <dgm:prSet phldrT="[Текст]"/>
      <dgm:spPr/>
      <dgm:t>
        <a:bodyPr/>
        <a:lstStyle/>
        <a:p>
          <a:r>
            <a:rPr lang="ru-RU" b="1" dirty="0" smtClean="0"/>
            <a:t>КОНКУРСЫ</a:t>
          </a:r>
          <a:endParaRPr lang="ru-RU" b="1" dirty="0"/>
        </a:p>
      </dgm:t>
    </dgm:pt>
    <dgm:pt modelId="{7708680B-6364-4D60-99B9-D92408181C19}" type="parTrans" cxnId="{CE90D5AB-920C-4DB9-9FC8-D3DA6E643386}">
      <dgm:prSet/>
      <dgm:spPr/>
      <dgm:t>
        <a:bodyPr/>
        <a:lstStyle/>
        <a:p>
          <a:endParaRPr lang="ru-RU"/>
        </a:p>
      </dgm:t>
    </dgm:pt>
    <dgm:pt modelId="{7FB141E5-AADF-41A6-A4AD-1FDDB30F3198}" type="sibTrans" cxnId="{CE90D5AB-920C-4DB9-9FC8-D3DA6E643386}">
      <dgm:prSet/>
      <dgm:spPr/>
      <dgm:t>
        <a:bodyPr/>
        <a:lstStyle/>
        <a:p>
          <a:endParaRPr lang="ru-RU"/>
        </a:p>
      </dgm:t>
    </dgm:pt>
    <dgm:pt modelId="{AD1F57B4-96B9-4A8E-83C7-04CC7C10DB4C}">
      <dgm:prSet phldrT="[Текст]"/>
      <dgm:spPr/>
      <dgm:t>
        <a:bodyPr/>
        <a:lstStyle/>
        <a:p>
          <a:r>
            <a:rPr lang="ru-RU" b="1" dirty="0" smtClean="0"/>
            <a:t>ФЕСТИВАЛИ</a:t>
          </a:r>
          <a:endParaRPr lang="ru-RU" b="1" dirty="0"/>
        </a:p>
      </dgm:t>
    </dgm:pt>
    <dgm:pt modelId="{37FD8BA4-DB3F-441B-84A2-B607D03D33A5}" type="parTrans" cxnId="{983F2CF6-C1FD-4CF4-8FD8-A3245B6E4179}">
      <dgm:prSet/>
      <dgm:spPr/>
      <dgm:t>
        <a:bodyPr/>
        <a:lstStyle/>
        <a:p>
          <a:endParaRPr lang="ru-RU"/>
        </a:p>
      </dgm:t>
    </dgm:pt>
    <dgm:pt modelId="{829ECBAD-5C7A-4743-989B-9376FEF55276}" type="sibTrans" cxnId="{983F2CF6-C1FD-4CF4-8FD8-A3245B6E4179}">
      <dgm:prSet/>
      <dgm:spPr/>
      <dgm:t>
        <a:bodyPr/>
        <a:lstStyle/>
        <a:p>
          <a:endParaRPr lang="ru-RU"/>
        </a:p>
      </dgm:t>
    </dgm:pt>
    <dgm:pt modelId="{95D3C1CE-6F7C-4140-85BF-7C2C735A6869}">
      <dgm:prSet phldrT="[Текст]"/>
      <dgm:spPr/>
      <dgm:t>
        <a:bodyPr/>
        <a:lstStyle/>
        <a:p>
          <a:r>
            <a:rPr lang="ru-RU" b="1" dirty="0" smtClean="0"/>
            <a:t>КОНФЕРЕНЦИИ</a:t>
          </a:r>
          <a:endParaRPr lang="ru-RU" b="1" dirty="0"/>
        </a:p>
      </dgm:t>
    </dgm:pt>
    <dgm:pt modelId="{9E5C881C-0564-4585-A636-9E6DFE125D90}" type="parTrans" cxnId="{9561B4FF-4BB1-46F4-A258-0933A20F863F}">
      <dgm:prSet/>
      <dgm:spPr/>
      <dgm:t>
        <a:bodyPr/>
        <a:lstStyle/>
        <a:p>
          <a:endParaRPr lang="ru-RU"/>
        </a:p>
      </dgm:t>
    </dgm:pt>
    <dgm:pt modelId="{343E2C70-22D2-4302-A38C-4152FF9485EF}" type="sibTrans" cxnId="{9561B4FF-4BB1-46F4-A258-0933A20F863F}">
      <dgm:prSet/>
      <dgm:spPr/>
      <dgm:t>
        <a:bodyPr/>
        <a:lstStyle/>
        <a:p>
          <a:endParaRPr lang="ru-RU"/>
        </a:p>
      </dgm:t>
    </dgm:pt>
    <dgm:pt modelId="{2672B160-EE52-42F1-B405-482DB6BE072E}" type="pres">
      <dgm:prSet presAssocID="{C15A9E57-697B-4AC5-BAE4-E7177BA5B0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BDCF4-2C55-4012-ABE2-6806E04B7AEB}" type="pres">
      <dgm:prSet presAssocID="{C15A9E57-697B-4AC5-BAE4-E7177BA5B0F0}" presName="cycle" presStyleCnt="0"/>
      <dgm:spPr/>
      <dgm:t>
        <a:bodyPr/>
        <a:lstStyle/>
        <a:p>
          <a:endParaRPr lang="ru-RU"/>
        </a:p>
      </dgm:t>
    </dgm:pt>
    <dgm:pt modelId="{C9295B1B-C0C5-4593-9590-8FC3C9B76345}" type="pres">
      <dgm:prSet presAssocID="{B461A895-48B6-467E-BA65-90BFF842941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91801-94B7-49BF-867B-C9033445DE93}" type="pres">
      <dgm:prSet presAssocID="{A521F9D4-6DB0-48A8-95A2-72584AB6C79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FE81C01-A1C1-4B0F-8D1F-C3C9712CB4E5}" type="pres">
      <dgm:prSet presAssocID="{11BD7218-A3A5-42DD-839B-0DED8D4A4A0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781F-D67F-4C21-84D1-DF99C9C96CF7}" type="pres">
      <dgm:prSet presAssocID="{70921FC5-8770-4D6C-AA7C-C85A74EE780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5814F-1436-4987-BD10-9F9980F4AD4D}" type="pres">
      <dgm:prSet presAssocID="{AD1F57B4-96B9-4A8E-83C7-04CC7C10DB4C}" presName="nodeFollowingNodes" presStyleLbl="node1" presStyleIdx="3" presStyleCnt="5" custRadScaleRad="100008" custRadScaleInc="-2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62D1D-AFA6-48A5-9299-0E5B06B4DB71}" type="pres">
      <dgm:prSet presAssocID="{95D3C1CE-6F7C-4140-85BF-7C2C735A686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CCEFC-CE80-47C3-B028-5DDF61B0A495}" type="presOf" srcId="{C15A9E57-697B-4AC5-BAE4-E7177BA5B0F0}" destId="{2672B160-EE52-42F1-B405-482DB6BE072E}" srcOrd="0" destOrd="0" presId="urn:microsoft.com/office/officeart/2005/8/layout/cycle3"/>
    <dgm:cxn modelId="{CE90D5AB-920C-4DB9-9FC8-D3DA6E643386}" srcId="{C15A9E57-697B-4AC5-BAE4-E7177BA5B0F0}" destId="{70921FC5-8770-4D6C-AA7C-C85A74EE7800}" srcOrd="2" destOrd="0" parTransId="{7708680B-6364-4D60-99B9-D92408181C19}" sibTransId="{7FB141E5-AADF-41A6-A4AD-1FDDB30F3198}"/>
    <dgm:cxn modelId="{4E096619-C0DE-470A-9F66-A60FB4FDEEB3}" type="presOf" srcId="{B461A895-48B6-467E-BA65-90BFF8429413}" destId="{C9295B1B-C0C5-4593-9590-8FC3C9B76345}" srcOrd="0" destOrd="0" presId="urn:microsoft.com/office/officeart/2005/8/layout/cycle3"/>
    <dgm:cxn modelId="{500E2719-C8B8-4276-9691-B35DD5BBF7C1}" type="presOf" srcId="{11BD7218-A3A5-42DD-839B-0DED8D4A4A07}" destId="{5FE81C01-A1C1-4B0F-8D1F-C3C9712CB4E5}" srcOrd="0" destOrd="0" presId="urn:microsoft.com/office/officeart/2005/8/layout/cycle3"/>
    <dgm:cxn modelId="{983F2CF6-C1FD-4CF4-8FD8-A3245B6E4179}" srcId="{C15A9E57-697B-4AC5-BAE4-E7177BA5B0F0}" destId="{AD1F57B4-96B9-4A8E-83C7-04CC7C10DB4C}" srcOrd="3" destOrd="0" parTransId="{37FD8BA4-DB3F-441B-84A2-B607D03D33A5}" sibTransId="{829ECBAD-5C7A-4743-989B-9376FEF55276}"/>
    <dgm:cxn modelId="{3E4BEB76-01FD-4716-AB1B-5FFF4E3D66F4}" srcId="{C15A9E57-697B-4AC5-BAE4-E7177BA5B0F0}" destId="{11BD7218-A3A5-42DD-839B-0DED8D4A4A07}" srcOrd="1" destOrd="0" parTransId="{E647C1B1-3B6E-4424-9B9C-49E7AC72F113}" sibTransId="{F573A567-0DC6-4E45-9058-F402975E88F5}"/>
    <dgm:cxn modelId="{DCBFF6FF-7549-4B1E-94A9-1139A78A5779}" type="presOf" srcId="{A521F9D4-6DB0-48A8-95A2-72584AB6C791}" destId="{D9991801-94B7-49BF-867B-C9033445DE93}" srcOrd="0" destOrd="0" presId="urn:microsoft.com/office/officeart/2005/8/layout/cycle3"/>
    <dgm:cxn modelId="{7C4EFFE3-F53F-46BD-92DB-2C3106FA7333}" type="presOf" srcId="{95D3C1CE-6F7C-4140-85BF-7C2C735A6869}" destId="{C1E62D1D-AFA6-48A5-9299-0E5B06B4DB71}" srcOrd="0" destOrd="0" presId="urn:microsoft.com/office/officeart/2005/8/layout/cycle3"/>
    <dgm:cxn modelId="{FC0C94E7-0385-4BF1-9AC2-46A0509BBE88}" type="presOf" srcId="{70921FC5-8770-4D6C-AA7C-C85A74EE7800}" destId="{4736781F-D67F-4C21-84D1-DF99C9C96CF7}" srcOrd="0" destOrd="0" presId="urn:microsoft.com/office/officeart/2005/8/layout/cycle3"/>
    <dgm:cxn modelId="{D87F30E6-B05E-45FA-A5E2-8EA697274234}" type="presOf" srcId="{AD1F57B4-96B9-4A8E-83C7-04CC7C10DB4C}" destId="{7755814F-1436-4987-BD10-9F9980F4AD4D}" srcOrd="0" destOrd="0" presId="urn:microsoft.com/office/officeart/2005/8/layout/cycle3"/>
    <dgm:cxn modelId="{7D195446-6F22-4C9C-BF34-0BCC60F6F631}" srcId="{C15A9E57-697B-4AC5-BAE4-E7177BA5B0F0}" destId="{B461A895-48B6-467E-BA65-90BFF8429413}" srcOrd="0" destOrd="0" parTransId="{2D69053C-B022-4D36-B9FD-AE7FC1EE6136}" sibTransId="{A521F9D4-6DB0-48A8-95A2-72584AB6C791}"/>
    <dgm:cxn modelId="{9561B4FF-4BB1-46F4-A258-0933A20F863F}" srcId="{C15A9E57-697B-4AC5-BAE4-E7177BA5B0F0}" destId="{95D3C1CE-6F7C-4140-85BF-7C2C735A6869}" srcOrd="4" destOrd="0" parTransId="{9E5C881C-0564-4585-A636-9E6DFE125D90}" sibTransId="{343E2C70-22D2-4302-A38C-4152FF9485EF}"/>
    <dgm:cxn modelId="{D2DCB973-6031-498D-B57D-900395B1228A}" type="presParOf" srcId="{2672B160-EE52-42F1-B405-482DB6BE072E}" destId="{B88BDCF4-2C55-4012-ABE2-6806E04B7AEB}" srcOrd="0" destOrd="0" presId="urn:microsoft.com/office/officeart/2005/8/layout/cycle3"/>
    <dgm:cxn modelId="{40E2643C-534B-4218-91A0-554F3DF9E3D0}" type="presParOf" srcId="{B88BDCF4-2C55-4012-ABE2-6806E04B7AEB}" destId="{C9295B1B-C0C5-4593-9590-8FC3C9B76345}" srcOrd="0" destOrd="0" presId="urn:microsoft.com/office/officeart/2005/8/layout/cycle3"/>
    <dgm:cxn modelId="{E7508B49-6FCA-4DD6-93B0-2D59B3446271}" type="presParOf" srcId="{B88BDCF4-2C55-4012-ABE2-6806E04B7AEB}" destId="{D9991801-94B7-49BF-867B-C9033445DE93}" srcOrd="1" destOrd="0" presId="urn:microsoft.com/office/officeart/2005/8/layout/cycle3"/>
    <dgm:cxn modelId="{C87A5017-D6F7-44BC-A8ED-B659294C2EC0}" type="presParOf" srcId="{B88BDCF4-2C55-4012-ABE2-6806E04B7AEB}" destId="{5FE81C01-A1C1-4B0F-8D1F-C3C9712CB4E5}" srcOrd="2" destOrd="0" presId="urn:microsoft.com/office/officeart/2005/8/layout/cycle3"/>
    <dgm:cxn modelId="{6665E9B3-454F-4FAA-AC3B-0CDC733B6CDA}" type="presParOf" srcId="{B88BDCF4-2C55-4012-ABE2-6806E04B7AEB}" destId="{4736781F-D67F-4C21-84D1-DF99C9C96CF7}" srcOrd="3" destOrd="0" presId="urn:microsoft.com/office/officeart/2005/8/layout/cycle3"/>
    <dgm:cxn modelId="{45A5646B-DBED-40FD-91A2-5290D195B72F}" type="presParOf" srcId="{B88BDCF4-2C55-4012-ABE2-6806E04B7AEB}" destId="{7755814F-1436-4987-BD10-9F9980F4AD4D}" srcOrd="4" destOrd="0" presId="urn:microsoft.com/office/officeart/2005/8/layout/cycle3"/>
    <dgm:cxn modelId="{CAAFE781-3A9F-49D4-AC95-EB7291ACEB8A}" type="presParOf" srcId="{B88BDCF4-2C55-4012-ABE2-6806E04B7AEB}" destId="{C1E62D1D-AFA6-48A5-9299-0E5B06B4DB7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AA020D-9399-49C6-9221-D5649A6E44F5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C93D5AC6-860F-41D6-BEC5-8BB6E0AD01B5}">
      <dgm:prSet/>
      <dgm:spPr/>
      <dgm:t>
        <a:bodyPr/>
        <a:lstStyle/>
        <a:p>
          <a:pPr rtl="0"/>
          <a:r>
            <a:rPr lang="ru-RU" dirty="0" smtClean="0"/>
            <a:t>Защита проекта «</a:t>
          </a:r>
          <a:r>
            <a:rPr lang="ru-RU" b="1" dirty="0" smtClean="0"/>
            <a:t>Управление дошкольным образовательным учреждением, в статусе районной инновационной </a:t>
          </a:r>
          <a:r>
            <a:rPr lang="ru-RU" b="1" dirty="0" err="1" smtClean="0"/>
            <a:t>площадки»</a:t>
          </a:r>
          <a:r>
            <a:rPr lang="ru-RU" dirty="0" err="1" smtClean="0"/>
            <a:t>,Абрамова</a:t>
          </a:r>
          <a:r>
            <a:rPr lang="ru-RU" dirty="0" smtClean="0"/>
            <a:t> Елена Викторовна, заведующая МБ ДОУ «Ермаковский детский сад №5» </a:t>
          </a:r>
          <a:endParaRPr lang="ru-RU" dirty="0"/>
        </a:p>
      </dgm:t>
    </dgm:pt>
    <dgm:pt modelId="{FA436DF7-6DF8-4D28-B801-C4C061162F3D}" type="parTrans" cxnId="{DFA6C482-2CE9-473F-A1C9-1619BE0E8E17}">
      <dgm:prSet/>
      <dgm:spPr/>
      <dgm:t>
        <a:bodyPr/>
        <a:lstStyle/>
        <a:p>
          <a:endParaRPr lang="ru-RU"/>
        </a:p>
      </dgm:t>
    </dgm:pt>
    <dgm:pt modelId="{9A04E1BB-2E40-4901-A0D5-23B4136920F2}" type="sibTrans" cxnId="{DFA6C482-2CE9-473F-A1C9-1619BE0E8E17}">
      <dgm:prSet/>
      <dgm:spPr/>
      <dgm:t>
        <a:bodyPr/>
        <a:lstStyle/>
        <a:p>
          <a:endParaRPr lang="ru-RU"/>
        </a:p>
      </dgm:t>
    </dgm:pt>
    <dgm:pt modelId="{67F0D469-EA0A-4145-868B-2349A4E9E29A}">
      <dgm:prSet/>
      <dgm:spPr/>
      <dgm:t>
        <a:bodyPr/>
        <a:lstStyle/>
        <a:p>
          <a:pPr rtl="0"/>
          <a:r>
            <a:rPr lang="ru-RU" smtClean="0"/>
            <a:t>Защита проекта "</a:t>
          </a:r>
          <a:r>
            <a:rPr lang="ru-RU" b="1" smtClean="0"/>
            <a:t>Повышение качества образования Араданской  школы в условиях сельской малокомплектной школы»,</a:t>
          </a:r>
          <a:r>
            <a:rPr lang="ru-RU" smtClean="0"/>
            <a:t> Веселкова Олеся Георгиевна, директор МБОУ «Араданская ОШ»</a:t>
          </a:r>
          <a:endParaRPr lang="ru-RU"/>
        </a:p>
      </dgm:t>
    </dgm:pt>
    <dgm:pt modelId="{4C78CDD1-4668-4877-974E-A960AF91E5E3}" type="parTrans" cxnId="{41848D90-CBDC-4A2F-A19D-AEC59C22A460}">
      <dgm:prSet/>
      <dgm:spPr/>
      <dgm:t>
        <a:bodyPr/>
        <a:lstStyle/>
        <a:p>
          <a:endParaRPr lang="ru-RU"/>
        </a:p>
      </dgm:t>
    </dgm:pt>
    <dgm:pt modelId="{86B75C8C-711F-426F-89C6-D18E4B95B412}" type="sibTrans" cxnId="{41848D90-CBDC-4A2F-A19D-AEC59C22A460}">
      <dgm:prSet/>
      <dgm:spPr/>
      <dgm:t>
        <a:bodyPr/>
        <a:lstStyle/>
        <a:p>
          <a:endParaRPr lang="ru-RU"/>
        </a:p>
      </dgm:t>
    </dgm:pt>
    <dgm:pt modelId="{89165E4E-4FDA-4676-AE25-486C77ED34E9}" type="pres">
      <dgm:prSet presAssocID="{49AA020D-9399-49C6-9221-D5649A6E44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ECE1E7-F9DB-4F5E-B944-EE707B3B52B9}" type="pres">
      <dgm:prSet presAssocID="{C93D5AC6-860F-41D6-BEC5-8BB6E0AD01B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B49C-BFC8-4438-9299-658D4F62416A}" type="pres">
      <dgm:prSet presAssocID="{9A04E1BB-2E40-4901-A0D5-23B4136920F2}" presName="sibTrans" presStyleCnt="0"/>
      <dgm:spPr/>
    </dgm:pt>
    <dgm:pt modelId="{26FEF208-E7D9-434C-8CA9-9FAECE02444C}" type="pres">
      <dgm:prSet presAssocID="{67F0D469-EA0A-4145-868B-2349A4E9E2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B8DEBD-9936-481A-928F-812CEA35D174}" type="presOf" srcId="{49AA020D-9399-49C6-9221-D5649A6E44F5}" destId="{89165E4E-4FDA-4676-AE25-486C77ED34E9}" srcOrd="0" destOrd="0" presId="urn:microsoft.com/office/officeart/2005/8/layout/default"/>
    <dgm:cxn modelId="{481CAA27-9541-4F69-A8C4-D788FEB7E11A}" type="presOf" srcId="{67F0D469-EA0A-4145-868B-2349A4E9E29A}" destId="{26FEF208-E7D9-434C-8CA9-9FAECE02444C}" srcOrd="0" destOrd="0" presId="urn:microsoft.com/office/officeart/2005/8/layout/default"/>
    <dgm:cxn modelId="{41848D90-CBDC-4A2F-A19D-AEC59C22A460}" srcId="{49AA020D-9399-49C6-9221-D5649A6E44F5}" destId="{67F0D469-EA0A-4145-868B-2349A4E9E29A}" srcOrd="1" destOrd="0" parTransId="{4C78CDD1-4668-4877-974E-A960AF91E5E3}" sibTransId="{86B75C8C-711F-426F-89C6-D18E4B95B412}"/>
    <dgm:cxn modelId="{1C56D5E3-D630-4F65-89E7-177A7DDD12FD}" type="presOf" srcId="{C93D5AC6-860F-41D6-BEC5-8BB6E0AD01B5}" destId="{CCECE1E7-F9DB-4F5E-B944-EE707B3B52B9}" srcOrd="0" destOrd="0" presId="urn:microsoft.com/office/officeart/2005/8/layout/default"/>
    <dgm:cxn modelId="{DFA6C482-2CE9-473F-A1C9-1619BE0E8E17}" srcId="{49AA020D-9399-49C6-9221-D5649A6E44F5}" destId="{C93D5AC6-860F-41D6-BEC5-8BB6E0AD01B5}" srcOrd="0" destOrd="0" parTransId="{FA436DF7-6DF8-4D28-B801-C4C061162F3D}" sibTransId="{9A04E1BB-2E40-4901-A0D5-23B4136920F2}"/>
    <dgm:cxn modelId="{AE023B1C-75CE-4308-9D01-0455FCE6796E}" type="presParOf" srcId="{89165E4E-4FDA-4676-AE25-486C77ED34E9}" destId="{CCECE1E7-F9DB-4F5E-B944-EE707B3B52B9}" srcOrd="0" destOrd="0" presId="urn:microsoft.com/office/officeart/2005/8/layout/default"/>
    <dgm:cxn modelId="{CAA0AA12-36EC-443A-AF2C-5C1F1D6DF0DE}" type="presParOf" srcId="{89165E4E-4FDA-4676-AE25-486C77ED34E9}" destId="{EDC4B49C-BFC8-4438-9299-658D4F62416A}" srcOrd="1" destOrd="0" presId="urn:microsoft.com/office/officeart/2005/8/layout/default"/>
    <dgm:cxn modelId="{4868C9B0-9070-46D4-A2CA-03972D49FD28}" type="presParOf" srcId="{89165E4E-4FDA-4676-AE25-486C77ED34E9}" destId="{26FEF208-E7D9-434C-8CA9-9FAECE02444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7DA6-703F-4C1A-BC0C-3FD1A6618C2A}">
      <dsp:nvSpPr>
        <dsp:cNvPr id="0" name=""/>
        <dsp:cNvSpPr/>
      </dsp:nvSpPr>
      <dsp:spPr>
        <a:xfrm>
          <a:off x="0" y="0"/>
          <a:ext cx="7437512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FAB96-021A-4731-8CA6-9ED7CA616F07}">
      <dsp:nvSpPr>
        <dsp:cNvPr id="0" name=""/>
        <dsp:cNvSpPr/>
      </dsp:nvSpPr>
      <dsp:spPr>
        <a:xfrm>
          <a:off x="0" y="0"/>
          <a:ext cx="7437512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обеспечение профессионального роста педагогических работников, </a:t>
          </a:r>
          <a:endParaRPr lang="ru-RU" sz="2200" b="1" kern="1200" dirty="0"/>
        </a:p>
      </dsp:txBody>
      <dsp:txXfrm>
        <a:off x="0" y="0"/>
        <a:ext cx="7437512" cy="846094"/>
      </dsp:txXfrm>
    </dsp:sp>
    <dsp:sp modelId="{709A06BB-BCB9-42ED-A85D-AEBC85772F16}">
      <dsp:nvSpPr>
        <dsp:cNvPr id="0" name=""/>
        <dsp:cNvSpPr/>
      </dsp:nvSpPr>
      <dsp:spPr>
        <a:xfrm>
          <a:off x="0" y="846094"/>
          <a:ext cx="7437512" cy="0"/>
        </a:xfrm>
        <a:prstGeom prst="line">
          <a:avLst/>
        </a:prstGeom>
        <a:solidFill>
          <a:schemeClr val="accent3">
            <a:shade val="80000"/>
            <a:hueOff val="-190402"/>
            <a:satOff val="-1131"/>
            <a:lumOff val="9881"/>
            <a:alphaOff val="0"/>
          </a:schemeClr>
        </a:solidFill>
        <a:ln w="28575" cap="flat" cmpd="sng" algn="ctr">
          <a:solidFill>
            <a:schemeClr val="accent3">
              <a:shade val="80000"/>
              <a:hueOff val="-190402"/>
              <a:satOff val="-1131"/>
              <a:lumOff val="98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9F54F-09A3-4EF5-BF67-EF39E824A996}">
      <dsp:nvSpPr>
        <dsp:cNvPr id="0" name=""/>
        <dsp:cNvSpPr/>
      </dsp:nvSpPr>
      <dsp:spPr>
        <a:xfrm>
          <a:off x="0" y="846094"/>
          <a:ext cx="7437512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развитии цифровой образовательной среды,</a:t>
          </a:r>
          <a:endParaRPr lang="ru-RU" sz="2200" b="1" kern="1200" dirty="0"/>
        </a:p>
      </dsp:txBody>
      <dsp:txXfrm>
        <a:off x="0" y="846094"/>
        <a:ext cx="7437512" cy="846094"/>
      </dsp:txXfrm>
    </dsp:sp>
    <dsp:sp modelId="{8D0A89F6-1A41-4D61-96BD-4D234FCD4CFF}">
      <dsp:nvSpPr>
        <dsp:cNvPr id="0" name=""/>
        <dsp:cNvSpPr/>
      </dsp:nvSpPr>
      <dsp:spPr>
        <a:xfrm>
          <a:off x="0" y="1692188"/>
          <a:ext cx="7437512" cy="0"/>
        </a:xfrm>
        <a:prstGeom prst="line">
          <a:avLst/>
        </a:prstGeom>
        <a:solidFill>
          <a:schemeClr val="accent3">
            <a:shade val="80000"/>
            <a:hueOff val="-380804"/>
            <a:satOff val="-2263"/>
            <a:lumOff val="19762"/>
            <a:alphaOff val="0"/>
          </a:schemeClr>
        </a:solidFill>
        <a:ln w="28575" cap="flat" cmpd="sng" algn="ctr">
          <a:solidFill>
            <a:schemeClr val="accent3">
              <a:shade val="80000"/>
              <a:hueOff val="-380804"/>
              <a:satOff val="-2263"/>
              <a:lumOff val="19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606BC-5A41-4F09-AE99-008331EE031E}">
      <dsp:nvSpPr>
        <dsp:cNvPr id="0" name=""/>
        <dsp:cNvSpPr/>
      </dsp:nvSpPr>
      <dsp:spPr>
        <a:xfrm>
          <a:off x="0" y="1692188"/>
          <a:ext cx="7437512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создании системы наставничества</a:t>
          </a:r>
          <a:endParaRPr lang="ru-RU" sz="2200" b="1" kern="1200" dirty="0"/>
        </a:p>
      </dsp:txBody>
      <dsp:txXfrm>
        <a:off x="0" y="1692188"/>
        <a:ext cx="7437512" cy="846094"/>
      </dsp:txXfrm>
    </dsp:sp>
    <dsp:sp modelId="{9026B6BD-A1CA-43CD-891C-19B69CFABEFC}">
      <dsp:nvSpPr>
        <dsp:cNvPr id="0" name=""/>
        <dsp:cNvSpPr/>
      </dsp:nvSpPr>
      <dsp:spPr>
        <a:xfrm>
          <a:off x="0" y="2538282"/>
          <a:ext cx="7437512" cy="0"/>
        </a:xfrm>
        <a:prstGeom prst="line">
          <a:avLst/>
        </a:prstGeom>
        <a:solidFill>
          <a:schemeClr val="accent3">
            <a:shade val="80000"/>
            <a:hueOff val="-571206"/>
            <a:satOff val="-3394"/>
            <a:lumOff val="29643"/>
            <a:alphaOff val="0"/>
          </a:schemeClr>
        </a:solidFill>
        <a:ln w="28575" cap="flat" cmpd="sng" algn="ctr">
          <a:solidFill>
            <a:schemeClr val="accent3">
              <a:shade val="80000"/>
              <a:hueOff val="-571206"/>
              <a:satOff val="-3394"/>
              <a:lumOff val="296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B7658-D1E3-4181-B00C-D7FBA0E5770F}">
      <dsp:nvSpPr>
        <dsp:cNvPr id="0" name=""/>
        <dsp:cNvSpPr/>
      </dsp:nvSpPr>
      <dsp:spPr>
        <a:xfrm>
          <a:off x="0" y="2538282"/>
          <a:ext cx="7437512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сопровождение и вовлечение молодых педагогов</a:t>
          </a:r>
          <a:endParaRPr lang="ru-RU" sz="2200" b="1" kern="1200" dirty="0"/>
        </a:p>
      </dsp:txBody>
      <dsp:txXfrm>
        <a:off x="0" y="2538282"/>
        <a:ext cx="7437512" cy="846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DABA5-49EC-4FEE-B58C-0A4ACB8646B8}">
      <dsp:nvSpPr>
        <dsp:cNvPr id="0" name=""/>
        <dsp:cNvSpPr/>
      </dsp:nvSpPr>
      <dsp:spPr>
        <a:xfrm>
          <a:off x="0" y="4098747"/>
          <a:ext cx="9001000" cy="8967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МР с учителем (сопровождение)</a:t>
          </a:r>
          <a:endParaRPr lang="ru-RU" sz="2100" kern="1200" dirty="0"/>
        </a:p>
      </dsp:txBody>
      <dsp:txXfrm>
        <a:off x="0" y="4098747"/>
        <a:ext cx="9001000" cy="896705"/>
      </dsp:txXfrm>
    </dsp:sp>
    <dsp:sp modelId="{B6FC6E57-BA1A-4020-AC23-5D96865F688E}">
      <dsp:nvSpPr>
        <dsp:cNvPr id="0" name=""/>
        <dsp:cNvSpPr/>
      </dsp:nvSpPr>
      <dsp:spPr>
        <a:xfrm rot="10800000">
          <a:off x="0" y="2733064"/>
          <a:ext cx="9001000" cy="1379133"/>
        </a:xfrm>
        <a:prstGeom prst="upArrowCallout">
          <a:avLst/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учительские компетенции</a:t>
          </a:r>
          <a:endParaRPr lang="ru-RU" sz="2100" kern="1200" dirty="0"/>
        </a:p>
      </dsp:txBody>
      <dsp:txXfrm rot="10800000">
        <a:off x="0" y="2733064"/>
        <a:ext cx="9001000" cy="896119"/>
      </dsp:txXfrm>
    </dsp:sp>
    <dsp:sp modelId="{064B0C57-8DCF-45BA-B5C3-397E591E2CAC}">
      <dsp:nvSpPr>
        <dsp:cNvPr id="0" name=""/>
        <dsp:cNvSpPr/>
      </dsp:nvSpPr>
      <dsp:spPr>
        <a:xfrm rot="10800000">
          <a:off x="0" y="1367381"/>
          <a:ext cx="9001000" cy="1379133"/>
        </a:xfrm>
        <a:prstGeom prst="upArrowCallout">
          <a:avLst/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способы работы по достижению новых образовательных результатов</a:t>
          </a:r>
          <a:endParaRPr lang="ru-RU" sz="2100" kern="1200" dirty="0"/>
        </a:p>
      </dsp:txBody>
      <dsp:txXfrm rot="10800000">
        <a:off x="0" y="1367381"/>
        <a:ext cx="9001000" cy="896119"/>
      </dsp:txXfrm>
    </dsp:sp>
    <dsp:sp modelId="{D22A7522-B1AD-4382-9321-0230D2A86B01}">
      <dsp:nvSpPr>
        <dsp:cNvPr id="0" name=""/>
        <dsp:cNvSpPr/>
      </dsp:nvSpPr>
      <dsp:spPr>
        <a:xfrm rot="10800000">
          <a:off x="0" y="1698"/>
          <a:ext cx="9001000" cy="1379133"/>
        </a:xfrm>
        <a:prstGeom prst="upArrowCallout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новые образовательные результаты(ОР)</a:t>
          </a:r>
          <a:endParaRPr lang="ru-RU" sz="2100" kern="1200" dirty="0"/>
        </a:p>
      </dsp:txBody>
      <dsp:txXfrm rot="10800000">
        <a:off x="0" y="1698"/>
        <a:ext cx="9001000" cy="896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DBD75-8402-4098-A3DE-A9E619C7896E}">
      <dsp:nvSpPr>
        <dsp:cNvPr id="0" name=""/>
        <dsp:cNvSpPr/>
      </dsp:nvSpPr>
      <dsp:spPr>
        <a:xfrm>
          <a:off x="0" y="50596"/>
          <a:ext cx="3312368" cy="8225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Механизмы управления методической работой</a:t>
          </a:r>
          <a:endParaRPr lang="ru-RU" sz="1900" kern="1200"/>
        </a:p>
      </dsp:txBody>
      <dsp:txXfrm>
        <a:off x="40152" y="90748"/>
        <a:ext cx="3232064" cy="74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CC106-1168-4B9A-954D-E1963FAD6480}">
      <dsp:nvSpPr>
        <dsp:cNvPr id="0" name=""/>
        <dsp:cNvSpPr/>
      </dsp:nvSpPr>
      <dsp:spPr>
        <a:xfrm>
          <a:off x="144018" y="153396"/>
          <a:ext cx="2880317" cy="40877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Методическая работа </a:t>
          </a:r>
          <a:r>
            <a:rPr lang="ru-RU" sz="1400" kern="1200" dirty="0" smtClean="0"/>
            <a:t>– это особый вид педагогической, исследовательской, управленческой деятельности, которая направлена на обучение и развитие педагогических кадров, выявление, обобщение и распространение передового педагогического опыта, создание собственных методических разработок для обеспечения образовательного процесса.</a:t>
          </a:r>
          <a:endParaRPr lang="ru-RU" sz="1400" kern="1200" dirty="0"/>
        </a:p>
      </dsp:txBody>
      <dsp:txXfrm>
        <a:off x="284623" y="294001"/>
        <a:ext cx="2599107" cy="3806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BE88D-1F0A-47D9-AB47-7D7CB12EC3EE}">
      <dsp:nvSpPr>
        <dsp:cNvPr id="0" name=""/>
        <dsp:cNvSpPr/>
      </dsp:nvSpPr>
      <dsp:spPr>
        <a:xfrm>
          <a:off x="362898" y="2184"/>
          <a:ext cx="3803414" cy="2282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Работа с педагогами по выявлению их образовательных дефицитов на основе анализа детских результатов и оформлению адресного заказа на ПК. </a:t>
          </a:r>
          <a:endParaRPr lang="ru-RU" sz="1900" kern="1200" dirty="0"/>
        </a:p>
      </dsp:txBody>
      <dsp:txXfrm>
        <a:off x="362898" y="2184"/>
        <a:ext cx="3803414" cy="2282048"/>
      </dsp:txXfrm>
    </dsp:sp>
    <dsp:sp modelId="{3082C720-54B6-4574-ACA6-DB8BF931E9F8}">
      <dsp:nvSpPr>
        <dsp:cNvPr id="0" name=""/>
        <dsp:cNvSpPr/>
      </dsp:nvSpPr>
      <dsp:spPr>
        <a:xfrm>
          <a:off x="4546654" y="2184"/>
          <a:ext cx="3803414" cy="2282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Работа по пониманию следующего шага развития образовательной организации и оформлению заказа на повышение квалификации педагогических работников исходя из этого видения.</a:t>
          </a:r>
          <a:endParaRPr lang="ru-RU" sz="1900" kern="1200" dirty="0"/>
        </a:p>
      </dsp:txBody>
      <dsp:txXfrm>
        <a:off x="4546654" y="2184"/>
        <a:ext cx="3803414" cy="2282048"/>
      </dsp:txXfrm>
    </dsp:sp>
    <dsp:sp modelId="{9BA10D41-4262-4340-B3B8-1B8D4B35875D}">
      <dsp:nvSpPr>
        <dsp:cNvPr id="0" name=""/>
        <dsp:cNvSpPr/>
      </dsp:nvSpPr>
      <dsp:spPr>
        <a:xfrm>
          <a:off x="2454776" y="2664574"/>
          <a:ext cx="3803414" cy="2282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Запуск процедуры «приемки» результатов ПК. </a:t>
          </a:r>
          <a:endParaRPr lang="ru-RU" sz="1900" kern="1200"/>
        </a:p>
      </dsp:txBody>
      <dsp:txXfrm>
        <a:off x="2454776" y="2664574"/>
        <a:ext cx="3803414" cy="22820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9D033-C127-4FFC-90E4-250C3102835A}">
      <dsp:nvSpPr>
        <dsp:cNvPr id="0" name=""/>
        <dsp:cNvSpPr/>
      </dsp:nvSpPr>
      <dsp:spPr>
        <a:xfrm>
          <a:off x="0" y="773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FA7BB0-4E90-4341-BEEF-D336E4106EFB}">
      <dsp:nvSpPr>
        <dsp:cNvPr id="0" name=""/>
        <dsp:cNvSpPr/>
      </dsp:nvSpPr>
      <dsp:spPr>
        <a:xfrm>
          <a:off x="0" y="773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sng" kern="1200" dirty="0" smtClean="0">
              <a:hlinkClick xmlns:r="http://schemas.openxmlformats.org/officeDocument/2006/relationships" r:id="rId1"/>
            </a:rPr>
            <a:t>Ойская СШ    </a:t>
          </a:r>
          <a:r>
            <a:rPr lang="en-US" sz="1050" u="sng" kern="1200" dirty="0" smtClean="0">
              <a:hlinkClick xmlns:r="http://schemas.openxmlformats.org/officeDocument/2006/relationships" r:id="rId1"/>
            </a:rPr>
            <a:t>https://youtu.be/KyM8FHPCSaE</a:t>
          </a:r>
          <a:endParaRPr lang="ru-RU" sz="1050" kern="1200" dirty="0"/>
        </a:p>
      </dsp:txBody>
      <dsp:txXfrm>
        <a:off x="0" y="773"/>
        <a:ext cx="5328591" cy="633515"/>
      </dsp:txXfrm>
    </dsp:sp>
    <dsp:sp modelId="{597C7E9D-DB33-4A90-BEC9-815810496586}">
      <dsp:nvSpPr>
        <dsp:cNvPr id="0" name=""/>
        <dsp:cNvSpPr/>
      </dsp:nvSpPr>
      <dsp:spPr>
        <a:xfrm>
          <a:off x="0" y="634289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1C660E-C51B-43BF-994F-22D3C1C6CA9A}">
      <dsp:nvSpPr>
        <dsp:cNvPr id="0" name=""/>
        <dsp:cNvSpPr/>
      </dsp:nvSpPr>
      <dsp:spPr>
        <a:xfrm>
          <a:off x="0" y="634289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sng" kern="1200" dirty="0" smtClean="0">
              <a:solidFill>
                <a:srgbClr val="0070C0"/>
              </a:solidFill>
            </a:rPr>
            <a:t>Ермаковская СШ№1 </a:t>
          </a:r>
          <a:r>
            <a:rPr lang="ru-RU" sz="1050" u="sng" kern="1200" dirty="0" smtClean="0">
              <a:hlinkClick xmlns:r="http://schemas.openxmlformats.org/officeDocument/2006/relationships" r:id="rId2"/>
            </a:rPr>
            <a:t>https://youtu.be/efbIrmn-OUo</a:t>
          </a:r>
          <a:r>
            <a:rPr lang="ru-RU" sz="1050" kern="1200" dirty="0" smtClean="0"/>
            <a:t> </a:t>
          </a:r>
          <a:endParaRPr lang="ru-RU" sz="1050" kern="1200" dirty="0"/>
        </a:p>
      </dsp:txBody>
      <dsp:txXfrm>
        <a:off x="0" y="634289"/>
        <a:ext cx="5328591" cy="633515"/>
      </dsp:txXfrm>
    </dsp:sp>
    <dsp:sp modelId="{0B4F1CBC-103C-4D86-A6B9-7C58E09B20EB}">
      <dsp:nvSpPr>
        <dsp:cNvPr id="0" name=""/>
        <dsp:cNvSpPr/>
      </dsp:nvSpPr>
      <dsp:spPr>
        <a:xfrm>
          <a:off x="0" y="1267804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EE409E-381B-4ED4-9E6F-D8235881A176}">
      <dsp:nvSpPr>
        <dsp:cNvPr id="0" name=""/>
        <dsp:cNvSpPr/>
      </dsp:nvSpPr>
      <dsp:spPr>
        <a:xfrm>
          <a:off x="0" y="1267804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hlinkClick xmlns:r="http://schemas.openxmlformats.org/officeDocument/2006/relationships" r:id="rId3"/>
            </a:rPr>
            <a:t>Мигнинская СШ      </a:t>
          </a:r>
          <a:r>
            <a:rPr lang="ru-RU" sz="1050" u="sng" kern="1200" dirty="0" smtClean="0">
              <a:hlinkClick xmlns:r="http://schemas.openxmlformats.org/officeDocument/2006/relationships" r:id="rId3"/>
            </a:rPr>
            <a:t>http://migna.ermuo.ru/wp-admin/post.php?post=5399&amp;action=edit</a:t>
          </a:r>
          <a:endParaRPr lang="ru-RU" sz="1050" kern="1200" dirty="0"/>
        </a:p>
      </dsp:txBody>
      <dsp:txXfrm>
        <a:off x="0" y="1267804"/>
        <a:ext cx="5328591" cy="633515"/>
      </dsp:txXfrm>
    </dsp:sp>
    <dsp:sp modelId="{6243B2CD-AF22-443A-9728-FDC6CD228DE7}">
      <dsp:nvSpPr>
        <dsp:cNvPr id="0" name=""/>
        <dsp:cNvSpPr/>
      </dsp:nvSpPr>
      <dsp:spPr>
        <a:xfrm>
          <a:off x="0" y="1901320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DDA836-898F-4815-9AB9-721B9FE4801D}">
      <dsp:nvSpPr>
        <dsp:cNvPr id="0" name=""/>
        <dsp:cNvSpPr/>
      </dsp:nvSpPr>
      <dsp:spPr>
        <a:xfrm>
          <a:off x="0" y="1901320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sng" kern="1200" dirty="0" smtClean="0">
              <a:hlinkClick xmlns:r="http://schemas.openxmlformats.org/officeDocument/2006/relationships" r:id="rId4"/>
            </a:rPr>
            <a:t>Ивановская СШ </a:t>
          </a:r>
          <a:r>
            <a:rPr lang="ru-RU" sz="1050" u="sng" kern="1200" dirty="0" smtClean="0">
              <a:hlinkClick xmlns:r="http://schemas.openxmlformats.org/officeDocument/2006/relationships" r:id="rId4"/>
            </a:rPr>
            <a:t>https://youtu.be/GTlZaWszkvk</a:t>
          </a:r>
          <a:endParaRPr lang="ru-RU" sz="1050" kern="1200" dirty="0"/>
        </a:p>
      </dsp:txBody>
      <dsp:txXfrm>
        <a:off x="0" y="1901320"/>
        <a:ext cx="5328591" cy="633515"/>
      </dsp:txXfrm>
    </dsp:sp>
    <dsp:sp modelId="{5A12944B-B800-4576-88B5-73F7E5E263CD}">
      <dsp:nvSpPr>
        <dsp:cNvPr id="0" name=""/>
        <dsp:cNvSpPr/>
      </dsp:nvSpPr>
      <dsp:spPr>
        <a:xfrm>
          <a:off x="0" y="2534836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083745-0592-406F-9173-757C87900798}">
      <dsp:nvSpPr>
        <dsp:cNvPr id="0" name=""/>
        <dsp:cNvSpPr/>
      </dsp:nvSpPr>
      <dsp:spPr>
        <a:xfrm>
          <a:off x="0" y="2534836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sng" kern="1200" dirty="0" smtClean="0">
              <a:solidFill>
                <a:srgbClr val="0070C0"/>
              </a:solidFill>
            </a:rPr>
            <a:t>Ермаковская СШ№2</a:t>
          </a:r>
          <a:r>
            <a:rPr lang="ru-RU" sz="1050" kern="1200" dirty="0" smtClean="0"/>
            <a:t>- </a:t>
          </a:r>
          <a:r>
            <a:rPr lang="ru-RU" sz="1050" kern="1200" dirty="0" smtClean="0">
              <a:hlinkClick xmlns:r="http://schemas.openxmlformats.org/officeDocument/2006/relationships" r:id="rId5"/>
            </a:rPr>
            <a:t>http://erm-school2.ermuo.ru/wp-content/uploads/2021/04/Stendoviy-doklad.docx</a:t>
          </a:r>
          <a:endParaRPr lang="ru-RU" sz="1050" kern="1200" dirty="0"/>
        </a:p>
      </dsp:txBody>
      <dsp:txXfrm>
        <a:off x="0" y="2534836"/>
        <a:ext cx="5328591" cy="633515"/>
      </dsp:txXfrm>
    </dsp:sp>
    <dsp:sp modelId="{38274786-AA35-4277-8114-808FC3643545}">
      <dsp:nvSpPr>
        <dsp:cNvPr id="0" name=""/>
        <dsp:cNvSpPr/>
      </dsp:nvSpPr>
      <dsp:spPr>
        <a:xfrm>
          <a:off x="0" y="3168352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6D2573-03EB-4F45-88B4-DDFD4C403E88}">
      <dsp:nvSpPr>
        <dsp:cNvPr id="0" name=""/>
        <dsp:cNvSpPr/>
      </dsp:nvSpPr>
      <dsp:spPr>
        <a:xfrm>
          <a:off x="0" y="3168351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Ермаковский ДОУ №1 </a:t>
          </a:r>
          <a:r>
            <a:rPr lang="ru-RU" sz="1050" kern="1200" dirty="0" smtClean="0">
              <a:hlinkClick xmlns:r="http://schemas.openxmlformats.org/officeDocument/2006/relationships" r:id="rId6"/>
            </a:rPr>
            <a:t>http://detsad1.ermuo.ru/?page_id=2600</a:t>
          </a:r>
          <a:endParaRPr lang="ru-RU" sz="1050" kern="1200" dirty="0"/>
        </a:p>
      </dsp:txBody>
      <dsp:txXfrm>
        <a:off x="0" y="3168351"/>
        <a:ext cx="5328591" cy="633515"/>
      </dsp:txXfrm>
    </dsp:sp>
    <dsp:sp modelId="{F98C9111-61DA-4135-A1EA-3EBE819316AD}">
      <dsp:nvSpPr>
        <dsp:cNvPr id="0" name=""/>
        <dsp:cNvSpPr/>
      </dsp:nvSpPr>
      <dsp:spPr>
        <a:xfrm>
          <a:off x="0" y="3801867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7AC143-BCD0-46B0-B738-A4417DF2F309}">
      <dsp:nvSpPr>
        <dsp:cNvPr id="0" name=""/>
        <dsp:cNvSpPr/>
      </dsp:nvSpPr>
      <dsp:spPr>
        <a:xfrm>
          <a:off x="0" y="3801867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Ермаковский ДОУ № 2 страница стендового доклада</a:t>
          </a:r>
          <a:r>
            <a:rPr lang="ru-RU" sz="1000" kern="1200" dirty="0" smtClean="0">
              <a:hlinkClick xmlns:r="http://schemas.openxmlformats.org/officeDocument/2006/relationships" r:id="rId7"/>
            </a:rPr>
            <a:t>http://detsad2.ermuo.ru/?p=1366</a:t>
          </a:r>
          <a:r>
            <a:rPr lang="ru-RU" sz="1000" kern="1200" dirty="0" smtClean="0"/>
            <a:t> постер </a:t>
          </a:r>
          <a:r>
            <a:rPr lang="ru-RU" sz="1000" kern="1200" dirty="0" smtClean="0">
              <a:hlinkClick xmlns:r="http://schemas.openxmlformats.org/officeDocument/2006/relationships" r:id="rId8"/>
            </a:rPr>
            <a:t>http://detsad2.ermuo.ru/wp-content/uploads/2021/04/post26.jpg</a:t>
          </a:r>
          <a:r>
            <a:rPr lang="ru-RU" sz="1000" kern="1200" dirty="0" smtClean="0"/>
            <a:t>сопровождение стендового доклада</a:t>
          </a:r>
          <a:r>
            <a:rPr lang="ru-RU" sz="1000" kern="1200" dirty="0" smtClean="0">
              <a:hlinkClick xmlns:r="http://schemas.openxmlformats.org/officeDocument/2006/relationships" r:id="rId9"/>
            </a:rPr>
            <a:t>https://www.youtube.com/watch?v=n1h2yafFqP4&amp;feature=youtu.be</a:t>
          </a:r>
          <a:endParaRPr lang="ru-RU" sz="1000" kern="1200" dirty="0"/>
        </a:p>
      </dsp:txBody>
      <dsp:txXfrm>
        <a:off x="0" y="3801867"/>
        <a:ext cx="5328591" cy="633515"/>
      </dsp:txXfrm>
    </dsp:sp>
    <dsp:sp modelId="{75D426C5-19B0-4B33-A63A-B52ACE5BD775}">
      <dsp:nvSpPr>
        <dsp:cNvPr id="0" name=""/>
        <dsp:cNvSpPr/>
      </dsp:nvSpPr>
      <dsp:spPr>
        <a:xfrm>
          <a:off x="0" y="4491842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F8F642-8ABF-4F05-A090-67CEAAD91ECE}">
      <dsp:nvSpPr>
        <dsp:cNvPr id="0" name=""/>
        <dsp:cNvSpPr/>
      </dsp:nvSpPr>
      <dsp:spPr>
        <a:xfrm>
          <a:off x="0" y="4491842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Ермаковский ДОУ № 3 </a:t>
          </a:r>
          <a:r>
            <a:rPr lang="ru-RU" sz="1050" kern="1200" dirty="0" smtClean="0">
              <a:hlinkClick xmlns:r="http://schemas.openxmlformats.org/officeDocument/2006/relationships" r:id="rId10"/>
            </a:rPr>
            <a:t>https://disk.yandex.ru/d/L3CVaIpfgArtJw</a:t>
          </a:r>
          <a:endParaRPr lang="ru-RU" sz="1050" kern="1200" dirty="0"/>
        </a:p>
      </dsp:txBody>
      <dsp:txXfrm>
        <a:off x="0" y="4491842"/>
        <a:ext cx="5328591" cy="633515"/>
      </dsp:txXfrm>
    </dsp:sp>
    <dsp:sp modelId="{C4A3B9A7-542F-44D8-B9D5-5569DAC5E6A5}">
      <dsp:nvSpPr>
        <dsp:cNvPr id="0" name=""/>
        <dsp:cNvSpPr/>
      </dsp:nvSpPr>
      <dsp:spPr>
        <a:xfrm>
          <a:off x="0" y="5068899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E7876D-7A11-402E-B8E4-E77CE7E02B6F}">
      <dsp:nvSpPr>
        <dsp:cNvPr id="0" name=""/>
        <dsp:cNvSpPr/>
      </dsp:nvSpPr>
      <dsp:spPr>
        <a:xfrm>
          <a:off x="0" y="5068899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 Ермаковский ДОУ № 4 </a:t>
          </a:r>
          <a:r>
            <a:rPr lang="ru-RU" sz="1050" kern="1200" dirty="0" smtClean="0">
              <a:hlinkClick xmlns:r="http://schemas.openxmlformats.org/officeDocument/2006/relationships" r:id="rId11"/>
            </a:rPr>
            <a:t>https://cloud.mail.ru/public/ge4V/Foqwm1U3g</a:t>
          </a:r>
          <a:endParaRPr lang="ru-RU" sz="1050" kern="1200" dirty="0"/>
        </a:p>
      </dsp:txBody>
      <dsp:txXfrm>
        <a:off x="0" y="5068899"/>
        <a:ext cx="5328591" cy="633515"/>
      </dsp:txXfrm>
    </dsp:sp>
    <dsp:sp modelId="{F8960383-64DD-4136-BADC-30C5831AADA5}">
      <dsp:nvSpPr>
        <dsp:cNvPr id="0" name=""/>
        <dsp:cNvSpPr/>
      </dsp:nvSpPr>
      <dsp:spPr>
        <a:xfrm>
          <a:off x="0" y="5702414"/>
          <a:ext cx="53285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1066F9-5D0D-4E19-9F18-7CEF6E3F1A21}">
      <dsp:nvSpPr>
        <dsp:cNvPr id="0" name=""/>
        <dsp:cNvSpPr/>
      </dsp:nvSpPr>
      <dsp:spPr>
        <a:xfrm>
          <a:off x="0" y="5702414"/>
          <a:ext cx="5328591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Ермаковский ДОУ № 5 </a:t>
          </a:r>
          <a:r>
            <a:rPr lang="ru-RU" sz="1050" kern="1200" dirty="0" smtClean="0">
              <a:hlinkClick xmlns:r="http://schemas.openxmlformats.org/officeDocument/2006/relationships" r:id="rId12"/>
            </a:rPr>
            <a:t>https://www.youtube.com/watch?v=6ghibeqXWdU</a:t>
          </a:r>
          <a:endParaRPr lang="ru-RU" sz="1050" kern="1200" dirty="0" smtClean="0"/>
        </a:p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 </a:t>
          </a:r>
        </a:p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 </a:t>
          </a:r>
          <a:endParaRPr lang="ru-RU" sz="1050" kern="1200" dirty="0"/>
        </a:p>
      </dsp:txBody>
      <dsp:txXfrm>
        <a:off x="0" y="5702414"/>
        <a:ext cx="5328591" cy="6335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91801-94B7-49BF-867B-C9033445DE93}">
      <dsp:nvSpPr>
        <dsp:cNvPr id="0" name=""/>
        <dsp:cNvSpPr/>
      </dsp:nvSpPr>
      <dsp:spPr>
        <a:xfrm>
          <a:off x="1610555" y="-29177"/>
          <a:ext cx="4792465" cy="4792465"/>
        </a:xfrm>
        <a:prstGeom prst="circularArrow">
          <a:avLst>
            <a:gd name="adj1" fmla="val 5544"/>
            <a:gd name="adj2" fmla="val 330680"/>
            <a:gd name="adj3" fmla="val 13769962"/>
            <a:gd name="adj4" fmla="val 17389595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95B1B-C0C5-4593-9590-8FC3C9B76345}">
      <dsp:nvSpPr>
        <dsp:cNvPr id="0" name=""/>
        <dsp:cNvSpPr/>
      </dsp:nvSpPr>
      <dsp:spPr>
        <a:xfrm>
          <a:off x="2881835" y="1251"/>
          <a:ext cx="2249905" cy="11249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РАОП</a:t>
          </a:r>
          <a:endParaRPr lang="ru-RU" sz="1800" b="1" kern="1200" dirty="0"/>
        </a:p>
      </dsp:txBody>
      <dsp:txXfrm>
        <a:off x="2936751" y="56167"/>
        <a:ext cx="2140073" cy="1015120"/>
      </dsp:txXfrm>
    </dsp:sp>
    <dsp:sp modelId="{5FE81C01-A1C1-4B0F-8D1F-C3C9712CB4E5}">
      <dsp:nvSpPr>
        <dsp:cNvPr id="0" name=""/>
        <dsp:cNvSpPr/>
      </dsp:nvSpPr>
      <dsp:spPr>
        <a:xfrm>
          <a:off x="4825505" y="1413410"/>
          <a:ext cx="2249905" cy="1124952"/>
        </a:xfrm>
        <a:prstGeom prst="roundRect">
          <a:avLst/>
        </a:prstGeom>
        <a:solidFill>
          <a:schemeClr val="accent4">
            <a:hueOff val="772618"/>
            <a:satOff val="8421"/>
            <a:lumOff val="-1765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</a:t>
          </a:r>
          <a:endParaRPr lang="ru-RU" sz="1800" b="1" kern="1200" dirty="0"/>
        </a:p>
      </dsp:txBody>
      <dsp:txXfrm>
        <a:off x="4880421" y="1468326"/>
        <a:ext cx="2140073" cy="1015120"/>
      </dsp:txXfrm>
    </dsp:sp>
    <dsp:sp modelId="{4736781F-D67F-4C21-84D1-DF99C9C96CF7}">
      <dsp:nvSpPr>
        <dsp:cNvPr id="0" name=""/>
        <dsp:cNvSpPr/>
      </dsp:nvSpPr>
      <dsp:spPr>
        <a:xfrm>
          <a:off x="4083089" y="3698331"/>
          <a:ext cx="2249905" cy="1124952"/>
        </a:xfrm>
        <a:prstGeom prst="roundRect">
          <a:avLst/>
        </a:prstGeom>
        <a:solidFill>
          <a:schemeClr val="accent4">
            <a:hueOff val="1545236"/>
            <a:satOff val="16843"/>
            <a:lumOff val="-353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КОНКУРСЫ</a:t>
          </a:r>
          <a:endParaRPr lang="ru-RU" sz="1800" b="1" kern="1200" dirty="0"/>
        </a:p>
      </dsp:txBody>
      <dsp:txXfrm>
        <a:off x="4138005" y="3753247"/>
        <a:ext cx="2140073" cy="1015120"/>
      </dsp:txXfrm>
    </dsp:sp>
    <dsp:sp modelId="{7755814F-1436-4987-BD10-9F9980F4AD4D}">
      <dsp:nvSpPr>
        <dsp:cNvPr id="0" name=""/>
        <dsp:cNvSpPr/>
      </dsp:nvSpPr>
      <dsp:spPr>
        <a:xfrm>
          <a:off x="1727781" y="3699583"/>
          <a:ext cx="2249905" cy="1124952"/>
        </a:xfrm>
        <a:prstGeom prst="roundRect">
          <a:avLst/>
        </a:prstGeom>
        <a:solidFill>
          <a:schemeClr val="accent4">
            <a:hueOff val="2317855"/>
            <a:satOff val="25264"/>
            <a:lumOff val="-5294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ФЕСТИВАЛИ</a:t>
          </a:r>
          <a:endParaRPr lang="ru-RU" sz="1800" b="1" kern="1200" dirty="0"/>
        </a:p>
      </dsp:txBody>
      <dsp:txXfrm>
        <a:off x="1782697" y="3754499"/>
        <a:ext cx="2140073" cy="1015120"/>
      </dsp:txXfrm>
    </dsp:sp>
    <dsp:sp modelId="{C1E62D1D-AFA6-48A5-9299-0E5B06B4DB71}">
      <dsp:nvSpPr>
        <dsp:cNvPr id="0" name=""/>
        <dsp:cNvSpPr/>
      </dsp:nvSpPr>
      <dsp:spPr>
        <a:xfrm>
          <a:off x="938165" y="1413410"/>
          <a:ext cx="2249905" cy="1124952"/>
        </a:xfrm>
        <a:prstGeom prst="roundRect">
          <a:avLst/>
        </a:prstGeom>
        <a:solidFill>
          <a:schemeClr val="accent4">
            <a:hueOff val="3090473"/>
            <a:satOff val="33685"/>
            <a:lumOff val="-7059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КОНФЕРЕНЦИИ</a:t>
          </a:r>
          <a:endParaRPr lang="ru-RU" sz="1800" b="1" kern="1200" dirty="0"/>
        </a:p>
      </dsp:txBody>
      <dsp:txXfrm>
        <a:off x="993081" y="1468326"/>
        <a:ext cx="2140073" cy="1015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CE1E7-F9DB-4F5E-B944-EE707B3B52B9}">
      <dsp:nvSpPr>
        <dsp:cNvPr id="0" name=""/>
        <dsp:cNvSpPr/>
      </dsp:nvSpPr>
      <dsp:spPr>
        <a:xfrm>
          <a:off x="1054" y="906548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Защита проекта «</a:t>
          </a:r>
          <a:r>
            <a:rPr lang="ru-RU" sz="1900" b="1" kern="1200" dirty="0" smtClean="0"/>
            <a:t>Управление дошкольным образовательным учреждением, в статусе районной инновационной </a:t>
          </a:r>
          <a:r>
            <a:rPr lang="ru-RU" sz="1900" b="1" kern="1200" dirty="0" err="1" smtClean="0"/>
            <a:t>площадки»</a:t>
          </a:r>
          <a:r>
            <a:rPr lang="ru-RU" sz="1900" kern="1200" dirty="0" err="1" smtClean="0"/>
            <a:t>,Абрамова</a:t>
          </a:r>
          <a:r>
            <a:rPr lang="ru-RU" sz="1900" kern="1200" dirty="0" smtClean="0"/>
            <a:t> Елена Викторовна, заведующая МБ ДОУ «Ермаковский детский сад №5» </a:t>
          </a:r>
          <a:endParaRPr lang="ru-RU" sz="1900" kern="1200" dirty="0"/>
        </a:p>
      </dsp:txBody>
      <dsp:txXfrm>
        <a:off x="1054" y="906548"/>
        <a:ext cx="4113738" cy="2468242"/>
      </dsp:txXfrm>
    </dsp:sp>
    <dsp:sp modelId="{26FEF208-E7D9-434C-8CA9-9FAECE02444C}">
      <dsp:nvSpPr>
        <dsp:cNvPr id="0" name=""/>
        <dsp:cNvSpPr/>
      </dsp:nvSpPr>
      <dsp:spPr>
        <a:xfrm>
          <a:off x="4526166" y="906548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Защита проекта "</a:t>
          </a:r>
          <a:r>
            <a:rPr lang="ru-RU" sz="1900" b="1" kern="1200" smtClean="0"/>
            <a:t>Повышение качества образования Араданской  школы в условиях сельской малокомплектной школы»,</a:t>
          </a:r>
          <a:r>
            <a:rPr lang="ru-RU" sz="1900" kern="1200" smtClean="0"/>
            <a:t> Веселкова Олеся Георгиевна, директор МБОУ «Араданская ОШ»</a:t>
          </a:r>
          <a:endParaRPr lang="ru-RU" sz="1900" kern="1200"/>
        </a:p>
      </dsp:txBody>
      <dsp:txXfrm>
        <a:off x="4526166" y="906548"/>
        <a:ext cx="4113738" cy="246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FC4FC-05D8-4977-B9E6-F5E1735CEE2E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E19FA-5F95-4964-8F3F-3D2BEA964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E19FA-5F95-4964-8F3F-3D2BEA964F4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E19FA-5F95-4964-8F3F-3D2BEA964F4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9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888432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«</a:t>
            </a:r>
            <a:r>
              <a:rPr lang="ru-RU" sz="4400" b="1" dirty="0">
                <a:solidFill>
                  <a:srgbClr val="FF0000"/>
                </a:solidFill>
              </a:rPr>
              <a:t>Обновление системы методической службы ОО как условие современного качества образования»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6400800" cy="98566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Черепахина Татьяна Петровна, заместитель директора МБУ «Ермаковский ИМЦ»</a:t>
            </a:r>
          </a:p>
          <a:p>
            <a:pPr algn="r"/>
            <a:r>
              <a:rPr lang="ru-RU" dirty="0" smtClean="0"/>
              <a:t>28.04.2021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000" b="1" u="sng" dirty="0"/>
              <a:t>Площадка №2</a:t>
            </a:r>
            <a:r>
              <a:rPr lang="ru-RU" sz="2000" b="1" dirty="0"/>
              <a:t> Механизмы эффективного обновления системы методической службы ОО как условие современного качества </a:t>
            </a:r>
            <a:r>
              <a:rPr lang="ru-RU" sz="2000" b="1" dirty="0" smtClean="0"/>
              <a:t>образования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/>
              <a:t>Модераторы: Баженова М.Е., Черепахина Т.П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600" i="1" dirty="0"/>
              <a:t>МБУ «Ермаковский ИМЦ», ул. Ленина -78, актовый зал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820472" cy="506916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tabLst>
                <a:tab pos="92075" algn="l"/>
              </a:tabLst>
            </a:pPr>
            <a:r>
              <a:rPr lang="ru-RU" sz="4800" dirty="0" smtClean="0"/>
              <a:t>У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правление </a:t>
            </a: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 основе  практики наставничества. </a:t>
            </a:r>
          </a:p>
          <a:p>
            <a:pPr marL="0" lvl="0" indent="0">
              <a:tabLst>
                <a:tab pos="92075" algn="l"/>
              </a:tabLst>
            </a:pP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Позитивные управленческие практики для повышения качества образования на основе ИОМ педагогов ОО</a:t>
            </a:r>
          </a:p>
          <a:p>
            <a:pPr marL="0" lvl="0" indent="0">
              <a:tabLst>
                <a:tab pos="92075" algn="l"/>
              </a:tabLst>
            </a:pP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Актуальные методы управления и социального влияния в процессе воспитания</a:t>
            </a:r>
            <a:r>
              <a:rPr lang="ru-RU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0"/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МБОУ «Танзыбейская СШ</a:t>
            </a:r>
            <a:r>
              <a:rPr lang="ru-RU" sz="5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»,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Чулочникова </a:t>
            </a: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Оксана Викторовна</a:t>
            </a:r>
            <a:r>
              <a:rPr lang="ru-RU" sz="5600" b="1" dirty="0"/>
              <a:t>,</a:t>
            </a:r>
            <a:r>
              <a:rPr lang="ru-RU" sz="5600" dirty="0"/>
              <a:t> заместитель директора по учебно-воспитательной работе.</a:t>
            </a:r>
          </a:p>
          <a:p>
            <a:pPr marL="0" indent="0">
              <a:buNone/>
            </a:pPr>
            <a:r>
              <a:rPr lang="ru-RU" sz="5600" b="1" dirty="0"/>
              <a:t>«Модель методического сопровождения учителя по формированию функциональной грамотности школьников».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МБОУ </a:t>
            </a:r>
            <a:r>
              <a:rPr lang="ru-RU" sz="5600" b="1" dirty="0">
                <a:solidFill>
                  <a:srgbClr val="C00000"/>
                </a:solidFill>
              </a:rPr>
              <a:t>«Нижнесуэтукская СШ», </a:t>
            </a:r>
            <a:endParaRPr lang="ru-RU" sz="5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Махова </a:t>
            </a: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Светлана Юрьевна</a:t>
            </a:r>
            <a:r>
              <a:rPr lang="ru-RU" sz="5600" b="1" dirty="0"/>
              <a:t>,</a:t>
            </a:r>
            <a:r>
              <a:rPr lang="ru-RU" sz="5600" dirty="0"/>
              <a:t> заместитель директора по учебно-воспитательной работе </a:t>
            </a:r>
            <a:r>
              <a:rPr lang="ru-RU" sz="5600" dirty="0" smtClean="0"/>
              <a:t> </a:t>
            </a:r>
            <a:r>
              <a:rPr lang="ru-RU" sz="5600" b="1" dirty="0" smtClean="0"/>
              <a:t>«</a:t>
            </a:r>
            <a:r>
              <a:rPr lang="ru-RU" sz="5600" b="1" dirty="0"/>
              <a:t>Наставничество</a:t>
            </a:r>
            <a:r>
              <a:rPr lang="ru-RU" sz="5600" dirty="0"/>
              <a:t> </a:t>
            </a:r>
            <a:r>
              <a:rPr lang="ru-RU" sz="5600" b="1" dirty="0"/>
              <a:t>при реализации проектной деятельности школьников»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>
                <a:solidFill>
                  <a:srgbClr val="C00000"/>
                </a:solidFill>
              </a:rPr>
              <a:t>МБОУ «Ермаковская СШ № 1»,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Новикова </a:t>
            </a: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Елена Васильевна</a:t>
            </a:r>
            <a:r>
              <a:rPr lang="ru-RU" sz="5600" b="1" dirty="0"/>
              <a:t>,</a:t>
            </a:r>
            <a:r>
              <a:rPr lang="ru-RU" sz="5600" dirty="0"/>
              <a:t> заместитель директора по методической работе</a:t>
            </a:r>
            <a:r>
              <a:rPr lang="ru-RU" sz="5600" b="1" dirty="0"/>
              <a:t>.  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Проект по организации наставничества для учителей «Педагогический дуэт: путь к мастерству». 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МБУ </a:t>
            </a:r>
            <a:r>
              <a:rPr lang="ru-RU" sz="5600" b="1" dirty="0">
                <a:solidFill>
                  <a:srgbClr val="C00000"/>
                </a:solidFill>
              </a:rPr>
              <a:t>«Ермаковский ИМЦ</a:t>
            </a:r>
            <a:r>
              <a:rPr lang="ru-RU" sz="5600" b="1" dirty="0" smtClean="0">
                <a:solidFill>
                  <a:srgbClr val="C00000"/>
                </a:solidFill>
              </a:rPr>
              <a:t>»,</a:t>
            </a:r>
          </a:p>
          <a:p>
            <a:pPr marL="0" indent="0">
              <a:buNone/>
            </a:pPr>
            <a:r>
              <a:rPr lang="ru-RU" sz="5600" dirty="0" smtClean="0">
                <a:solidFill>
                  <a:srgbClr val="C00000"/>
                </a:solidFill>
              </a:rPr>
              <a:t> </a:t>
            </a: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Несяева Светлана Борисовна</a:t>
            </a:r>
            <a:r>
              <a:rPr lang="ru-RU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5600" dirty="0"/>
              <a:t>методист, руководитель районной  школы молодого педагога</a:t>
            </a:r>
            <a:r>
              <a:rPr lang="ru-RU" sz="5600" b="1" dirty="0"/>
              <a:t> </a:t>
            </a:r>
            <a:r>
              <a:rPr lang="ru-RU" sz="5600" dirty="0"/>
              <a:t>учитель МБОУ «Ермаковская СШ№2».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b="1" dirty="0"/>
              <a:t>Технология «Исследование урока» (</a:t>
            </a:r>
            <a:r>
              <a:rPr lang="en-US" sz="5600" b="1" dirty="0"/>
              <a:t>lesson study</a:t>
            </a:r>
            <a:r>
              <a:rPr lang="ru-RU" sz="5600" b="1" dirty="0"/>
              <a:t>) как эффективная модель организации наставничества.</a:t>
            </a:r>
            <a:r>
              <a:rPr lang="ru-RU" sz="5600" dirty="0"/>
              <a:t>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МБОУ </a:t>
            </a:r>
            <a:r>
              <a:rPr lang="ru-RU" sz="5600" b="1" dirty="0">
                <a:solidFill>
                  <a:srgbClr val="C00000"/>
                </a:solidFill>
              </a:rPr>
              <a:t>«Жеблахтинская СШ»,</a:t>
            </a:r>
            <a:r>
              <a:rPr lang="ru-RU" sz="5600" dirty="0">
                <a:solidFill>
                  <a:srgbClr val="C00000"/>
                </a:solidFill>
              </a:rPr>
              <a:t> </a:t>
            </a:r>
            <a:endParaRPr lang="ru-RU" sz="5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Ульчугачева </a:t>
            </a:r>
            <a:r>
              <a:rPr lang="ru-RU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Нина Николаевна</a:t>
            </a:r>
            <a:r>
              <a:rPr lang="ru-RU" sz="5600" dirty="0"/>
              <a:t>, </a:t>
            </a:r>
            <a:r>
              <a:rPr lang="ru-RU" sz="5600" dirty="0" smtClean="0"/>
              <a:t>директор </a:t>
            </a:r>
            <a:r>
              <a:rPr lang="ru-RU" sz="5600" b="1" dirty="0"/>
              <a:t>Личность, способная строить жизнь, достойную </a:t>
            </a:r>
            <a:r>
              <a:rPr lang="ru-RU" sz="5600" b="1" dirty="0" smtClean="0"/>
              <a:t>человека</a:t>
            </a:r>
            <a:r>
              <a:rPr lang="ru-RU" sz="5600" b="1" dirty="0"/>
              <a:t>, </a:t>
            </a:r>
            <a:endParaRPr lang="ru-RU" sz="5600" dirty="0"/>
          </a:p>
          <a:p>
            <a:pPr marL="0" indent="0">
              <a:buNone/>
            </a:pP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sz="5600" dirty="0"/>
          </a:p>
          <a:p>
            <a:pPr marL="0" indent="0"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381545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515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Площадка №4 ,</a:t>
            </a:r>
            <a:r>
              <a:rPr lang="ru-RU" sz="2400" b="1" dirty="0">
                <a:solidFill>
                  <a:srgbClr val="C00000"/>
                </a:solidFill>
                <a:effectLst/>
              </a:rPr>
              <a:t> Будущее начинается сегодня. Как выстроить стратегию развития образования в ОО</a:t>
            </a:r>
            <a:r>
              <a:rPr lang="ru-RU" sz="2400" b="1" dirty="0">
                <a:effectLst/>
              </a:rPr>
              <a:t>:</a:t>
            </a:r>
            <a:r>
              <a:rPr lang="ru-RU" sz="2400" dirty="0">
                <a:effectLst/>
              </a:rPr>
              <a:t> </a:t>
            </a:r>
            <a:r>
              <a:rPr lang="ru-RU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Экспертиза проектов руководителей</a:t>
            </a:r>
            <a:br>
              <a:rPr lang="ru-RU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ru-RU" sz="2400" b="1" dirty="0">
                <a:effectLst/>
              </a:rPr>
              <a:t> Модератор: Носова С.А</a:t>
            </a:r>
            <a:r>
              <a:rPr lang="ru-RU" sz="2400" b="1" dirty="0" smtClean="0">
                <a:effectLst/>
              </a:rPr>
              <a:t>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33726"/>
              </p:ext>
            </p:extLst>
          </p:nvPr>
        </p:nvGraphicFramePr>
        <p:xfrm>
          <a:off x="251520" y="1844824"/>
          <a:ext cx="864096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68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13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79512"/>
          </a:xfrm>
        </p:spPr>
        <p:txBody>
          <a:bodyPr/>
          <a:lstStyle/>
          <a:p>
            <a:r>
              <a:rPr lang="ru-RU" sz="4000" dirty="0" smtClean="0"/>
              <a:t>Качественные </a:t>
            </a:r>
            <a:r>
              <a:rPr lang="ru-RU" sz="4000" dirty="0"/>
              <a:t>изменения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782554"/>
              </p:ext>
            </p:extLst>
          </p:nvPr>
        </p:nvGraphicFramePr>
        <p:xfrm>
          <a:off x="755576" y="1700808"/>
          <a:ext cx="74375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57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ru-RU" sz="4000" dirty="0"/>
              <a:t>Вызовы к системе образования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787054"/>
              </p:ext>
            </p:extLst>
          </p:nvPr>
        </p:nvGraphicFramePr>
        <p:xfrm>
          <a:off x="143000" y="1124744"/>
          <a:ext cx="90010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48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69989015"/>
              </p:ext>
            </p:extLst>
          </p:nvPr>
        </p:nvGraphicFramePr>
        <p:xfrm>
          <a:off x="179512" y="273050"/>
          <a:ext cx="3312368" cy="92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85311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Организационно-деятельностный </a:t>
            </a:r>
            <a:r>
              <a:rPr lang="ru-RU" sz="2400" b="1" i="1" dirty="0">
                <a:solidFill>
                  <a:srgbClr val="FF0000"/>
                </a:solidFill>
              </a:rPr>
              <a:t>подход</a:t>
            </a:r>
            <a:r>
              <a:rPr lang="ru-RU" sz="2400" i="1" dirty="0"/>
              <a:t>. </a:t>
            </a:r>
            <a:endParaRPr lang="ru-RU" sz="2400" i="1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Организация непрерывного повышения </a:t>
            </a:r>
            <a:r>
              <a:rPr lang="ru-RU" sz="2400" dirty="0"/>
              <a:t>квалификации педагогических кадров </a:t>
            </a:r>
            <a:r>
              <a:rPr lang="ru-RU" sz="2400" b="1" dirty="0" smtClean="0"/>
              <a:t>через комплекс мероприятий</a:t>
            </a:r>
            <a:r>
              <a:rPr lang="ru-RU" sz="2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Работа </a:t>
            </a:r>
            <a:r>
              <a:rPr lang="ru-RU" sz="2400" dirty="0"/>
              <a:t>с представлениями учителя и педагогического </a:t>
            </a:r>
            <a:r>
              <a:rPr lang="ru-RU" sz="2400" dirty="0" smtClean="0"/>
              <a:t>коллектива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Работа по улучшению качества взаимодействия субъектов образовательного процесса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96939485"/>
              </p:ext>
            </p:extLst>
          </p:nvPr>
        </p:nvGraphicFramePr>
        <p:xfrm>
          <a:off x="323528" y="1268760"/>
          <a:ext cx="3024336" cy="4691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744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816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/>
              <a:t>Значения результатов региональных проектов «Современная школа»</a:t>
            </a:r>
            <a:endParaRPr lang="ru-RU" sz="28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707552"/>
              </p:ext>
            </p:extLst>
          </p:nvPr>
        </p:nvGraphicFramePr>
        <p:xfrm>
          <a:off x="0" y="908721"/>
          <a:ext cx="9036496" cy="59985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508104"/>
                <a:gridCol w="648072"/>
                <a:gridCol w="1224136"/>
                <a:gridCol w="1656184"/>
              </a:tblGrid>
              <a:tr h="768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результата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Ед. </a:t>
                      </a:r>
                      <a:r>
                        <a:rPr lang="ru-RU" sz="1600" dirty="0" smtClean="0">
                          <a:effectLst/>
                        </a:rPr>
                        <a:t>изм.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Значение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 достижения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3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Педагогические работники и управленческие </a:t>
                      </a:r>
                      <a:r>
                        <a:rPr lang="ru-RU" sz="1600" dirty="0" smtClean="0">
                          <a:effectLst/>
                        </a:rPr>
                        <a:t>кадры системы общего, дополнительного образования детей повысили уровень профессионального мастерства по дополнительным профессиональным программам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Процент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8,6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9,6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7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Педагогические работники муниципалитета включены в мероприятия ЦНППМПР, направленные на повышение уровня профессионального мастерства педагогических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работников «</a:t>
                      </a:r>
                      <a:r>
                        <a:rPr lang="ru-RU" sz="1600" dirty="0" err="1" smtClean="0">
                          <a:effectLst/>
                        </a:rPr>
                        <a:t>ПофСреда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31.12.2022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31.12.2023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31.12.2024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013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педагогических работников образовательных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 муниципалитета разработаны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образовательные маршруты( ИОМ)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Процент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31.12.2024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100" b="1" dirty="0"/>
              <a:t>Система действий на уровне образовательной организации</a:t>
            </a: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106793"/>
              </p:ext>
            </p:extLst>
          </p:nvPr>
        </p:nvGraphicFramePr>
        <p:xfrm>
          <a:off x="251520" y="1196752"/>
          <a:ext cx="8712968" cy="4948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48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188640"/>
            <a:ext cx="3008313" cy="20955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С целью понимания системы действий ОО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249947"/>
              </p:ext>
            </p:extLst>
          </p:nvPr>
        </p:nvGraphicFramePr>
        <p:xfrm>
          <a:off x="395536" y="260648"/>
          <a:ext cx="53285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2348880"/>
            <a:ext cx="2576265" cy="40324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В рамках конференции</a:t>
            </a:r>
            <a:r>
              <a:rPr lang="ru-RU" dirty="0" smtClean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/>
              <a:t>ОО представляют </a:t>
            </a:r>
            <a:r>
              <a:rPr lang="ru-RU" u="sng" dirty="0" smtClean="0"/>
              <a:t>стендовые доклады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Педагоги  представили ссылки на свои выступления, </a:t>
            </a:r>
          </a:p>
          <a:p>
            <a:r>
              <a:rPr lang="ru-RU" dirty="0" smtClean="0"/>
              <a:t>Площадка </a:t>
            </a:r>
            <a:r>
              <a:rPr lang="ru-RU" dirty="0"/>
              <a:t>№</a:t>
            </a:r>
            <a:r>
              <a:rPr lang="ru-RU" dirty="0" smtClean="0"/>
              <a:t>1</a:t>
            </a:r>
            <a:r>
              <a:rPr lang="ru-RU" dirty="0"/>
              <a:t> –</a:t>
            </a:r>
            <a:r>
              <a:rPr lang="ru-RU" dirty="0" smtClean="0"/>
              <a:t> 5</a:t>
            </a:r>
            <a:endParaRPr lang="ru-RU" dirty="0"/>
          </a:p>
          <a:p>
            <a:r>
              <a:rPr lang="ru-RU" dirty="0" smtClean="0"/>
              <a:t>  Площадка </a:t>
            </a:r>
            <a:r>
              <a:rPr lang="ru-RU" dirty="0"/>
              <a:t>№</a:t>
            </a:r>
            <a:r>
              <a:rPr lang="ru-RU" dirty="0" smtClean="0"/>
              <a:t>2</a:t>
            </a:r>
            <a:r>
              <a:rPr lang="ru-RU" dirty="0"/>
              <a:t> – </a:t>
            </a:r>
            <a:r>
              <a:rPr lang="ru-RU" dirty="0" smtClean="0"/>
              <a:t>10</a:t>
            </a:r>
          </a:p>
          <a:p>
            <a:r>
              <a:rPr lang="ru-RU" dirty="0" smtClean="0"/>
              <a:t>Площадка </a:t>
            </a:r>
            <a:r>
              <a:rPr lang="ru-RU" dirty="0"/>
              <a:t>№4 –</a:t>
            </a:r>
            <a:r>
              <a:rPr lang="ru-RU" dirty="0" smtClean="0"/>
              <a:t> 7</a:t>
            </a:r>
          </a:p>
          <a:p>
            <a:r>
              <a:rPr lang="ru-RU" dirty="0" smtClean="0"/>
              <a:t>Площадка </a:t>
            </a:r>
            <a:r>
              <a:rPr lang="ru-RU" dirty="0"/>
              <a:t>№6 –</a:t>
            </a:r>
            <a:r>
              <a:rPr lang="ru-RU" dirty="0" smtClean="0"/>
              <a:t> 3 </a:t>
            </a:r>
          </a:p>
          <a:p>
            <a:r>
              <a:rPr lang="ru-RU" dirty="0" smtClean="0"/>
              <a:t>Площадка </a:t>
            </a:r>
            <a:r>
              <a:rPr lang="ru-RU" dirty="0"/>
              <a:t>№7 – 3</a:t>
            </a:r>
          </a:p>
          <a:p>
            <a:r>
              <a:rPr lang="ru-RU" dirty="0" smtClean="0"/>
              <a:t>/</a:t>
            </a:r>
            <a:r>
              <a:rPr lang="ru-RU" i="1" dirty="0"/>
              <a:t>на сайте УО</a:t>
            </a:r>
            <a:r>
              <a:rPr lang="ru-RU" dirty="0"/>
              <a:t>/. </a:t>
            </a:r>
            <a:endParaRPr lang="ru-RU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/>
              <a:t>Запущен конкурс лучших практик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ru-RU" b="1" dirty="0">
                <a:solidFill>
                  <a:srgbClr val="0070C0"/>
                </a:solidFill>
              </a:rPr>
              <a:t>30.04.2021 -30.05.2021г</a:t>
            </a:r>
            <a:r>
              <a:rPr lang="ru-RU" b="1" dirty="0" smtClean="0">
                <a:solidFill>
                  <a:srgbClr val="0070C0"/>
                </a:solidFill>
              </a:rPr>
              <a:t>.)</a:t>
            </a:r>
            <a:endParaRPr lang="ru-RU" b="1" dirty="0">
              <a:solidFill>
                <a:srgbClr val="0070C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70C0"/>
              </a:solidFill>
            </a:endParaRPr>
          </a:p>
          <a:p>
            <a:pPr algn="l"/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56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63272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/>
              <a:t>Выявление и тиражирование </a:t>
            </a:r>
            <a:r>
              <a:rPr lang="ru-RU" sz="2800" b="1" dirty="0"/>
              <a:t>лучших практик по приоритетным направлениям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5645"/>
              </p:ext>
            </p:extLst>
          </p:nvPr>
        </p:nvGraphicFramePr>
        <p:xfrm>
          <a:off x="539552" y="1700808"/>
          <a:ext cx="80135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9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440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400" b="1" u="sng" dirty="0" smtClean="0"/>
              <a:t>Площадка </a:t>
            </a:r>
            <a:r>
              <a:rPr lang="ru-RU" sz="2400" b="1" u="sng" dirty="0"/>
              <a:t>№1</a:t>
            </a:r>
            <a:r>
              <a:rPr lang="ru-RU" sz="2400" b="1" dirty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От </a:t>
            </a:r>
            <a:r>
              <a:rPr lang="ru-RU" sz="2400" b="1" dirty="0">
                <a:solidFill>
                  <a:srgbClr val="C00000"/>
                </a:solidFill>
              </a:rPr>
              <a:t>измерений к изменениям: информационно-аналитический подход к качеству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Модераторы</a:t>
            </a:r>
            <a:r>
              <a:rPr lang="ru-RU" sz="2400" b="1" dirty="0"/>
              <a:t>: Смолина И.В., Носова С.А.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МБУ ДО «Ермаковский ИМЦ», кабинет 2-06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3"/>
            <a:ext cx="7704856" cy="3816424"/>
          </a:xfrm>
        </p:spPr>
        <p:txBody>
          <a:bodyPr>
            <a:normAutofit fontScale="4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sz="3400" dirty="0" smtClean="0"/>
              <a:t>Управление </a:t>
            </a:r>
            <a:r>
              <a:rPr lang="ru-RU" sz="3400" dirty="0"/>
              <a:t>на основе данных: актуальные требования к ВСОКО; </a:t>
            </a:r>
          </a:p>
          <a:p>
            <a:pPr lvl="0"/>
            <a:r>
              <a:rPr lang="ru-RU" sz="3400" dirty="0"/>
              <a:t>Компетенции управленческой команды для эффективного функционирования ВСОКО</a:t>
            </a:r>
            <a:r>
              <a:rPr lang="ru-RU" sz="3400" dirty="0" smtClean="0"/>
              <a:t>.</a:t>
            </a: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300" b="1" dirty="0"/>
              <a:t>МБОУ «Мигнинская СШ», </a:t>
            </a:r>
            <a:r>
              <a:rPr lang="ru-RU" sz="3300" b="1" dirty="0" err="1"/>
              <a:t>Ретунская</a:t>
            </a:r>
            <a:r>
              <a:rPr lang="ru-RU" sz="3300" b="1" dirty="0"/>
              <a:t> Наталья Вениаминовна, </a:t>
            </a:r>
            <a:r>
              <a:rPr lang="ru-RU" sz="3300" dirty="0"/>
              <a:t>директор </a:t>
            </a:r>
          </a:p>
          <a:p>
            <a:pPr marL="0" indent="0">
              <a:buNone/>
            </a:pPr>
            <a:r>
              <a:rPr lang="ru-RU" sz="3300" dirty="0"/>
              <a:t> «Управление как механизм реализации школьной программы повышения качества образования</a:t>
            </a:r>
            <a:r>
              <a:rPr lang="ru-RU" sz="3300" b="1" dirty="0"/>
              <a:t> </a:t>
            </a:r>
            <a:endParaRPr lang="ru-RU" sz="3300" dirty="0"/>
          </a:p>
          <a:p>
            <a:pPr marL="0" indent="0">
              <a:buNone/>
            </a:pPr>
            <a:r>
              <a:rPr lang="ru-RU" sz="3300" b="1" dirty="0"/>
              <a:t>МБОУ «Ойская СШ», Глущенко Наталья Сергеевна</a:t>
            </a:r>
            <a:r>
              <a:rPr lang="ru-RU" sz="3300" dirty="0"/>
              <a:t>, директор </a:t>
            </a:r>
          </a:p>
          <a:p>
            <a:pPr marL="0" indent="0">
              <a:buNone/>
            </a:pPr>
            <a:r>
              <a:rPr lang="ru-RU" sz="3300" dirty="0"/>
              <a:t>«Педагогический мониторинг, как инструмент школьной оценки качества»</a:t>
            </a:r>
          </a:p>
          <a:p>
            <a:pPr marL="0" indent="0">
              <a:buNone/>
            </a:pPr>
            <a:r>
              <a:rPr lang="ru-RU" sz="3300" b="1" dirty="0"/>
              <a:t>МБОУ «Разъезженская СШ», Артемова Ирина Викторовна</a:t>
            </a:r>
            <a:r>
              <a:rPr lang="ru-RU" sz="3300" dirty="0"/>
              <a:t>, директор</a:t>
            </a:r>
          </a:p>
          <a:p>
            <a:pPr marL="0" indent="0">
              <a:buNone/>
            </a:pPr>
            <a:r>
              <a:rPr lang="ru-RU" sz="3300" dirty="0"/>
              <a:t>Обеспечение эффективного функционирования ВСОКО в МБОУ «Разъезженская СШ»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83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226</TotalTime>
  <Words>767</Words>
  <Application>Microsoft Office PowerPoint</Application>
  <PresentationFormat>Экран (4:3)</PresentationFormat>
  <Paragraphs>137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«Обновление системы методической службы ОО как условие современного качества образования» </vt:lpstr>
      <vt:lpstr>Качественные изменения </vt:lpstr>
      <vt:lpstr>Вызовы к системе образования </vt:lpstr>
      <vt:lpstr>Презентация PowerPoint</vt:lpstr>
      <vt:lpstr>Значения результатов региональных проектов «Современная школа»</vt:lpstr>
      <vt:lpstr>Система действий на уровне образовательной организации </vt:lpstr>
      <vt:lpstr>С целью понимания системы действий ОО </vt:lpstr>
      <vt:lpstr>Выявление и тиражирование лучших практик по приоритетным направлениям </vt:lpstr>
      <vt:lpstr>  Площадка №1  От измерений к изменениям: информационно-аналитический подход к качеству образования Модераторы: Смолина И.В., Носова С.А. МБУ ДО «Ермаковский ИМЦ», кабинет 2-06 </vt:lpstr>
      <vt:lpstr>Площадка №2 Механизмы эффективного обновления системы методической службы ОО как условие современного качества образования  Модераторы: Баженова М.Е., Черепахина Т.П МБУ «Ермаковский ИМЦ», ул. Ленина -78, актовый зал </vt:lpstr>
      <vt:lpstr>Площадка №4 , Будущее начинается сегодня. Как выстроить стратегию развития образования в ОО: Экспертиза проектов руководителей  Модератор: Носова С.А.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  Петровна</cp:lastModifiedBy>
  <cp:revision>35</cp:revision>
  <dcterms:created xsi:type="dcterms:W3CDTF">2021-04-25T16:17:56Z</dcterms:created>
  <dcterms:modified xsi:type="dcterms:W3CDTF">2021-04-30T02:29:19Z</dcterms:modified>
</cp:coreProperties>
</file>