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95" r:id="rId3"/>
    <p:sldId id="280" r:id="rId4"/>
    <p:sldId id="276" r:id="rId5"/>
    <p:sldId id="279" r:id="rId6"/>
    <p:sldId id="278" r:id="rId7"/>
    <p:sldId id="283" r:id="rId8"/>
    <p:sldId id="284" r:id="rId9"/>
    <p:sldId id="257" r:id="rId10"/>
    <p:sldId id="293" r:id="rId11"/>
    <p:sldId id="277" r:id="rId12"/>
    <p:sldId id="281" r:id="rId13"/>
    <p:sldId id="294" r:id="rId14"/>
    <p:sldId id="282" r:id="rId15"/>
    <p:sldId id="296" r:id="rId16"/>
    <p:sldId id="287" r:id="rId17"/>
    <p:sldId id="291" r:id="rId18"/>
  </p:sldIdLst>
  <p:sldSz cx="9144000" cy="6858000" type="screen4x3"/>
  <p:notesSz cx="69469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6600"/>
    <a:srgbClr val="0000CC"/>
    <a:srgbClr val="FFFF00"/>
    <a:srgbClr val="0033CC"/>
    <a:srgbClr val="E6304E"/>
    <a:srgbClr val="051D09"/>
    <a:srgbClr val="39DF55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94600" autoAdjust="0"/>
  </p:normalViewPr>
  <p:slideViewPr>
    <p:cSldViewPr>
      <p:cViewPr>
        <p:scale>
          <a:sx n="77" d="100"/>
          <a:sy n="77" d="100"/>
        </p:scale>
        <p:origin x="-2520" y="-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5D43B4-9706-43BC-A90F-2E63F12A5969}" type="doc">
      <dgm:prSet loTypeId="urn:microsoft.com/office/officeart/2005/8/layout/radial5" loCatId="cycl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A3C88C7-F074-4B5A-BE05-72797E30D19A}">
      <dgm:prSet phldrT="[Текст]" custT="1"/>
      <dgm:spPr>
        <a:solidFill>
          <a:srgbClr val="0033CC"/>
        </a:solidFill>
      </dgm:spPr>
      <dgm:t>
        <a:bodyPr/>
        <a:lstStyle/>
        <a:p>
          <a:r>
            <a:rPr lang="ru-RU" sz="22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Школа</a:t>
          </a:r>
          <a:endParaRPr lang="ru-RU" sz="22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765ACE7-B6C8-443F-BC58-F8CFA7B88732}" type="parTrans" cxnId="{6AA1F079-3DD6-4B40-8EAA-8B03E25AF0A1}">
      <dgm:prSet/>
      <dgm:spPr/>
      <dgm:t>
        <a:bodyPr/>
        <a:lstStyle/>
        <a:p>
          <a:endParaRPr lang="ru-RU"/>
        </a:p>
      </dgm:t>
    </dgm:pt>
    <dgm:pt modelId="{3DFFD866-2152-4C92-9B5D-4B10671FEC24}" type="sibTrans" cxnId="{6AA1F079-3DD6-4B40-8EAA-8B03E25AF0A1}">
      <dgm:prSet/>
      <dgm:spPr/>
      <dgm:t>
        <a:bodyPr/>
        <a:lstStyle/>
        <a:p>
          <a:endParaRPr lang="ru-RU"/>
        </a:p>
      </dgm:t>
    </dgm:pt>
    <dgm:pt modelId="{942CD45D-F7D1-4989-885C-9DBF7C4A2C35}">
      <dgm:prSet phldrT="[Текст]" custT="1"/>
      <dgm:spPr>
        <a:solidFill>
          <a:schemeClr val="bg1">
            <a:lumMod val="75000"/>
            <a:alpha val="50000"/>
          </a:schemeClr>
        </a:solidFill>
      </dgm:spPr>
      <dgm:t>
        <a:bodyPr/>
        <a:lstStyle/>
        <a:p>
          <a:r>
            <a:rPr lang="ru-RU" sz="700" dirty="0" smtClean="0"/>
            <a:t> </a:t>
          </a:r>
        </a:p>
        <a:p>
          <a:r>
            <a:rPr lang="ru-RU" sz="12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Поликлиника </a:t>
          </a:r>
          <a:endParaRPr lang="ru-RU" sz="1200" b="1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gm:t>
    </dgm:pt>
    <dgm:pt modelId="{A4283DB1-D6C8-4121-89F6-B7A71EF09E3A}" type="parTrans" cxnId="{B06B4476-CB54-415A-BAD8-80FFC3C9AA7B}">
      <dgm:prSet/>
      <dgm:spPr/>
      <dgm:t>
        <a:bodyPr/>
        <a:lstStyle/>
        <a:p>
          <a:endParaRPr lang="ru-RU"/>
        </a:p>
      </dgm:t>
    </dgm:pt>
    <dgm:pt modelId="{D5D625BD-CBED-47AB-B61A-043358DC2762}" type="sibTrans" cxnId="{B06B4476-CB54-415A-BAD8-80FFC3C9AA7B}">
      <dgm:prSet/>
      <dgm:spPr/>
      <dgm:t>
        <a:bodyPr/>
        <a:lstStyle/>
        <a:p>
          <a:endParaRPr lang="ru-RU"/>
        </a:p>
      </dgm:t>
    </dgm:pt>
    <dgm:pt modelId="{8A10B058-CC9D-4EF8-83FA-770685A12813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12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Администрация села</a:t>
          </a:r>
          <a:endParaRPr lang="ru-RU" sz="1200" b="1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gm:t>
    </dgm:pt>
    <dgm:pt modelId="{492B2732-6922-4873-B945-7FC53BA4C537}" type="parTrans" cxnId="{8C31C8AE-8DF4-4CEC-8C15-573C5428563D}">
      <dgm:prSet/>
      <dgm:spPr/>
      <dgm:t>
        <a:bodyPr/>
        <a:lstStyle/>
        <a:p>
          <a:endParaRPr lang="ru-RU"/>
        </a:p>
      </dgm:t>
    </dgm:pt>
    <dgm:pt modelId="{AEF24617-DB76-4CC4-8D26-BC8D4F36CD31}" type="sibTrans" cxnId="{8C31C8AE-8DF4-4CEC-8C15-573C5428563D}">
      <dgm:prSet/>
      <dgm:spPr/>
      <dgm:t>
        <a:bodyPr/>
        <a:lstStyle/>
        <a:p>
          <a:endParaRPr lang="ru-RU"/>
        </a:p>
      </dgm:t>
    </dgm:pt>
    <dgm:pt modelId="{B857545E-C102-4408-BE35-0D99A2E9D46E}">
      <dgm:prSet phldrT="[Текст]" custT="1"/>
      <dgm:spPr>
        <a:solidFill>
          <a:srgbClr val="FFC000">
            <a:alpha val="50000"/>
          </a:srgb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Детский сад </a:t>
          </a:r>
        </a:p>
        <a:p>
          <a:pPr>
            <a:lnSpc>
              <a:spcPct val="90000"/>
            </a:lnSpc>
            <a:spcAft>
              <a:spcPct val="35000"/>
            </a:spcAft>
          </a:pPr>
          <a:endParaRPr lang="ru-RU" sz="1200" b="1" dirty="0">
            <a:solidFill>
              <a:schemeClr val="bg2"/>
            </a:solidFill>
          </a:endParaRPr>
        </a:p>
      </dgm:t>
    </dgm:pt>
    <dgm:pt modelId="{13DCE75E-EFFC-4818-8A52-99438D169B86}" type="parTrans" cxnId="{CB0E252E-105A-4DAC-9242-7B13DE3B546D}">
      <dgm:prSet/>
      <dgm:spPr/>
      <dgm:t>
        <a:bodyPr/>
        <a:lstStyle/>
        <a:p>
          <a:endParaRPr lang="ru-RU"/>
        </a:p>
      </dgm:t>
    </dgm:pt>
    <dgm:pt modelId="{01DB363D-F9DD-4519-8A81-B0B8EB8ACA8D}" type="sibTrans" cxnId="{CB0E252E-105A-4DAC-9242-7B13DE3B546D}">
      <dgm:prSet/>
      <dgm:spPr/>
      <dgm:t>
        <a:bodyPr/>
        <a:lstStyle/>
        <a:p>
          <a:endParaRPr lang="ru-RU"/>
        </a:p>
      </dgm:t>
    </dgm:pt>
    <dgm:pt modelId="{8E7C7DC7-908A-4DCD-AFD1-ABCA51B39749}">
      <dgm:prSet phldrT="[Текст]" custT="1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ru-RU" sz="12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МУ</a:t>
          </a:r>
        </a:p>
        <a:p>
          <a:r>
            <a:rPr lang="ru-RU" sz="12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Центр культуры </a:t>
          </a:r>
          <a:endParaRPr lang="ru-RU" sz="1200" b="1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gm:t>
    </dgm:pt>
    <dgm:pt modelId="{5381BEEC-76BD-494D-A6E8-854AD6814DE5}" type="parTrans" cxnId="{1AD68DBB-E2EE-47B3-8513-76C5CFC166D8}">
      <dgm:prSet/>
      <dgm:spPr/>
      <dgm:t>
        <a:bodyPr/>
        <a:lstStyle/>
        <a:p>
          <a:endParaRPr lang="ru-RU"/>
        </a:p>
      </dgm:t>
    </dgm:pt>
    <dgm:pt modelId="{EC98A4E3-3D44-4AB3-B04F-C5005E1B509A}" type="sibTrans" cxnId="{1AD68DBB-E2EE-47B3-8513-76C5CFC166D8}">
      <dgm:prSet/>
      <dgm:spPr/>
      <dgm:t>
        <a:bodyPr/>
        <a:lstStyle/>
        <a:p>
          <a:endParaRPr lang="ru-RU"/>
        </a:p>
      </dgm:t>
    </dgm:pt>
    <dgm:pt modelId="{A1564A28-F40C-4B5C-8958-1D01F19EBEBC}">
      <dgm:prSet custT="1"/>
      <dgm:spPr>
        <a:solidFill>
          <a:schemeClr val="tx2">
            <a:lumMod val="10000"/>
            <a:alpha val="50000"/>
          </a:schemeClr>
        </a:solidFill>
      </dgm:spPr>
      <dgm:t>
        <a:bodyPr/>
        <a:lstStyle/>
        <a:p>
          <a:r>
            <a:rPr lang="ru-RU" sz="12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Школа искусств</a:t>
          </a:r>
          <a:endParaRPr lang="ru-RU" sz="1200" b="1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gm:t>
    </dgm:pt>
    <dgm:pt modelId="{F8E2449D-508C-4155-B3D6-C29B61765980}" type="parTrans" cxnId="{96EA83DB-FC84-41A0-BD90-2432E5CB1610}">
      <dgm:prSet/>
      <dgm:spPr/>
      <dgm:t>
        <a:bodyPr/>
        <a:lstStyle/>
        <a:p>
          <a:endParaRPr lang="ru-RU"/>
        </a:p>
      </dgm:t>
    </dgm:pt>
    <dgm:pt modelId="{2E43B539-4AEF-4101-B5A2-D14E809AE202}" type="sibTrans" cxnId="{96EA83DB-FC84-41A0-BD90-2432E5CB1610}">
      <dgm:prSet/>
      <dgm:spPr/>
      <dgm:t>
        <a:bodyPr/>
        <a:lstStyle/>
        <a:p>
          <a:endParaRPr lang="ru-RU"/>
        </a:p>
      </dgm:t>
    </dgm:pt>
    <dgm:pt modelId="{08CD8822-B414-4C74-80AD-18E303A8DC58}">
      <dgm:prSet custT="1"/>
      <dgm:spPr>
        <a:solidFill>
          <a:srgbClr val="003300">
            <a:alpha val="50000"/>
          </a:srgbClr>
        </a:solidFill>
      </dgm:spPr>
      <dgm:t>
        <a:bodyPr/>
        <a:lstStyle/>
        <a:p>
          <a:r>
            <a:rPr lang="ru-RU" sz="12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ЦДО</a:t>
          </a:r>
          <a:endParaRPr lang="ru-RU" sz="1200" b="1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gm:t>
    </dgm:pt>
    <dgm:pt modelId="{804C53F5-2045-4B93-B47B-94FDCAF9A00F}" type="parTrans" cxnId="{7F85D058-9422-46D2-8B9C-9475ADC3EC20}">
      <dgm:prSet/>
      <dgm:spPr/>
      <dgm:t>
        <a:bodyPr/>
        <a:lstStyle/>
        <a:p>
          <a:endParaRPr lang="ru-RU"/>
        </a:p>
      </dgm:t>
    </dgm:pt>
    <dgm:pt modelId="{57008261-FBA4-4A82-9EF3-4F671B361E58}" type="sibTrans" cxnId="{7F85D058-9422-46D2-8B9C-9475ADC3EC20}">
      <dgm:prSet/>
      <dgm:spPr/>
      <dgm:t>
        <a:bodyPr/>
        <a:lstStyle/>
        <a:p>
          <a:endParaRPr lang="ru-RU"/>
        </a:p>
      </dgm:t>
    </dgm:pt>
    <dgm:pt modelId="{049B4EB4-77C1-40CB-87AC-2BDE5181E28E}">
      <dgm:prSet custT="1"/>
      <dgm:spPr>
        <a:solidFill>
          <a:srgbClr val="0000CC">
            <a:alpha val="50000"/>
          </a:srgbClr>
        </a:solidFill>
      </dgm:spPr>
      <dgm:t>
        <a:bodyPr/>
        <a:lstStyle/>
        <a:p>
          <a:r>
            <a:rPr lang="ru-RU" sz="12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УВД</a:t>
          </a:r>
        </a:p>
        <a:p>
          <a:r>
            <a:rPr lang="ru-RU" sz="12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Социальная служба</a:t>
          </a:r>
          <a:endParaRPr lang="ru-RU" sz="1200" b="1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gm:t>
    </dgm:pt>
    <dgm:pt modelId="{A17CA549-D30E-48E1-BF25-E0EEA7677F0D}" type="parTrans" cxnId="{6DC1AE58-36AE-4CE8-9E24-22230F5ACFD9}">
      <dgm:prSet/>
      <dgm:spPr/>
      <dgm:t>
        <a:bodyPr/>
        <a:lstStyle/>
        <a:p>
          <a:endParaRPr lang="ru-RU"/>
        </a:p>
      </dgm:t>
    </dgm:pt>
    <dgm:pt modelId="{3A45C747-D563-4A3D-9B38-03F3F36FAE4A}" type="sibTrans" cxnId="{6DC1AE58-36AE-4CE8-9E24-22230F5ACFD9}">
      <dgm:prSet/>
      <dgm:spPr/>
      <dgm:t>
        <a:bodyPr/>
        <a:lstStyle/>
        <a:p>
          <a:endParaRPr lang="ru-RU"/>
        </a:p>
      </dgm:t>
    </dgm:pt>
    <dgm:pt modelId="{D4A316E5-394D-453E-8F1C-5D9407ADB612}">
      <dgm:prSet custT="1"/>
      <dgm:spPr>
        <a:solidFill>
          <a:srgbClr val="E6304E">
            <a:alpha val="49804"/>
          </a:srgbClr>
        </a:solidFill>
      </dgm:spPr>
      <dgm:t>
        <a:bodyPr/>
        <a:lstStyle/>
        <a:p>
          <a:r>
            <a:rPr lang="ru-RU" sz="12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Школьный музей</a:t>
          </a:r>
          <a:endParaRPr lang="ru-RU" sz="1200" b="1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gm:t>
    </dgm:pt>
    <dgm:pt modelId="{7A89B858-711C-4A07-8B05-F8695BE25429}" type="parTrans" cxnId="{9F0BDC78-D494-4FB9-8D0B-51E3647BF78A}">
      <dgm:prSet/>
      <dgm:spPr/>
      <dgm:t>
        <a:bodyPr/>
        <a:lstStyle/>
        <a:p>
          <a:endParaRPr lang="ru-RU"/>
        </a:p>
      </dgm:t>
    </dgm:pt>
    <dgm:pt modelId="{03482B40-B9B2-4E53-9E3E-EFE7D2B1C860}" type="sibTrans" cxnId="{9F0BDC78-D494-4FB9-8D0B-51E3647BF78A}">
      <dgm:prSet/>
      <dgm:spPr/>
      <dgm:t>
        <a:bodyPr/>
        <a:lstStyle/>
        <a:p>
          <a:endParaRPr lang="ru-RU"/>
        </a:p>
      </dgm:t>
    </dgm:pt>
    <dgm:pt modelId="{1101117B-CBE6-4342-A04A-2B4E31E74E4C}">
      <dgm:prSet custT="1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ru-RU" sz="12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Ермаковское лесничество </a:t>
          </a:r>
        </a:p>
        <a:p>
          <a:r>
            <a:rPr lang="ru-RU" sz="12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30BF47A0-6D40-43A5-A1A7-9930DEF94D20}" type="parTrans" cxnId="{F5EB35D0-6D9E-439B-BA82-C8139E47724C}">
      <dgm:prSet/>
      <dgm:spPr/>
      <dgm:t>
        <a:bodyPr/>
        <a:lstStyle/>
        <a:p>
          <a:endParaRPr lang="ru-RU"/>
        </a:p>
      </dgm:t>
    </dgm:pt>
    <dgm:pt modelId="{1383BF57-954F-4476-87BF-3D43D4601FBB}" type="sibTrans" cxnId="{F5EB35D0-6D9E-439B-BA82-C8139E47724C}">
      <dgm:prSet/>
      <dgm:spPr/>
      <dgm:t>
        <a:bodyPr/>
        <a:lstStyle/>
        <a:p>
          <a:endParaRPr lang="ru-RU"/>
        </a:p>
      </dgm:t>
    </dgm:pt>
    <dgm:pt modelId="{5541D884-691A-469D-9CB3-E7C399E68C25}">
      <dgm:prSet custT="1"/>
      <dgm:spPr>
        <a:solidFill>
          <a:srgbClr val="051D09">
            <a:alpha val="49804"/>
          </a:srgbClr>
        </a:solidFill>
      </dgm:spPr>
      <dgm:t>
        <a:bodyPr/>
        <a:lstStyle/>
        <a:p>
          <a:r>
            <a:rPr lang="ru-RU" sz="12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Библиотека села</a:t>
          </a:r>
          <a:endParaRPr lang="ru-RU" sz="1200" b="1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gm:t>
    </dgm:pt>
    <dgm:pt modelId="{F3D701E3-3F3D-4147-9138-14E89A694EF3}" type="parTrans" cxnId="{9382F6AB-32C1-44AA-9876-5471EDD1FF48}">
      <dgm:prSet/>
      <dgm:spPr/>
      <dgm:t>
        <a:bodyPr/>
        <a:lstStyle/>
        <a:p>
          <a:endParaRPr lang="ru-RU"/>
        </a:p>
      </dgm:t>
    </dgm:pt>
    <dgm:pt modelId="{E41CAD97-CBD8-491B-9868-B21E8B0052DD}" type="sibTrans" cxnId="{9382F6AB-32C1-44AA-9876-5471EDD1FF48}">
      <dgm:prSet/>
      <dgm:spPr/>
      <dgm:t>
        <a:bodyPr/>
        <a:lstStyle/>
        <a:p>
          <a:endParaRPr lang="ru-RU"/>
        </a:p>
      </dgm:t>
    </dgm:pt>
    <dgm:pt modelId="{F25E22B9-FA33-4DF6-9752-5CEFAFAF1813}">
      <dgm:prSet/>
      <dgm:spPr/>
      <dgm:t>
        <a:bodyPr/>
        <a:lstStyle/>
        <a:p>
          <a:r>
            <a:rPr lang="ru-RU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 Спортивный комплекс «Саяны»</a:t>
          </a:r>
          <a:endParaRPr lang="ru-RU" b="1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gm:t>
    </dgm:pt>
    <dgm:pt modelId="{0A36AE37-2477-480B-A033-AFDACEB64957}" type="parTrans" cxnId="{5917DA52-812F-4EDF-BF72-C4827665B12D}">
      <dgm:prSet/>
      <dgm:spPr/>
      <dgm:t>
        <a:bodyPr/>
        <a:lstStyle/>
        <a:p>
          <a:endParaRPr lang="ru-RU"/>
        </a:p>
      </dgm:t>
    </dgm:pt>
    <dgm:pt modelId="{16CEB0AB-0F1F-46B5-8A52-288E9F04A651}" type="sibTrans" cxnId="{5917DA52-812F-4EDF-BF72-C4827665B12D}">
      <dgm:prSet/>
      <dgm:spPr/>
      <dgm:t>
        <a:bodyPr/>
        <a:lstStyle/>
        <a:p>
          <a:endParaRPr lang="ru-RU"/>
        </a:p>
      </dgm:t>
    </dgm:pt>
    <dgm:pt modelId="{3A95F610-7340-4A89-A17F-0C3C46381C58}" type="pres">
      <dgm:prSet presAssocID="{905D43B4-9706-43BC-A90F-2E63F12A596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6489E0-DC18-4113-98D5-C091F8E08000}" type="pres">
      <dgm:prSet presAssocID="{4A3C88C7-F074-4B5A-BE05-72797E30D19A}" presName="centerShape" presStyleLbl="node0" presStyleIdx="0" presStyleCnt="1" custScaleX="211063" custScaleY="145650" custLinFactNeighborX="1684" custLinFactNeighborY="130"/>
      <dgm:spPr/>
      <dgm:t>
        <a:bodyPr/>
        <a:lstStyle/>
        <a:p>
          <a:endParaRPr lang="ru-RU"/>
        </a:p>
      </dgm:t>
    </dgm:pt>
    <dgm:pt modelId="{5F3634B9-9FFE-4D45-817C-A8BF3D5841B6}" type="pres">
      <dgm:prSet presAssocID="{A4283DB1-D6C8-4121-89F6-B7A71EF09E3A}" presName="parTrans" presStyleLbl="sibTrans2D1" presStyleIdx="0" presStyleCnt="11"/>
      <dgm:spPr/>
      <dgm:t>
        <a:bodyPr/>
        <a:lstStyle/>
        <a:p>
          <a:endParaRPr lang="ru-RU"/>
        </a:p>
      </dgm:t>
    </dgm:pt>
    <dgm:pt modelId="{E3A3AF56-F6C2-4B9A-B90A-423B5BB1FFA2}" type="pres">
      <dgm:prSet presAssocID="{A4283DB1-D6C8-4121-89F6-B7A71EF09E3A}" presName="connectorText" presStyleLbl="sibTrans2D1" presStyleIdx="0" presStyleCnt="11"/>
      <dgm:spPr/>
      <dgm:t>
        <a:bodyPr/>
        <a:lstStyle/>
        <a:p>
          <a:endParaRPr lang="ru-RU"/>
        </a:p>
      </dgm:t>
    </dgm:pt>
    <dgm:pt modelId="{7AF1C1F2-A508-460F-9C12-7DC6534B2891}" type="pres">
      <dgm:prSet presAssocID="{942CD45D-F7D1-4989-885C-9DBF7C4A2C35}" presName="node" presStyleLbl="node1" presStyleIdx="0" presStyleCnt="11" custScaleX="1542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DCC35E-B9A1-4511-944D-1B6E189F0326}" type="pres">
      <dgm:prSet presAssocID="{492B2732-6922-4873-B945-7FC53BA4C537}" presName="parTrans" presStyleLbl="sibTrans2D1" presStyleIdx="1" presStyleCnt="11"/>
      <dgm:spPr/>
      <dgm:t>
        <a:bodyPr/>
        <a:lstStyle/>
        <a:p>
          <a:endParaRPr lang="ru-RU"/>
        </a:p>
      </dgm:t>
    </dgm:pt>
    <dgm:pt modelId="{F79A53EC-17AC-4BAC-86EE-3DC243DB7718}" type="pres">
      <dgm:prSet presAssocID="{492B2732-6922-4873-B945-7FC53BA4C537}" presName="connectorText" presStyleLbl="sibTrans2D1" presStyleIdx="1" presStyleCnt="11"/>
      <dgm:spPr/>
      <dgm:t>
        <a:bodyPr/>
        <a:lstStyle/>
        <a:p>
          <a:endParaRPr lang="ru-RU"/>
        </a:p>
      </dgm:t>
    </dgm:pt>
    <dgm:pt modelId="{B3E903E7-BB85-4A44-AEE3-BEC4E18EC3B6}" type="pres">
      <dgm:prSet presAssocID="{8A10B058-CC9D-4EF8-83FA-770685A12813}" presName="node" presStyleLbl="node1" presStyleIdx="1" presStyleCnt="11" custScaleX="184414" custRadScaleRad="102665" custRadScaleInc="533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88CE87-2E9F-4D73-AB42-BD2069109D3E}" type="pres">
      <dgm:prSet presAssocID="{13DCE75E-EFFC-4818-8A52-99438D169B86}" presName="parTrans" presStyleLbl="sibTrans2D1" presStyleIdx="2" presStyleCnt="11"/>
      <dgm:spPr/>
      <dgm:t>
        <a:bodyPr/>
        <a:lstStyle/>
        <a:p>
          <a:endParaRPr lang="ru-RU"/>
        </a:p>
      </dgm:t>
    </dgm:pt>
    <dgm:pt modelId="{FF5666C2-9B4F-4AD4-9127-06EE13980FD6}" type="pres">
      <dgm:prSet presAssocID="{13DCE75E-EFFC-4818-8A52-99438D169B86}" presName="connectorText" presStyleLbl="sibTrans2D1" presStyleIdx="2" presStyleCnt="11"/>
      <dgm:spPr/>
      <dgm:t>
        <a:bodyPr/>
        <a:lstStyle/>
        <a:p>
          <a:endParaRPr lang="ru-RU"/>
        </a:p>
      </dgm:t>
    </dgm:pt>
    <dgm:pt modelId="{E87961AC-DBA0-4D85-B23A-F45876CF9903}" type="pres">
      <dgm:prSet presAssocID="{B857545E-C102-4408-BE35-0D99A2E9D46E}" presName="node" presStyleLbl="node1" presStyleIdx="2" presStyleCnt="11" custScaleX="171082" custScaleY="89213" custRadScaleRad="107905" custRadScaleInc="338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D27D05-261C-4F6E-A261-7F6403FB632C}" type="pres">
      <dgm:prSet presAssocID="{5381BEEC-76BD-494D-A6E8-854AD6814DE5}" presName="parTrans" presStyleLbl="sibTrans2D1" presStyleIdx="3" presStyleCnt="11"/>
      <dgm:spPr/>
      <dgm:t>
        <a:bodyPr/>
        <a:lstStyle/>
        <a:p>
          <a:endParaRPr lang="ru-RU"/>
        </a:p>
      </dgm:t>
    </dgm:pt>
    <dgm:pt modelId="{60F34F2D-9BC0-49BD-9D50-70958E138C27}" type="pres">
      <dgm:prSet presAssocID="{5381BEEC-76BD-494D-A6E8-854AD6814DE5}" presName="connectorText" presStyleLbl="sibTrans2D1" presStyleIdx="3" presStyleCnt="11"/>
      <dgm:spPr/>
      <dgm:t>
        <a:bodyPr/>
        <a:lstStyle/>
        <a:p>
          <a:endParaRPr lang="ru-RU"/>
        </a:p>
      </dgm:t>
    </dgm:pt>
    <dgm:pt modelId="{0D646DB2-80C1-4A2F-9314-DEAB686B8DF9}" type="pres">
      <dgm:prSet presAssocID="{8E7C7DC7-908A-4DCD-AFD1-ABCA51B39749}" presName="node" presStyleLbl="node1" presStyleIdx="3" presStyleCnt="11" custScaleX="170755" custScaleY="78883" custRadScaleRad="109916" custRadScaleInc="-95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22B7F3-1EA7-420D-8B0A-839BB5055149}" type="pres">
      <dgm:prSet presAssocID="{F8E2449D-508C-4155-B3D6-C29B61765980}" presName="parTrans" presStyleLbl="sibTrans2D1" presStyleIdx="4" presStyleCnt="11"/>
      <dgm:spPr/>
      <dgm:t>
        <a:bodyPr/>
        <a:lstStyle/>
        <a:p>
          <a:endParaRPr lang="ru-RU"/>
        </a:p>
      </dgm:t>
    </dgm:pt>
    <dgm:pt modelId="{C7BB9566-48D7-4B87-90C1-961197182F35}" type="pres">
      <dgm:prSet presAssocID="{F8E2449D-508C-4155-B3D6-C29B61765980}" presName="connectorText" presStyleLbl="sibTrans2D1" presStyleIdx="4" presStyleCnt="11"/>
      <dgm:spPr/>
      <dgm:t>
        <a:bodyPr/>
        <a:lstStyle/>
        <a:p>
          <a:endParaRPr lang="ru-RU"/>
        </a:p>
      </dgm:t>
    </dgm:pt>
    <dgm:pt modelId="{5F7FFF4E-E76E-4F78-B84D-7DD118DEE30E}" type="pres">
      <dgm:prSet presAssocID="{A1564A28-F40C-4B5C-8958-1D01F19EBEBC}" presName="node" presStyleLbl="node1" presStyleIdx="4" presStyleCnt="11" custScaleX="157559" custScaleY="73708" custRadScaleRad="109869" custRadScaleInc="-504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E71473-2D62-48E0-9B7B-F627629A8921}" type="pres">
      <dgm:prSet presAssocID="{804C53F5-2045-4B93-B47B-94FDCAF9A00F}" presName="parTrans" presStyleLbl="sibTrans2D1" presStyleIdx="5" presStyleCnt="11"/>
      <dgm:spPr/>
      <dgm:t>
        <a:bodyPr/>
        <a:lstStyle/>
        <a:p>
          <a:endParaRPr lang="ru-RU"/>
        </a:p>
      </dgm:t>
    </dgm:pt>
    <dgm:pt modelId="{10F01248-EA61-494C-AF27-8AE804500F54}" type="pres">
      <dgm:prSet presAssocID="{804C53F5-2045-4B93-B47B-94FDCAF9A00F}" presName="connectorText" presStyleLbl="sibTrans2D1" presStyleIdx="5" presStyleCnt="11"/>
      <dgm:spPr/>
      <dgm:t>
        <a:bodyPr/>
        <a:lstStyle/>
        <a:p>
          <a:endParaRPr lang="ru-RU"/>
        </a:p>
      </dgm:t>
    </dgm:pt>
    <dgm:pt modelId="{64EFBB0E-CB1F-4942-ACAC-C28A79A35589}" type="pres">
      <dgm:prSet presAssocID="{08CD8822-B414-4C74-80AD-18E303A8DC58}" presName="node" presStyleLbl="node1" presStyleIdx="5" presStyleCnt="11" custScaleX="151796" custScaleY="80108" custRadScaleRad="94789" custRadScaleInc="-169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EE0669-3E2A-4356-8F01-55903EAB1F61}" type="pres">
      <dgm:prSet presAssocID="{30BF47A0-6D40-43A5-A1A7-9930DEF94D20}" presName="parTrans" presStyleLbl="sibTrans2D1" presStyleIdx="6" presStyleCnt="11"/>
      <dgm:spPr/>
      <dgm:t>
        <a:bodyPr/>
        <a:lstStyle/>
        <a:p>
          <a:endParaRPr lang="ru-RU"/>
        </a:p>
      </dgm:t>
    </dgm:pt>
    <dgm:pt modelId="{E2E620A8-A31F-45F1-86D9-83D60E1D9A0D}" type="pres">
      <dgm:prSet presAssocID="{30BF47A0-6D40-43A5-A1A7-9930DEF94D20}" presName="connectorText" presStyleLbl="sibTrans2D1" presStyleIdx="6" presStyleCnt="11"/>
      <dgm:spPr/>
      <dgm:t>
        <a:bodyPr/>
        <a:lstStyle/>
        <a:p>
          <a:endParaRPr lang="ru-RU"/>
        </a:p>
      </dgm:t>
    </dgm:pt>
    <dgm:pt modelId="{A335A844-836F-4DF8-B642-594913836947}" type="pres">
      <dgm:prSet presAssocID="{1101117B-CBE6-4342-A04A-2B4E31E74E4C}" presName="node" presStyleLbl="node1" presStyleIdx="6" presStyleCnt="11" custScaleX="155983" custScaleY="88561" custRadScaleRad="100773" custRadScaleInc="765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3A24EB-6728-4EA4-A204-844C4571435F}" type="pres">
      <dgm:prSet presAssocID="{F3D701E3-3F3D-4147-9138-14E89A694EF3}" presName="parTrans" presStyleLbl="sibTrans2D1" presStyleIdx="7" presStyleCnt="11"/>
      <dgm:spPr/>
      <dgm:t>
        <a:bodyPr/>
        <a:lstStyle/>
        <a:p>
          <a:endParaRPr lang="ru-RU"/>
        </a:p>
      </dgm:t>
    </dgm:pt>
    <dgm:pt modelId="{3CCE25E0-5F87-4C32-A4E4-FE16B0C6A3B5}" type="pres">
      <dgm:prSet presAssocID="{F3D701E3-3F3D-4147-9138-14E89A694EF3}" presName="connectorText" presStyleLbl="sibTrans2D1" presStyleIdx="7" presStyleCnt="11"/>
      <dgm:spPr/>
      <dgm:t>
        <a:bodyPr/>
        <a:lstStyle/>
        <a:p>
          <a:endParaRPr lang="ru-RU"/>
        </a:p>
      </dgm:t>
    </dgm:pt>
    <dgm:pt modelId="{29443F72-E81E-43FE-9951-9113B8D39015}" type="pres">
      <dgm:prSet presAssocID="{5541D884-691A-469D-9CB3-E7C399E68C25}" presName="node" presStyleLbl="node1" presStyleIdx="7" presStyleCnt="11" custScaleX="165238" custScaleY="80240" custRadScaleRad="107344" custRadScaleInc="594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5A5462-2891-4676-BCE1-35DB8D01BB2D}" type="pres">
      <dgm:prSet presAssocID="{7A89B858-711C-4A07-8B05-F8695BE25429}" presName="parTrans" presStyleLbl="sibTrans2D1" presStyleIdx="8" presStyleCnt="11"/>
      <dgm:spPr/>
      <dgm:t>
        <a:bodyPr/>
        <a:lstStyle/>
        <a:p>
          <a:endParaRPr lang="ru-RU"/>
        </a:p>
      </dgm:t>
    </dgm:pt>
    <dgm:pt modelId="{308A49D6-95A0-4619-B1CC-F382CFB7D55C}" type="pres">
      <dgm:prSet presAssocID="{7A89B858-711C-4A07-8B05-F8695BE25429}" presName="connectorText" presStyleLbl="sibTrans2D1" presStyleIdx="8" presStyleCnt="11"/>
      <dgm:spPr/>
      <dgm:t>
        <a:bodyPr/>
        <a:lstStyle/>
        <a:p>
          <a:endParaRPr lang="ru-RU"/>
        </a:p>
      </dgm:t>
    </dgm:pt>
    <dgm:pt modelId="{415EC620-5183-4612-8ED5-CC7CE9F5221D}" type="pres">
      <dgm:prSet presAssocID="{D4A316E5-394D-453E-8F1C-5D9407ADB612}" presName="node" presStyleLbl="node1" presStyleIdx="8" presStyleCnt="11" custScaleX="175639" custScaleY="92331" custRadScaleRad="110696" custRadScaleInc="194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AC4D0D-8BF9-4761-9AD3-9F622A32EBB7}" type="pres">
      <dgm:prSet presAssocID="{A17CA549-D30E-48E1-BF25-E0EEA7677F0D}" presName="parTrans" presStyleLbl="sibTrans2D1" presStyleIdx="9" presStyleCnt="11"/>
      <dgm:spPr/>
      <dgm:t>
        <a:bodyPr/>
        <a:lstStyle/>
        <a:p>
          <a:endParaRPr lang="ru-RU"/>
        </a:p>
      </dgm:t>
    </dgm:pt>
    <dgm:pt modelId="{465E03AD-6DDF-4ED5-ACB7-DBC4F97BCCB8}" type="pres">
      <dgm:prSet presAssocID="{A17CA549-D30E-48E1-BF25-E0EEA7677F0D}" presName="connectorText" presStyleLbl="sibTrans2D1" presStyleIdx="9" presStyleCnt="11"/>
      <dgm:spPr/>
      <dgm:t>
        <a:bodyPr/>
        <a:lstStyle/>
        <a:p>
          <a:endParaRPr lang="ru-RU"/>
        </a:p>
      </dgm:t>
    </dgm:pt>
    <dgm:pt modelId="{1A0EDAFC-616B-41F7-AFBE-993D193D0D8A}" type="pres">
      <dgm:prSet presAssocID="{049B4EB4-77C1-40CB-87AC-2BDE5181E28E}" presName="node" presStyleLbl="node1" presStyleIdx="9" presStyleCnt="11" custScaleX="166425" custScaleY="102149" custRadScaleRad="109708" custRadScaleInc="-181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E66B32-6B5F-4CF4-B73E-2C460AB9D27C}" type="pres">
      <dgm:prSet presAssocID="{0A36AE37-2477-480B-A033-AFDACEB64957}" presName="parTrans" presStyleLbl="sibTrans2D1" presStyleIdx="10" presStyleCnt="11"/>
      <dgm:spPr/>
      <dgm:t>
        <a:bodyPr/>
        <a:lstStyle/>
        <a:p>
          <a:endParaRPr lang="ru-RU"/>
        </a:p>
      </dgm:t>
    </dgm:pt>
    <dgm:pt modelId="{160A442D-7112-4DEA-9E7C-504FA08327D8}" type="pres">
      <dgm:prSet presAssocID="{0A36AE37-2477-480B-A033-AFDACEB64957}" presName="connectorText" presStyleLbl="sibTrans2D1" presStyleIdx="10" presStyleCnt="11"/>
      <dgm:spPr/>
      <dgm:t>
        <a:bodyPr/>
        <a:lstStyle/>
        <a:p>
          <a:endParaRPr lang="ru-RU"/>
        </a:p>
      </dgm:t>
    </dgm:pt>
    <dgm:pt modelId="{356D7AAC-5556-4632-B162-3DF3FEA9CA2A}" type="pres">
      <dgm:prSet presAssocID="{F25E22B9-FA33-4DF6-9752-5CEFAFAF1813}" presName="node" presStyleLbl="node1" presStyleIdx="10" presStyleCnt="11" custScaleX="162691" custRadScaleRad="112021" custRadScaleInc="-424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538FA2-8600-46E5-9B4F-27DEE042578D}" type="presOf" srcId="{30BF47A0-6D40-43A5-A1A7-9930DEF94D20}" destId="{E2E620A8-A31F-45F1-86D9-83D60E1D9A0D}" srcOrd="1" destOrd="0" presId="urn:microsoft.com/office/officeart/2005/8/layout/radial5"/>
    <dgm:cxn modelId="{6AB01ED4-02BC-4601-AE54-50D91C37931A}" type="presOf" srcId="{905D43B4-9706-43BC-A90F-2E63F12A5969}" destId="{3A95F610-7340-4A89-A17F-0C3C46381C58}" srcOrd="0" destOrd="0" presId="urn:microsoft.com/office/officeart/2005/8/layout/radial5"/>
    <dgm:cxn modelId="{EFC9DAEC-0357-4C94-B6A3-64E9E0E8C474}" type="presOf" srcId="{30BF47A0-6D40-43A5-A1A7-9930DEF94D20}" destId="{C6EE0669-3E2A-4356-8F01-55903EAB1F61}" srcOrd="0" destOrd="0" presId="urn:microsoft.com/office/officeart/2005/8/layout/radial5"/>
    <dgm:cxn modelId="{E46DB2C9-CBC2-45D5-BC53-AE285A821963}" type="presOf" srcId="{F3D701E3-3F3D-4147-9138-14E89A694EF3}" destId="{3CCE25E0-5F87-4C32-A4E4-FE16B0C6A3B5}" srcOrd="1" destOrd="0" presId="urn:microsoft.com/office/officeart/2005/8/layout/radial5"/>
    <dgm:cxn modelId="{0D53CEEE-19B2-4C7F-8ECC-918DF7F43235}" type="presOf" srcId="{A17CA549-D30E-48E1-BF25-E0EEA7677F0D}" destId="{7AAC4D0D-8BF9-4761-9AD3-9F622A32EBB7}" srcOrd="0" destOrd="0" presId="urn:microsoft.com/office/officeart/2005/8/layout/radial5"/>
    <dgm:cxn modelId="{9382F6AB-32C1-44AA-9876-5471EDD1FF48}" srcId="{4A3C88C7-F074-4B5A-BE05-72797E30D19A}" destId="{5541D884-691A-469D-9CB3-E7C399E68C25}" srcOrd="7" destOrd="0" parTransId="{F3D701E3-3F3D-4147-9138-14E89A694EF3}" sibTransId="{E41CAD97-CBD8-491B-9868-B21E8B0052DD}"/>
    <dgm:cxn modelId="{0FE796A1-38B0-4F88-B5C7-B1B0927E95E9}" type="presOf" srcId="{0A36AE37-2477-480B-A033-AFDACEB64957}" destId="{160A442D-7112-4DEA-9E7C-504FA08327D8}" srcOrd="1" destOrd="0" presId="urn:microsoft.com/office/officeart/2005/8/layout/radial5"/>
    <dgm:cxn modelId="{96EA83DB-FC84-41A0-BD90-2432E5CB1610}" srcId="{4A3C88C7-F074-4B5A-BE05-72797E30D19A}" destId="{A1564A28-F40C-4B5C-8958-1D01F19EBEBC}" srcOrd="4" destOrd="0" parTransId="{F8E2449D-508C-4155-B3D6-C29B61765980}" sibTransId="{2E43B539-4AEF-4101-B5A2-D14E809AE202}"/>
    <dgm:cxn modelId="{CB0E252E-105A-4DAC-9242-7B13DE3B546D}" srcId="{4A3C88C7-F074-4B5A-BE05-72797E30D19A}" destId="{B857545E-C102-4408-BE35-0D99A2E9D46E}" srcOrd="2" destOrd="0" parTransId="{13DCE75E-EFFC-4818-8A52-99438D169B86}" sibTransId="{01DB363D-F9DD-4519-8A81-B0B8EB8ACA8D}"/>
    <dgm:cxn modelId="{4908B960-DA8E-4B90-9495-3909297AA5E5}" type="presOf" srcId="{08CD8822-B414-4C74-80AD-18E303A8DC58}" destId="{64EFBB0E-CB1F-4942-ACAC-C28A79A35589}" srcOrd="0" destOrd="0" presId="urn:microsoft.com/office/officeart/2005/8/layout/radial5"/>
    <dgm:cxn modelId="{2C4FBCCD-6B3F-416A-BB00-10279FB76113}" type="presOf" srcId="{F3D701E3-3F3D-4147-9138-14E89A694EF3}" destId="{293A24EB-6728-4EA4-A204-844C4571435F}" srcOrd="0" destOrd="0" presId="urn:microsoft.com/office/officeart/2005/8/layout/radial5"/>
    <dgm:cxn modelId="{C66FF75D-EBE6-4F97-8026-627038EF78EF}" type="presOf" srcId="{7A89B858-711C-4A07-8B05-F8695BE25429}" destId="{8D5A5462-2891-4676-BCE1-35DB8D01BB2D}" srcOrd="0" destOrd="0" presId="urn:microsoft.com/office/officeart/2005/8/layout/radial5"/>
    <dgm:cxn modelId="{52339C4F-F23E-4196-ABA7-CBF0CA05B0E4}" type="presOf" srcId="{13DCE75E-EFFC-4818-8A52-99438D169B86}" destId="{3B88CE87-2E9F-4D73-AB42-BD2069109D3E}" srcOrd="0" destOrd="0" presId="urn:microsoft.com/office/officeart/2005/8/layout/radial5"/>
    <dgm:cxn modelId="{9F0BDC78-D494-4FB9-8D0B-51E3647BF78A}" srcId="{4A3C88C7-F074-4B5A-BE05-72797E30D19A}" destId="{D4A316E5-394D-453E-8F1C-5D9407ADB612}" srcOrd="8" destOrd="0" parTransId="{7A89B858-711C-4A07-8B05-F8695BE25429}" sibTransId="{03482B40-B9B2-4E53-9E3E-EFE7D2B1C860}"/>
    <dgm:cxn modelId="{8C31C8AE-8DF4-4CEC-8C15-573C5428563D}" srcId="{4A3C88C7-F074-4B5A-BE05-72797E30D19A}" destId="{8A10B058-CC9D-4EF8-83FA-770685A12813}" srcOrd="1" destOrd="0" parTransId="{492B2732-6922-4873-B945-7FC53BA4C537}" sibTransId="{AEF24617-DB76-4CC4-8D26-BC8D4F36CD31}"/>
    <dgm:cxn modelId="{5917DA52-812F-4EDF-BF72-C4827665B12D}" srcId="{4A3C88C7-F074-4B5A-BE05-72797E30D19A}" destId="{F25E22B9-FA33-4DF6-9752-5CEFAFAF1813}" srcOrd="10" destOrd="0" parTransId="{0A36AE37-2477-480B-A033-AFDACEB64957}" sibTransId="{16CEB0AB-0F1F-46B5-8A52-288E9F04A651}"/>
    <dgm:cxn modelId="{BF790E4E-13B7-47E1-9E80-93AB0586B2D8}" type="presOf" srcId="{D4A316E5-394D-453E-8F1C-5D9407ADB612}" destId="{415EC620-5183-4612-8ED5-CC7CE9F5221D}" srcOrd="0" destOrd="0" presId="urn:microsoft.com/office/officeart/2005/8/layout/radial5"/>
    <dgm:cxn modelId="{8777DF4C-E898-4D77-83CA-B84243E7B55B}" type="presOf" srcId="{F8E2449D-508C-4155-B3D6-C29B61765980}" destId="{C7BB9566-48D7-4B87-90C1-961197182F35}" srcOrd="1" destOrd="0" presId="urn:microsoft.com/office/officeart/2005/8/layout/radial5"/>
    <dgm:cxn modelId="{0FDC1E08-C639-4AE1-9E94-C5EABB06C805}" type="presOf" srcId="{A1564A28-F40C-4B5C-8958-1D01F19EBEBC}" destId="{5F7FFF4E-E76E-4F78-B84D-7DD118DEE30E}" srcOrd="0" destOrd="0" presId="urn:microsoft.com/office/officeart/2005/8/layout/radial5"/>
    <dgm:cxn modelId="{6DC1AE58-36AE-4CE8-9E24-22230F5ACFD9}" srcId="{4A3C88C7-F074-4B5A-BE05-72797E30D19A}" destId="{049B4EB4-77C1-40CB-87AC-2BDE5181E28E}" srcOrd="9" destOrd="0" parTransId="{A17CA549-D30E-48E1-BF25-E0EEA7677F0D}" sibTransId="{3A45C747-D563-4A3D-9B38-03F3F36FAE4A}"/>
    <dgm:cxn modelId="{D058B6EB-9142-4EFD-A5A8-4EA33EBA17E1}" type="presOf" srcId="{049B4EB4-77C1-40CB-87AC-2BDE5181E28E}" destId="{1A0EDAFC-616B-41F7-AFBE-993D193D0D8A}" srcOrd="0" destOrd="0" presId="urn:microsoft.com/office/officeart/2005/8/layout/radial5"/>
    <dgm:cxn modelId="{CC280268-3148-445A-B5BA-BC32A71AEB3C}" type="presOf" srcId="{8E7C7DC7-908A-4DCD-AFD1-ABCA51B39749}" destId="{0D646DB2-80C1-4A2F-9314-DEAB686B8DF9}" srcOrd="0" destOrd="0" presId="urn:microsoft.com/office/officeart/2005/8/layout/radial5"/>
    <dgm:cxn modelId="{B06B4476-CB54-415A-BAD8-80FFC3C9AA7B}" srcId="{4A3C88C7-F074-4B5A-BE05-72797E30D19A}" destId="{942CD45D-F7D1-4989-885C-9DBF7C4A2C35}" srcOrd="0" destOrd="0" parTransId="{A4283DB1-D6C8-4121-89F6-B7A71EF09E3A}" sibTransId="{D5D625BD-CBED-47AB-B61A-043358DC2762}"/>
    <dgm:cxn modelId="{9F4A3F12-A340-4BC0-8126-7498A65D42C8}" type="presOf" srcId="{1101117B-CBE6-4342-A04A-2B4E31E74E4C}" destId="{A335A844-836F-4DF8-B642-594913836947}" srcOrd="0" destOrd="0" presId="urn:microsoft.com/office/officeart/2005/8/layout/radial5"/>
    <dgm:cxn modelId="{F5EB35D0-6D9E-439B-BA82-C8139E47724C}" srcId="{4A3C88C7-F074-4B5A-BE05-72797E30D19A}" destId="{1101117B-CBE6-4342-A04A-2B4E31E74E4C}" srcOrd="6" destOrd="0" parTransId="{30BF47A0-6D40-43A5-A1A7-9930DEF94D20}" sibTransId="{1383BF57-954F-4476-87BF-3D43D4601FBB}"/>
    <dgm:cxn modelId="{7F85D058-9422-46D2-8B9C-9475ADC3EC20}" srcId="{4A3C88C7-F074-4B5A-BE05-72797E30D19A}" destId="{08CD8822-B414-4C74-80AD-18E303A8DC58}" srcOrd="5" destOrd="0" parTransId="{804C53F5-2045-4B93-B47B-94FDCAF9A00F}" sibTransId="{57008261-FBA4-4A82-9EF3-4F671B361E58}"/>
    <dgm:cxn modelId="{9F35FC92-B791-495E-9DEA-01CAF2092A3D}" type="presOf" srcId="{492B2732-6922-4873-B945-7FC53BA4C537}" destId="{CDDCC35E-B9A1-4511-944D-1B6E189F0326}" srcOrd="0" destOrd="0" presId="urn:microsoft.com/office/officeart/2005/8/layout/radial5"/>
    <dgm:cxn modelId="{8078A9CC-97CE-4BC2-B015-20AFC20EDE55}" type="presOf" srcId="{804C53F5-2045-4B93-B47B-94FDCAF9A00F}" destId="{10F01248-EA61-494C-AF27-8AE804500F54}" srcOrd="1" destOrd="0" presId="urn:microsoft.com/office/officeart/2005/8/layout/radial5"/>
    <dgm:cxn modelId="{6AA1F079-3DD6-4B40-8EAA-8B03E25AF0A1}" srcId="{905D43B4-9706-43BC-A90F-2E63F12A5969}" destId="{4A3C88C7-F074-4B5A-BE05-72797E30D19A}" srcOrd="0" destOrd="0" parTransId="{E765ACE7-B6C8-443F-BC58-F8CFA7B88732}" sibTransId="{3DFFD866-2152-4C92-9B5D-4B10671FEC24}"/>
    <dgm:cxn modelId="{A07B0BDB-D28B-4E2F-81C8-FF5D32758724}" type="presOf" srcId="{F25E22B9-FA33-4DF6-9752-5CEFAFAF1813}" destId="{356D7AAC-5556-4632-B162-3DF3FEA9CA2A}" srcOrd="0" destOrd="0" presId="urn:microsoft.com/office/officeart/2005/8/layout/radial5"/>
    <dgm:cxn modelId="{07A36F97-3E70-4E4B-922A-C58544C22673}" type="presOf" srcId="{5381BEEC-76BD-494D-A6E8-854AD6814DE5}" destId="{FFD27D05-261C-4F6E-A261-7F6403FB632C}" srcOrd="0" destOrd="0" presId="urn:microsoft.com/office/officeart/2005/8/layout/radial5"/>
    <dgm:cxn modelId="{A86BD7C7-71F6-42BC-8EE5-5254F312BFD9}" type="presOf" srcId="{5541D884-691A-469D-9CB3-E7C399E68C25}" destId="{29443F72-E81E-43FE-9951-9113B8D39015}" srcOrd="0" destOrd="0" presId="urn:microsoft.com/office/officeart/2005/8/layout/radial5"/>
    <dgm:cxn modelId="{AF2C4F0C-4E3A-43C9-AF5F-122ADAF70375}" type="presOf" srcId="{942CD45D-F7D1-4989-885C-9DBF7C4A2C35}" destId="{7AF1C1F2-A508-460F-9C12-7DC6534B2891}" srcOrd="0" destOrd="0" presId="urn:microsoft.com/office/officeart/2005/8/layout/radial5"/>
    <dgm:cxn modelId="{9D061F2E-1411-42CD-AE79-9968B210DB3E}" type="presOf" srcId="{804C53F5-2045-4B93-B47B-94FDCAF9A00F}" destId="{34E71473-2D62-48E0-9B7B-F627629A8921}" srcOrd="0" destOrd="0" presId="urn:microsoft.com/office/officeart/2005/8/layout/radial5"/>
    <dgm:cxn modelId="{00B77DE9-5CA7-45D2-8831-154DBE7158E7}" type="presOf" srcId="{A4283DB1-D6C8-4121-89F6-B7A71EF09E3A}" destId="{E3A3AF56-F6C2-4B9A-B90A-423B5BB1FFA2}" srcOrd="1" destOrd="0" presId="urn:microsoft.com/office/officeart/2005/8/layout/radial5"/>
    <dgm:cxn modelId="{2678E70E-6437-47FE-8E6B-172AF69FF330}" type="presOf" srcId="{492B2732-6922-4873-B945-7FC53BA4C537}" destId="{F79A53EC-17AC-4BAC-86EE-3DC243DB7718}" srcOrd="1" destOrd="0" presId="urn:microsoft.com/office/officeart/2005/8/layout/radial5"/>
    <dgm:cxn modelId="{DABF3AC2-5EDC-4124-85E4-E31D56BFD92E}" type="presOf" srcId="{0A36AE37-2477-480B-A033-AFDACEB64957}" destId="{E5E66B32-6B5F-4CF4-B73E-2C460AB9D27C}" srcOrd="0" destOrd="0" presId="urn:microsoft.com/office/officeart/2005/8/layout/radial5"/>
    <dgm:cxn modelId="{A28FFC07-332C-4D59-867C-F7AB25DF3866}" type="presOf" srcId="{7A89B858-711C-4A07-8B05-F8695BE25429}" destId="{308A49D6-95A0-4619-B1CC-F382CFB7D55C}" srcOrd="1" destOrd="0" presId="urn:microsoft.com/office/officeart/2005/8/layout/radial5"/>
    <dgm:cxn modelId="{1AD68DBB-E2EE-47B3-8513-76C5CFC166D8}" srcId="{4A3C88C7-F074-4B5A-BE05-72797E30D19A}" destId="{8E7C7DC7-908A-4DCD-AFD1-ABCA51B39749}" srcOrd="3" destOrd="0" parTransId="{5381BEEC-76BD-494D-A6E8-854AD6814DE5}" sibTransId="{EC98A4E3-3D44-4AB3-B04F-C5005E1B509A}"/>
    <dgm:cxn modelId="{6E55A64A-91D8-42B3-B897-D9F50A325FF3}" type="presOf" srcId="{13DCE75E-EFFC-4818-8A52-99438D169B86}" destId="{FF5666C2-9B4F-4AD4-9127-06EE13980FD6}" srcOrd="1" destOrd="0" presId="urn:microsoft.com/office/officeart/2005/8/layout/radial5"/>
    <dgm:cxn modelId="{45326FA8-B6C9-4482-8673-4DA2D14BDF81}" type="presOf" srcId="{8A10B058-CC9D-4EF8-83FA-770685A12813}" destId="{B3E903E7-BB85-4A44-AEE3-BEC4E18EC3B6}" srcOrd="0" destOrd="0" presId="urn:microsoft.com/office/officeart/2005/8/layout/radial5"/>
    <dgm:cxn modelId="{1259BD73-7880-409C-8BFE-10534926BAFF}" type="presOf" srcId="{A4283DB1-D6C8-4121-89F6-B7A71EF09E3A}" destId="{5F3634B9-9FFE-4D45-817C-A8BF3D5841B6}" srcOrd="0" destOrd="0" presId="urn:microsoft.com/office/officeart/2005/8/layout/radial5"/>
    <dgm:cxn modelId="{C034695B-E89E-4AAF-963E-882D320011FB}" type="presOf" srcId="{4A3C88C7-F074-4B5A-BE05-72797E30D19A}" destId="{656489E0-DC18-4113-98D5-C091F8E08000}" srcOrd="0" destOrd="0" presId="urn:microsoft.com/office/officeart/2005/8/layout/radial5"/>
    <dgm:cxn modelId="{F2E1F32C-76AA-46E3-BE75-B45E24AE423B}" type="presOf" srcId="{B857545E-C102-4408-BE35-0D99A2E9D46E}" destId="{E87961AC-DBA0-4D85-B23A-F45876CF9903}" srcOrd="0" destOrd="0" presId="urn:microsoft.com/office/officeart/2005/8/layout/radial5"/>
    <dgm:cxn modelId="{D2FC747B-BD77-401C-9F1D-35B11C847EA8}" type="presOf" srcId="{F8E2449D-508C-4155-B3D6-C29B61765980}" destId="{F522B7F3-1EA7-420D-8B0A-839BB5055149}" srcOrd="0" destOrd="0" presId="urn:microsoft.com/office/officeart/2005/8/layout/radial5"/>
    <dgm:cxn modelId="{01DC5FB3-A049-42C4-956C-58A533E31BB7}" type="presOf" srcId="{5381BEEC-76BD-494D-A6E8-854AD6814DE5}" destId="{60F34F2D-9BC0-49BD-9D50-70958E138C27}" srcOrd="1" destOrd="0" presId="urn:microsoft.com/office/officeart/2005/8/layout/radial5"/>
    <dgm:cxn modelId="{212C37DE-FE8D-4428-9D95-60E98C33C453}" type="presOf" srcId="{A17CA549-D30E-48E1-BF25-E0EEA7677F0D}" destId="{465E03AD-6DDF-4ED5-ACB7-DBC4F97BCCB8}" srcOrd="1" destOrd="0" presId="urn:microsoft.com/office/officeart/2005/8/layout/radial5"/>
    <dgm:cxn modelId="{A10A6C45-609E-498A-8860-BD1B50C87101}" type="presParOf" srcId="{3A95F610-7340-4A89-A17F-0C3C46381C58}" destId="{656489E0-DC18-4113-98D5-C091F8E08000}" srcOrd="0" destOrd="0" presId="urn:microsoft.com/office/officeart/2005/8/layout/radial5"/>
    <dgm:cxn modelId="{820387B9-3702-4B85-9508-B8EA94FB647F}" type="presParOf" srcId="{3A95F610-7340-4A89-A17F-0C3C46381C58}" destId="{5F3634B9-9FFE-4D45-817C-A8BF3D5841B6}" srcOrd="1" destOrd="0" presId="urn:microsoft.com/office/officeart/2005/8/layout/radial5"/>
    <dgm:cxn modelId="{D409BC84-B711-481E-8DE1-A86470A8720E}" type="presParOf" srcId="{5F3634B9-9FFE-4D45-817C-A8BF3D5841B6}" destId="{E3A3AF56-F6C2-4B9A-B90A-423B5BB1FFA2}" srcOrd="0" destOrd="0" presId="urn:microsoft.com/office/officeart/2005/8/layout/radial5"/>
    <dgm:cxn modelId="{60B347C3-6BB2-4953-9132-7BB0F0C2675A}" type="presParOf" srcId="{3A95F610-7340-4A89-A17F-0C3C46381C58}" destId="{7AF1C1F2-A508-460F-9C12-7DC6534B2891}" srcOrd="2" destOrd="0" presId="urn:microsoft.com/office/officeart/2005/8/layout/radial5"/>
    <dgm:cxn modelId="{DACE6CD9-083D-44F3-93D1-0572BEB1FB44}" type="presParOf" srcId="{3A95F610-7340-4A89-A17F-0C3C46381C58}" destId="{CDDCC35E-B9A1-4511-944D-1B6E189F0326}" srcOrd="3" destOrd="0" presId="urn:microsoft.com/office/officeart/2005/8/layout/radial5"/>
    <dgm:cxn modelId="{CF5952CD-DFD3-49C8-BFB6-A3DEB36D3ECD}" type="presParOf" srcId="{CDDCC35E-B9A1-4511-944D-1B6E189F0326}" destId="{F79A53EC-17AC-4BAC-86EE-3DC243DB7718}" srcOrd="0" destOrd="0" presId="urn:microsoft.com/office/officeart/2005/8/layout/radial5"/>
    <dgm:cxn modelId="{8874E614-D854-4465-9ABB-D2796C9608A5}" type="presParOf" srcId="{3A95F610-7340-4A89-A17F-0C3C46381C58}" destId="{B3E903E7-BB85-4A44-AEE3-BEC4E18EC3B6}" srcOrd="4" destOrd="0" presId="urn:microsoft.com/office/officeart/2005/8/layout/radial5"/>
    <dgm:cxn modelId="{F83FB031-1CE0-4575-9C8D-2B14EDD57A98}" type="presParOf" srcId="{3A95F610-7340-4A89-A17F-0C3C46381C58}" destId="{3B88CE87-2E9F-4D73-AB42-BD2069109D3E}" srcOrd="5" destOrd="0" presId="urn:microsoft.com/office/officeart/2005/8/layout/radial5"/>
    <dgm:cxn modelId="{E93FBB2B-573B-45B3-A03F-57047A734C43}" type="presParOf" srcId="{3B88CE87-2E9F-4D73-AB42-BD2069109D3E}" destId="{FF5666C2-9B4F-4AD4-9127-06EE13980FD6}" srcOrd="0" destOrd="0" presId="urn:microsoft.com/office/officeart/2005/8/layout/radial5"/>
    <dgm:cxn modelId="{9FFD35D5-4319-470E-AD97-A14029BBCA73}" type="presParOf" srcId="{3A95F610-7340-4A89-A17F-0C3C46381C58}" destId="{E87961AC-DBA0-4D85-B23A-F45876CF9903}" srcOrd="6" destOrd="0" presId="urn:microsoft.com/office/officeart/2005/8/layout/radial5"/>
    <dgm:cxn modelId="{8FA3DA67-C3DD-40D0-8293-0A5AC981CB09}" type="presParOf" srcId="{3A95F610-7340-4A89-A17F-0C3C46381C58}" destId="{FFD27D05-261C-4F6E-A261-7F6403FB632C}" srcOrd="7" destOrd="0" presId="urn:microsoft.com/office/officeart/2005/8/layout/radial5"/>
    <dgm:cxn modelId="{2116F58B-F551-432E-A3DD-C4DA531F0BD7}" type="presParOf" srcId="{FFD27D05-261C-4F6E-A261-7F6403FB632C}" destId="{60F34F2D-9BC0-49BD-9D50-70958E138C27}" srcOrd="0" destOrd="0" presId="urn:microsoft.com/office/officeart/2005/8/layout/radial5"/>
    <dgm:cxn modelId="{E1186942-B270-47D7-BC78-61C539946D91}" type="presParOf" srcId="{3A95F610-7340-4A89-A17F-0C3C46381C58}" destId="{0D646DB2-80C1-4A2F-9314-DEAB686B8DF9}" srcOrd="8" destOrd="0" presId="urn:microsoft.com/office/officeart/2005/8/layout/radial5"/>
    <dgm:cxn modelId="{F2AA10C5-74D9-4CD3-8674-EEB65941D687}" type="presParOf" srcId="{3A95F610-7340-4A89-A17F-0C3C46381C58}" destId="{F522B7F3-1EA7-420D-8B0A-839BB5055149}" srcOrd="9" destOrd="0" presId="urn:microsoft.com/office/officeart/2005/8/layout/radial5"/>
    <dgm:cxn modelId="{EE771E53-23C7-4506-A758-1ECD397E4376}" type="presParOf" srcId="{F522B7F3-1EA7-420D-8B0A-839BB5055149}" destId="{C7BB9566-48D7-4B87-90C1-961197182F35}" srcOrd="0" destOrd="0" presId="urn:microsoft.com/office/officeart/2005/8/layout/radial5"/>
    <dgm:cxn modelId="{F8873033-E042-45DE-9290-9069C784299B}" type="presParOf" srcId="{3A95F610-7340-4A89-A17F-0C3C46381C58}" destId="{5F7FFF4E-E76E-4F78-B84D-7DD118DEE30E}" srcOrd="10" destOrd="0" presId="urn:microsoft.com/office/officeart/2005/8/layout/radial5"/>
    <dgm:cxn modelId="{E112B4E8-14BE-45C8-845F-4F1AAC9A2474}" type="presParOf" srcId="{3A95F610-7340-4A89-A17F-0C3C46381C58}" destId="{34E71473-2D62-48E0-9B7B-F627629A8921}" srcOrd="11" destOrd="0" presId="urn:microsoft.com/office/officeart/2005/8/layout/radial5"/>
    <dgm:cxn modelId="{C854EE15-3A92-42FA-A7DE-BF6B454EEF66}" type="presParOf" srcId="{34E71473-2D62-48E0-9B7B-F627629A8921}" destId="{10F01248-EA61-494C-AF27-8AE804500F54}" srcOrd="0" destOrd="0" presId="urn:microsoft.com/office/officeart/2005/8/layout/radial5"/>
    <dgm:cxn modelId="{7028C594-1A85-4281-A806-AEEF0C79DD33}" type="presParOf" srcId="{3A95F610-7340-4A89-A17F-0C3C46381C58}" destId="{64EFBB0E-CB1F-4942-ACAC-C28A79A35589}" srcOrd="12" destOrd="0" presId="urn:microsoft.com/office/officeart/2005/8/layout/radial5"/>
    <dgm:cxn modelId="{8FA5F47D-EF33-46A3-AF8E-D3707F1786BB}" type="presParOf" srcId="{3A95F610-7340-4A89-A17F-0C3C46381C58}" destId="{C6EE0669-3E2A-4356-8F01-55903EAB1F61}" srcOrd="13" destOrd="0" presId="urn:microsoft.com/office/officeart/2005/8/layout/radial5"/>
    <dgm:cxn modelId="{00822B31-21AC-47A7-A23B-2CB52B19BA96}" type="presParOf" srcId="{C6EE0669-3E2A-4356-8F01-55903EAB1F61}" destId="{E2E620A8-A31F-45F1-86D9-83D60E1D9A0D}" srcOrd="0" destOrd="0" presId="urn:microsoft.com/office/officeart/2005/8/layout/radial5"/>
    <dgm:cxn modelId="{9EEFA3D5-7CD7-4162-B59D-C5FC9670B631}" type="presParOf" srcId="{3A95F610-7340-4A89-A17F-0C3C46381C58}" destId="{A335A844-836F-4DF8-B642-594913836947}" srcOrd="14" destOrd="0" presId="urn:microsoft.com/office/officeart/2005/8/layout/radial5"/>
    <dgm:cxn modelId="{88B36F23-0109-4913-8505-9733B8F75C8F}" type="presParOf" srcId="{3A95F610-7340-4A89-A17F-0C3C46381C58}" destId="{293A24EB-6728-4EA4-A204-844C4571435F}" srcOrd="15" destOrd="0" presId="urn:microsoft.com/office/officeart/2005/8/layout/radial5"/>
    <dgm:cxn modelId="{04DB5299-E8BD-478C-950E-7B57F6CB8D75}" type="presParOf" srcId="{293A24EB-6728-4EA4-A204-844C4571435F}" destId="{3CCE25E0-5F87-4C32-A4E4-FE16B0C6A3B5}" srcOrd="0" destOrd="0" presId="urn:microsoft.com/office/officeart/2005/8/layout/radial5"/>
    <dgm:cxn modelId="{74F0AB0D-5A81-4436-BA7D-D09420F75EE9}" type="presParOf" srcId="{3A95F610-7340-4A89-A17F-0C3C46381C58}" destId="{29443F72-E81E-43FE-9951-9113B8D39015}" srcOrd="16" destOrd="0" presId="urn:microsoft.com/office/officeart/2005/8/layout/radial5"/>
    <dgm:cxn modelId="{7B097D9F-BB0A-4754-B922-785EF463F65A}" type="presParOf" srcId="{3A95F610-7340-4A89-A17F-0C3C46381C58}" destId="{8D5A5462-2891-4676-BCE1-35DB8D01BB2D}" srcOrd="17" destOrd="0" presId="urn:microsoft.com/office/officeart/2005/8/layout/radial5"/>
    <dgm:cxn modelId="{9A25859D-4ADD-4711-96AB-1EB7F420A2E3}" type="presParOf" srcId="{8D5A5462-2891-4676-BCE1-35DB8D01BB2D}" destId="{308A49D6-95A0-4619-B1CC-F382CFB7D55C}" srcOrd="0" destOrd="0" presId="urn:microsoft.com/office/officeart/2005/8/layout/radial5"/>
    <dgm:cxn modelId="{1C715E09-6862-4CFD-A464-BE3730085B19}" type="presParOf" srcId="{3A95F610-7340-4A89-A17F-0C3C46381C58}" destId="{415EC620-5183-4612-8ED5-CC7CE9F5221D}" srcOrd="18" destOrd="0" presId="urn:microsoft.com/office/officeart/2005/8/layout/radial5"/>
    <dgm:cxn modelId="{7FEF4DA9-F5E6-4EA0-9E50-7B4E1D07FA41}" type="presParOf" srcId="{3A95F610-7340-4A89-A17F-0C3C46381C58}" destId="{7AAC4D0D-8BF9-4761-9AD3-9F622A32EBB7}" srcOrd="19" destOrd="0" presId="urn:microsoft.com/office/officeart/2005/8/layout/radial5"/>
    <dgm:cxn modelId="{7B7A27FC-0E08-4B4D-81EA-0EA65194D7FE}" type="presParOf" srcId="{7AAC4D0D-8BF9-4761-9AD3-9F622A32EBB7}" destId="{465E03AD-6DDF-4ED5-ACB7-DBC4F97BCCB8}" srcOrd="0" destOrd="0" presId="urn:microsoft.com/office/officeart/2005/8/layout/radial5"/>
    <dgm:cxn modelId="{476D44B5-ABFA-464E-BAA6-117CA5E1BAD7}" type="presParOf" srcId="{3A95F610-7340-4A89-A17F-0C3C46381C58}" destId="{1A0EDAFC-616B-41F7-AFBE-993D193D0D8A}" srcOrd="20" destOrd="0" presId="urn:microsoft.com/office/officeart/2005/8/layout/radial5"/>
    <dgm:cxn modelId="{6E44662E-6A73-4A69-BE26-56218A34B932}" type="presParOf" srcId="{3A95F610-7340-4A89-A17F-0C3C46381C58}" destId="{E5E66B32-6B5F-4CF4-B73E-2C460AB9D27C}" srcOrd="21" destOrd="0" presId="urn:microsoft.com/office/officeart/2005/8/layout/radial5"/>
    <dgm:cxn modelId="{2F84155E-D8D3-43DC-93B7-21FB045666C4}" type="presParOf" srcId="{E5E66B32-6B5F-4CF4-B73E-2C460AB9D27C}" destId="{160A442D-7112-4DEA-9E7C-504FA08327D8}" srcOrd="0" destOrd="0" presId="urn:microsoft.com/office/officeart/2005/8/layout/radial5"/>
    <dgm:cxn modelId="{1494F93F-A707-46D8-A58B-C111C498E801}" type="presParOf" srcId="{3A95F610-7340-4A89-A17F-0C3C46381C58}" destId="{356D7AAC-5556-4632-B162-3DF3FEA9CA2A}" srcOrd="2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6489E0-DC18-4113-98D5-C091F8E08000}">
      <dsp:nvSpPr>
        <dsp:cNvPr id="0" name=""/>
        <dsp:cNvSpPr/>
      </dsp:nvSpPr>
      <dsp:spPr>
        <a:xfrm>
          <a:off x="3099835" y="2020416"/>
          <a:ext cx="1606464" cy="1108586"/>
        </a:xfrm>
        <a:prstGeom prst="ellipse">
          <a:avLst/>
        </a:prstGeom>
        <a:solidFill>
          <a:srgbClr val="0033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Школа</a:t>
          </a:r>
          <a:endParaRPr lang="ru-RU" sz="22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335096" y="2182765"/>
        <a:ext cx="1135942" cy="783888"/>
      </dsp:txXfrm>
    </dsp:sp>
    <dsp:sp modelId="{5F3634B9-9FFE-4D45-817C-A8BF3D5841B6}">
      <dsp:nvSpPr>
        <dsp:cNvPr id="0" name=""/>
        <dsp:cNvSpPr/>
      </dsp:nvSpPr>
      <dsp:spPr>
        <a:xfrm rot="16084560">
          <a:off x="3591835" y="1386914"/>
          <a:ext cx="551356" cy="25878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0800000">
        <a:off x="3631956" y="1477467"/>
        <a:ext cx="473721" cy="155270"/>
      </dsp:txXfrm>
    </dsp:sp>
    <dsp:sp modelId="{7AF1C1F2-A508-460F-9C12-7DC6534B2891}">
      <dsp:nvSpPr>
        <dsp:cNvPr id="0" name=""/>
        <dsp:cNvSpPr/>
      </dsp:nvSpPr>
      <dsp:spPr>
        <a:xfrm>
          <a:off x="3099810" y="29556"/>
          <a:ext cx="1467477" cy="951412"/>
        </a:xfrm>
        <a:prstGeom prst="ellipse">
          <a:avLst/>
        </a:prstGeom>
        <a:solidFill>
          <a:schemeClr val="bg1">
            <a:lumMod val="75000"/>
            <a:alpha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 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Поликлиника </a:t>
          </a:r>
          <a:endParaRPr lang="ru-RU" sz="1200" b="1" kern="1200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314717" y="168887"/>
        <a:ext cx="1037663" cy="672750"/>
      </dsp:txXfrm>
    </dsp:sp>
    <dsp:sp modelId="{CDDCC35E-B9A1-4511-944D-1B6E189F0326}">
      <dsp:nvSpPr>
        <dsp:cNvPr id="0" name=""/>
        <dsp:cNvSpPr/>
      </dsp:nvSpPr>
      <dsp:spPr>
        <a:xfrm rot="18594977">
          <a:off x="4345665" y="1635279"/>
          <a:ext cx="470180" cy="25878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1620756"/>
                <a:satOff val="3333"/>
                <a:lumOff val="-255"/>
                <a:alphaOff val="0"/>
                <a:shade val="51000"/>
                <a:satMod val="130000"/>
              </a:schemeClr>
            </a:gs>
            <a:gs pos="80000">
              <a:schemeClr val="accent2">
                <a:hueOff val="-1620756"/>
                <a:satOff val="3333"/>
                <a:lumOff val="-255"/>
                <a:alphaOff val="0"/>
                <a:shade val="93000"/>
                <a:satMod val="130000"/>
              </a:schemeClr>
            </a:gs>
            <a:gs pos="100000">
              <a:schemeClr val="accent2">
                <a:hueOff val="-1620756"/>
                <a:satOff val="3333"/>
                <a:lumOff val="-25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4359575" y="1716808"/>
        <a:ext cx="392545" cy="155270"/>
      </dsp:txXfrm>
    </dsp:sp>
    <dsp:sp modelId="{B3E903E7-BB85-4A44-AEE3-BEC4E18EC3B6}">
      <dsp:nvSpPr>
        <dsp:cNvPr id="0" name=""/>
        <dsp:cNvSpPr/>
      </dsp:nvSpPr>
      <dsp:spPr>
        <a:xfrm>
          <a:off x="4359078" y="505339"/>
          <a:ext cx="1754538" cy="951412"/>
        </a:xfrm>
        <a:prstGeom prst="ellipse">
          <a:avLst/>
        </a:prstGeom>
        <a:solidFill>
          <a:srgbClr val="00B0F0">
            <a:alpha val="5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Администрация села</a:t>
          </a:r>
          <a:endParaRPr lang="ru-RU" sz="1200" b="1" kern="1200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616024" y="644670"/>
        <a:ext cx="1240646" cy="672750"/>
      </dsp:txXfrm>
    </dsp:sp>
    <dsp:sp modelId="{3B88CE87-2E9F-4D73-AB42-BD2069109D3E}">
      <dsp:nvSpPr>
        <dsp:cNvPr id="0" name=""/>
        <dsp:cNvSpPr/>
      </dsp:nvSpPr>
      <dsp:spPr>
        <a:xfrm rot="20415285">
          <a:off x="4748569" y="2075810"/>
          <a:ext cx="367857" cy="25878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3241512"/>
                <a:satOff val="6667"/>
                <a:lumOff val="-510"/>
                <a:alphaOff val="0"/>
                <a:shade val="51000"/>
                <a:satMod val="130000"/>
              </a:schemeClr>
            </a:gs>
            <a:gs pos="80000">
              <a:schemeClr val="accent2">
                <a:hueOff val="-3241512"/>
                <a:satOff val="6667"/>
                <a:lumOff val="-510"/>
                <a:alphaOff val="0"/>
                <a:shade val="93000"/>
                <a:satMod val="130000"/>
              </a:schemeClr>
            </a:gs>
            <a:gs pos="100000">
              <a:schemeClr val="accent2">
                <a:hueOff val="-3241512"/>
                <a:satOff val="6667"/>
                <a:lumOff val="-51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4750851" y="2140681"/>
        <a:ext cx="290222" cy="155270"/>
      </dsp:txXfrm>
    </dsp:sp>
    <dsp:sp modelId="{E87961AC-DBA0-4D85-B23A-F45876CF9903}">
      <dsp:nvSpPr>
        <dsp:cNvPr id="0" name=""/>
        <dsp:cNvSpPr/>
      </dsp:nvSpPr>
      <dsp:spPr>
        <a:xfrm>
          <a:off x="5125462" y="1419422"/>
          <a:ext cx="1627695" cy="848783"/>
        </a:xfrm>
        <a:prstGeom prst="ellipse">
          <a:avLst/>
        </a:prstGeom>
        <a:solidFill>
          <a:srgbClr val="FFC000">
            <a:alpha val="5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Детский сад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>
            <a:solidFill>
              <a:schemeClr val="bg2"/>
            </a:solidFill>
          </a:endParaRPr>
        </a:p>
      </dsp:txBody>
      <dsp:txXfrm>
        <a:off x="5363832" y="1543723"/>
        <a:ext cx="1150955" cy="600181"/>
      </dsp:txXfrm>
    </dsp:sp>
    <dsp:sp modelId="{FFD27D05-261C-4F6E-A261-7F6403FB632C}">
      <dsp:nvSpPr>
        <dsp:cNvPr id="0" name=""/>
        <dsp:cNvSpPr/>
      </dsp:nvSpPr>
      <dsp:spPr>
        <a:xfrm rot="401774">
          <a:off x="4826911" y="2572733"/>
          <a:ext cx="322832" cy="25878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4862268"/>
                <a:satOff val="10000"/>
                <a:lumOff val="-765"/>
                <a:alphaOff val="0"/>
                <a:shade val="51000"/>
                <a:satMod val="130000"/>
              </a:schemeClr>
            </a:gs>
            <a:gs pos="80000">
              <a:schemeClr val="accent2">
                <a:hueOff val="-4862268"/>
                <a:satOff val="10000"/>
                <a:lumOff val="-765"/>
                <a:alphaOff val="0"/>
                <a:shade val="93000"/>
                <a:satMod val="130000"/>
              </a:schemeClr>
            </a:gs>
            <a:gs pos="100000">
              <a:schemeClr val="accent2">
                <a:hueOff val="-4862268"/>
                <a:satOff val="10000"/>
                <a:lumOff val="-76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4827176" y="2619964"/>
        <a:ext cx="245197" cy="155270"/>
      </dsp:txXfrm>
    </dsp:sp>
    <dsp:sp modelId="{0D646DB2-80C1-4A2F-9314-DEAB686B8DF9}">
      <dsp:nvSpPr>
        <dsp:cNvPr id="0" name=""/>
        <dsp:cNvSpPr/>
      </dsp:nvSpPr>
      <dsp:spPr>
        <a:xfrm>
          <a:off x="5274856" y="2455883"/>
          <a:ext cx="1624584" cy="750502"/>
        </a:xfrm>
        <a:prstGeom prst="ellipse">
          <a:avLst/>
        </a:prstGeom>
        <a:solidFill>
          <a:srgbClr val="FF0000">
            <a:alpha val="5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МУ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Центр культуры </a:t>
          </a:r>
          <a:endParaRPr lang="ru-RU" sz="1200" b="1" kern="1200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512771" y="2565791"/>
        <a:ext cx="1148754" cy="530686"/>
      </dsp:txXfrm>
    </dsp:sp>
    <dsp:sp modelId="{F522B7F3-1EA7-420D-8B0A-839BB5055149}">
      <dsp:nvSpPr>
        <dsp:cNvPr id="0" name=""/>
        <dsp:cNvSpPr/>
      </dsp:nvSpPr>
      <dsp:spPr>
        <a:xfrm rot="2010638">
          <a:off x="4621023" y="3094917"/>
          <a:ext cx="526174" cy="25878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6483024"/>
                <a:satOff val="13334"/>
                <a:lumOff val="-1020"/>
                <a:alphaOff val="0"/>
                <a:shade val="51000"/>
                <a:satMod val="130000"/>
              </a:schemeClr>
            </a:gs>
            <a:gs pos="80000">
              <a:schemeClr val="accent2">
                <a:hueOff val="-6483024"/>
                <a:satOff val="13334"/>
                <a:lumOff val="-1020"/>
                <a:alphaOff val="0"/>
                <a:shade val="93000"/>
                <a:satMod val="130000"/>
              </a:schemeClr>
            </a:gs>
            <a:gs pos="100000">
              <a:schemeClr val="accent2">
                <a:hueOff val="-6483024"/>
                <a:satOff val="13334"/>
                <a:lumOff val="-102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4627475" y="3125243"/>
        <a:ext cx="448539" cy="155270"/>
      </dsp:txXfrm>
    </dsp:sp>
    <dsp:sp modelId="{5F7FFF4E-E76E-4F78-B84D-7DD118DEE30E}">
      <dsp:nvSpPr>
        <dsp:cNvPr id="0" name=""/>
        <dsp:cNvSpPr/>
      </dsp:nvSpPr>
      <dsp:spPr>
        <a:xfrm>
          <a:off x="4993379" y="3442323"/>
          <a:ext cx="1499036" cy="701267"/>
        </a:xfrm>
        <a:prstGeom prst="ellipse">
          <a:avLst/>
        </a:prstGeom>
        <a:solidFill>
          <a:schemeClr val="tx2">
            <a:lumMod val="10000"/>
            <a:alpha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Школа искусств</a:t>
          </a:r>
          <a:endParaRPr lang="ru-RU" sz="1200" b="1" kern="1200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212908" y="3545021"/>
        <a:ext cx="1059978" cy="495871"/>
      </dsp:txXfrm>
    </dsp:sp>
    <dsp:sp modelId="{34E71473-2D62-48E0-9B7B-F627629A8921}">
      <dsp:nvSpPr>
        <dsp:cNvPr id="0" name=""/>
        <dsp:cNvSpPr/>
      </dsp:nvSpPr>
      <dsp:spPr>
        <a:xfrm rot="4365422">
          <a:off x="3953882" y="3435903"/>
          <a:ext cx="513275" cy="25878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8103780"/>
                <a:satOff val="16667"/>
                <a:lumOff val="-1274"/>
                <a:alphaOff val="0"/>
                <a:shade val="51000"/>
                <a:satMod val="130000"/>
              </a:schemeClr>
            </a:gs>
            <a:gs pos="80000">
              <a:schemeClr val="accent2">
                <a:hueOff val="-8103780"/>
                <a:satOff val="16667"/>
                <a:lumOff val="-1274"/>
                <a:alphaOff val="0"/>
                <a:shade val="93000"/>
                <a:satMod val="130000"/>
              </a:schemeClr>
            </a:gs>
            <a:gs pos="100000">
              <a:schemeClr val="accent2">
                <a:hueOff val="-8103780"/>
                <a:satOff val="16667"/>
                <a:lumOff val="-127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3981193" y="3450587"/>
        <a:ext cx="435640" cy="155270"/>
      </dsp:txXfrm>
    </dsp:sp>
    <dsp:sp modelId="{64EFBB0E-CB1F-4942-ACAC-C28A79A35589}">
      <dsp:nvSpPr>
        <dsp:cNvPr id="0" name=""/>
        <dsp:cNvSpPr/>
      </dsp:nvSpPr>
      <dsp:spPr>
        <a:xfrm>
          <a:off x="3752979" y="4036616"/>
          <a:ext cx="1444206" cy="762157"/>
        </a:xfrm>
        <a:prstGeom prst="ellipse">
          <a:avLst/>
        </a:prstGeom>
        <a:solidFill>
          <a:srgbClr val="003300">
            <a:alpha val="5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ЦДО</a:t>
          </a:r>
          <a:endParaRPr lang="ru-RU" sz="1200" b="1" kern="1200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964478" y="4148231"/>
        <a:ext cx="1021208" cy="538927"/>
      </dsp:txXfrm>
    </dsp:sp>
    <dsp:sp modelId="{C6EE0669-3E2A-4356-8F01-55903EAB1F61}">
      <dsp:nvSpPr>
        <dsp:cNvPr id="0" name=""/>
        <dsp:cNvSpPr/>
      </dsp:nvSpPr>
      <dsp:spPr>
        <a:xfrm rot="7237075">
          <a:off x="3061986" y="3396532"/>
          <a:ext cx="556265" cy="25878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9724536"/>
                <a:satOff val="20000"/>
                <a:lumOff val="-1529"/>
                <a:alphaOff val="0"/>
                <a:shade val="51000"/>
                <a:satMod val="130000"/>
              </a:schemeClr>
            </a:gs>
            <a:gs pos="80000">
              <a:schemeClr val="accent2">
                <a:hueOff val="-9724536"/>
                <a:satOff val="20000"/>
                <a:lumOff val="-1529"/>
                <a:alphaOff val="0"/>
                <a:shade val="93000"/>
                <a:satMod val="130000"/>
              </a:schemeClr>
            </a:gs>
            <a:gs pos="100000">
              <a:schemeClr val="accent2">
                <a:hueOff val="-9724536"/>
                <a:satOff val="20000"/>
                <a:lumOff val="-15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0800000">
        <a:off x="3120574" y="3414883"/>
        <a:ext cx="478630" cy="155270"/>
      </dsp:txXfrm>
    </dsp:sp>
    <dsp:sp modelId="{A335A844-836F-4DF8-B642-594913836947}">
      <dsp:nvSpPr>
        <dsp:cNvPr id="0" name=""/>
        <dsp:cNvSpPr/>
      </dsp:nvSpPr>
      <dsp:spPr>
        <a:xfrm>
          <a:off x="2086461" y="3969147"/>
          <a:ext cx="1484041" cy="842580"/>
        </a:xfrm>
        <a:prstGeom prst="ellipse">
          <a:avLst/>
        </a:prstGeom>
        <a:solidFill>
          <a:srgbClr val="00B050">
            <a:alpha val="5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Ермаковское лесничество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 </a:t>
          </a:r>
        </a:p>
      </dsp:txBody>
      <dsp:txXfrm>
        <a:off x="2303794" y="4092540"/>
        <a:ext cx="1049375" cy="595794"/>
      </dsp:txXfrm>
    </dsp:sp>
    <dsp:sp modelId="{293A24EB-6728-4EA4-A204-844C4571435F}">
      <dsp:nvSpPr>
        <dsp:cNvPr id="0" name=""/>
        <dsp:cNvSpPr/>
      </dsp:nvSpPr>
      <dsp:spPr>
        <a:xfrm rot="8990383">
          <a:off x="2618588" y="3040935"/>
          <a:ext cx="518941" cy="25878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11345292"/>
                <a:satOff val="23334"/>
                <a:lumOff val="-1784"/>
                <a:alphaOff val="0"/>
                <a:shade val="51000"/>
                <a:satMod val="130000"/>
              </a:schemeClr>
            </a:gs>
            <a:gs pos="80000">
              <a:schemeClr val="accent2">
                <a:hueOff val="-11345292"/>
                <a:satOff val="23334"/>
                <a:lumOff val="-1784"/>
                <a:alphaOff val="0"/>
                <a:shade val="93000"/>
                <a:satMod val="130000"/>
              </a:schemeClr>
            </a:gs>
            <a:gs pos="100000">
              <a:schemeClr val="accent2">
                <a:hueOff val="-11345292"/>
                <a:satOff val="23334"/>
                <a:lumOff val="-178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0800000">
        <a:off x="2690968" y="3073189"/>
        <a:ext cx="441306" cy="155270"/>
      </dsp:txXfrm>
    </dsp:sp>
    <dsp:sp modelId="{29443F72-E81E-43FE-9951-9113B8D39015}">
      <dsp:nvSpPr>
        <dsp:cNvPr id="0" name=""/>
        <dsp:cNvSpPr/>
      </dsp:nvSpPr>
      <dsp:spPr>
        <a:xfrm>
          <a:off x="1151971" y="3334865"/>
          <a:ext cx="1572095" cy="763413"/>
        </a:xfrm>
        <a:prstGeom prst="ellipse">
          <a:avLst/>
        </a:prstGeom>
        <a:solidFill>
          <a:srgbClr val="051D09">
            <a:alpha val="49804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Библиотека села</a:t>
          </a:r>
          <a:endParaRPr lang="ru-RU" sz="1200" b="1" kern="1200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382199" y="3446664"/>
        <a:ext cx="1111639" cy="539815"/>
      </dsp:txXfrm>
    </dsp:sp>
    <dsp:sp modelId="{8D5A5462-2891-4676-BCE1-35DB8D01BB2D}">
      <dsp:nvSpPr>
        <dsp:cNvPr id="0" name=""/>
        <dsp:cNvSpPr/>
      </dsp:nvSpPr>
      <dsp:spPr>
        <a:xfrm rot="10517178">
          <a:off x="2562822" y="2539982"/>
          <a:ext cx="384339" cy="25878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12966049"/>
                <a:satOff val="26667"/>
                <a:lumOff val="-2039"/>
                <a:alphaOff val="0"/>
                <a:shade val="51000"/>
                <a:satMod val="130000"/>
              </a:schemeClr>
            </a:gs>
            <a:gs pos="80000">
              <a:schemeClr val="accent2">
                <a:hueOff val="-12966049"/>
                <a:satOff val="26667"/>
                <a:lumOff val="-2039"/>
                <a:alphaOff val="0"/>
                <a:shade val="93000"/>
                <a:satMod val="130000"/>
              </a:schemeClr>
            </a:gs>
            <a:gs pos="100000">
              <a:schemeClr val="accent2">
                <a:hueOff val="-12966049"/>
                <a:satOff val="26667"/>
                <a:lumOff val="-20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0800000">
        <a:off x="2640326" y="2588549"/>
        <a:ext cx="306704" cy="155270"/>
      </dsp:txXfrm>
    </dsp:sp>
    <dsp:sp modelId="{415EC620-5183-4612-8ED5-CC7CE9F5221D}">
      <dsp:nvSpPr>
        <dsp:cNvPr id="0" name=""/>
        <dsp:cNvSpPr/>
      </dsp:nvSpPr>
      <dsp:spPr>
        <a:xfrm>
          <a:off x="721833" y="2328901"/>
          <a:ext cx="1671051" cy="878448"/>
        </a:xfrm>
        <a:prstGeom prst="ellipse">
          <a:avLst/>
        </a:prstGeom>
        <a:solidFill>
          <a:srgbClr val="E6304E">
            <a:alpha val="49804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Школьный музей</a:t>
          </a:r>
          <a:endParaRPr lang="ru-RU" sz="1200" b="1" kern="1200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66553" y="2457547"/>
        <a:ext cx="1181611" cy="621156"/>
      </dsp:txXfrm>
    </dsp:sp>
    <dsp:sp modelId="{7AAC4D0D-8BF9-4761-9AD3-9F622A32EBB7}">
      <dsp:nvSpPr>
        <dsp:cNvPr id="0" name=""/>
        <dsp:cNvSpPr/>
      </dsp:nvSpPr>
      <dsp:spPr>
        <a:xfrm rot="12064550">
          <a:off x="2583927" y="2024879"/>
          <a:ext cx="456360" cy="25878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14586804"/>
                <a:satOff val="30001"/>
                <a:lumOff val="-2294"/>
                <a:alphaOff val="0"/>
                <a:shade val="51000"/>
                <a:satMod val="130000"/>
              </a:schemeClr>
            </a:gs>
            <a:gs pos="80000">
              <a:schemeClr val="accent2">
                <a:hueOff val="-14586804"/>
                <a:satOff val="30001"/>
                <a:lumOff val="-2294"/>
                <a:alphaOff val="0"/>
                <a:shade val="93000"/>
                <a:satMod val="130000"/>
              </a:schemeClr>
            </a:gs>
            <a:gs pos="100000">
              <a:schemeClr val="accent2">
                <a:hueOff val="-14586804"/>
                <a:satOff val="30001"/>
                <a:lumOff val="-22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0800000">
        <a:off x="2658965" y="2090595"/>
        <a:ext cx="378725" cy="155270"/>
      </dsp:txXfrm>
    </dsp:sp>
    <dsp:sp modelId="{1A0EDAFC-616B-41F7-AFBE-993D193D0D8A}">
      <dsp:nvSpPr>
        <dsp:cNvPr id="0" name=""/>
        <dsp:cNvSpPr/>
      </dsp:nvSpPr>
      <dsp:spPr>
        <a:xfrm>
          <a:off x="936146" y="1250483"/>
          <a:ext cx="1583388" cy="971858"/>
        </a:xfrm>
        <a:prstGeom prst="ellipse">
          <a:avLst/>
        </a:prstGeom>
        <a:solidFill>
          <a:srgbClr val="0000CC">
            <a:alpha val="5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УВД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Социальная служба</a:t>
          </a:r>
          <a:endParaRPr lang="ru-RU" sz="1200" b="1" kern="1200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68028" y="1392808"/>
        <a:ext cx="1119624" cy="687208"/>
      </dsp:txXfrm>
    </dsp:sp>
    <dsp:sp modelId="{E5E66B32-6B5F-4CF4-B73E-2C460AB9D27C}">
      <dsp:nvSpPr>
        <dsp:cNvPr id="0" name=""/>
        <dsp:cNvSpPr/>
      </dsp:nvSpPr>
      <dsp:spPr>
        <a:xfrm rot="13746893">
          <a:off x="2805913" y="1538135"/>
          <a:ext cx="623482" cy="25878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16207560"/>
                <a:satOff val="33334"/>
                <a:lumOff val="-2549"/>
                <a:alphaOff val="0"/>
                <a:shade val="51000"/>
                <a:satMod val="130000"/>
              </a:schemeClr>
            </a:gs>
            <a:gs pos="80000">
              <a:schemeClr val="accent2">
                <a:hueOff val="-16207560"/>
                <a:satOff val="33334"/>
                <a:lumOff val="-2549"/>
                <a:alphaOff val="0"/>
                <a:shade val="93000"/>
                <a:satMod val="130000"/>
              </a:schemeClr>
            </a:gs>
            <a:gs pos="100000">
              <a:schemeClr val="accent2">
                <a:hueOff val="-16207560"/>
                <a:satOff val="33334"/>
                <a:lumOff val="-2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0800000">
        <a:off x="2870138" y="1619239"/>
        <a:ext cx="545847" cy="155270"/>
      </dsp:txXfrm>
    </dsp:sp>
    <dsp:sp modelId="{356D7AAC-5556-4632-B162-3DF3FEA9CA2A}">
      <dsp:nvSpPr>
        <dsp:cNvPr id="0" name=""/>
        <dsp:cNvSpPr/>
      </dsp:nvSpPr>
      <dsp:spPr>
        <a:xfrm>
          <a:off x="1583598" y="313848"/>
          <a:ext cx="1547862" cy="951412"/>
        </a:xfrm>
        <a:prstGeom prst="ellipse">
          <a:avLst/>
        </a:prstGeom>
        <a:gradFill rotWithShape="0">
          <a:gsLst>
            <a:gs pos="0">
              <a:schemeClr val="accent2">
                <a:hueOff val="-16207560"/>
                <a:satOff val="33334"/>
                <a:lumOff val="-2549"/>
                <a:alphaOff val="0"/>
                <a:shade val="51000"/>
                <a:satMod val="130000"/>
              </a:schemeClr>
            </a:gs>
            <a:gs pos="80000">
              <a:schemeClr val="accent2">
                <a:hueOff val="-16207560"/>
                <a:satOff val="33334"/>
                <a:lumOff val="-2549"/>
                <a:alphaOff val="0"/>
                <a:shade val="93000"/>
                <a:satMod val="130000"/>
              </a:schemeClr>
            </a:gs>
            <a:gs pos="100000">
              <a:schemeClr val="accent2">
                <a:hueOff val="-16207560"/>
                <a:satOff val="33334"/>
                <a:lumOff val="-2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 Спортивный комплекс «Саяны»</a:t>
          </a:r>
          <a:endParaRPr lang="ru-RU" sz="1300" b="1" kern="1200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10277" y="453179"/>
        <a:ext cx="1094504" cy="6727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DCE77E9E-A4B2-4038-ABFE-C41A872FC0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572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410075"/>
            <a:ext cx="50958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0383883E-DF6E-4873-AF8C-3CA09D1B6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1797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2438400" y="2133600"/>
            <a:ext cx="5562600" cy="1774825"/>
          </a:xfrm>
        </p:spPr>
        <p:txBody>
          <a:bodyPr/>
          <a:lstStyle>
            <a:lvl1pPr>
              <a:lnSpc>
                <a:spcPct val="100000"/>
              </a:lnSpc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38400" y="3962400"/>
            <a:ext cx="5562600" cy="990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01BC2-BC98-46D2-994B-FDB7CACEF9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703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4C9B3-8A1A-484A-BF7A-6CCD1AB8B5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039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53250" y="274638"/>
            <a:ext cx="1962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274638"/>
            <a:ext cx="57340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A1154-05B1-4392-A9E2-EE27EBB2EF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30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E0E7E-F0A8-4854-B347-14725CA88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54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400E6-6832-47CD-8A79-FF4637852A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226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B35E7-BDAA-4612-B50B-A6C4CD749B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965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03A84-C5C1-494A-9F75-005EBDB927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887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2FD69-F18F-4DC2-8984-2914CFF121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493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E1A45-49C9-4CFA-B50F-7287868565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521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FE3FA-4548-4A18-839D-9CDCE48EF2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723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229E1-C34F-451D-8A49-8A90C59F0F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946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74638"/>
            <a:ext cx="7848600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00200"/>
            <a:ext cx="7315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2286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400800"/>
            <a:ext cx="4876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400800"/>
            <a:ext cx="1295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54B972B3-65B6-4EDA-9060-1C72675816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6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24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16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063" y="1000125"/>
            <a:ext cx="7235825" cy="472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42910" y="4214818"/>
            <a:ext cx="7500990" cy="132343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«Система взаимодействия школы и социума»</a:t>
            </a:r>
            <a:endParaRPr lang="ru-RU" sz="4000" i="1" dirty="0">
              <a:ln w="1143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0826" y="5857892"/>
            <a:ext cx="2357454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ru-RU" sz="1000" dirty="0">
                <a:ln w="50800"/>
                <a:solidFill>
                  <a:schemeClr val="bg2"/>
                </a:solidFill>
                <a:latin typeface="Times New Roman" pitchFamily="18" charset="0"/>
              </a:rPr>
              <a:t>О.В. Форсель, директор муниципального бюджетного общеобразовательного учреждения «Нижнесуэтукская средняя школа» </a:t>
            </a:r>
            <a:endParaRPr lang="ru-RU" sz="1000" dirty="0">
              <a:ln w="50800"/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53" name="Group 40"/>
          <p:cNvGrpSpPr>
            <a:grpSpLocks/>
          </p:cNvGrpSpPr>
          <p:nvPr/>
        </p:nvGrpSpPr>
        <p:grpSpPr bwMode="auto">
          <a:xfrm>
            <a:off x="928688" y="428625"/>
            <a:ext cx="7407275" cy="571500"/>
            <a:chOff x="551" y="254"/>
            <a:chExt cx="4545" cy="360"/>
          </a:xfrm>
        </p:grpSpPr>
        <p:sp>
          <p:nvSpPr>
            <p:cNvPr id="2056" name="Text Box 6"/>
            <p:cNvSpPr txBox="1">
              <a:spLocks noChangeArrowheads="1"/>
            </p:cNvSpPr>
            <p:nvPr/>
          </p:nvSpPr>
          <p:spPr bwMode="auto">
            <a:xfrm>
              <a:off x="551" y="254"/>
              <a:ext cx="4545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6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Garamond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0000"/>
                </a:buClr>
                <a:buFont typeface="Garamond" pitchFamily="18" charset="0"/>
                <a:buChar char="−"/>
                <a:defRPr sz="2400">
                  <a:solidFill>
                    <a:srgbClr val="000000"/>
                  </a:solidFill>
                  <a:latin typeface="Garamond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Garamond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0000"/>
                </a:buClr>
                <a:buFont typeface="Garamond" pitchFamily="18" charset="0"/>
                <a:buChar char="−"/>
                <a:defRPr sz="1600">
                  <a:solidFill>
                    <a:srgbClr val="000000"/>
                  </a:solidFill>
                  <a:latin typeface="Garamond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Garamond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ru-RU" altLang="ru-RU" sz="1300">
                  <a:solidFill>
                    <a:srgbClr val="C00000"/>
                  </a:solidFill>
                  <a:latin typeface="Times New Roman" pitchFamily="18" charset="0"/>
                </a:rPr>
                <a:t>Муниципальное бюджетное общеобразовательное учреждение «Нижнесуэтукская средняя школа»   </a:t>
              </a:r>
            </a:p>
          </p:txBody>
        </p:sp>
        <p:sp>
          <p:nvSpPr>
            <p:cNvPr id="2057" name="Line 7"/>
            <p:cNvSpPr>
              <a:spLocks noChangeShapeType="1"/>
            </p:cNvSpPr>
            <p:nvPr/>
          </p:nvSpPr>
          <p:spPr bwMode="auto">
            <a:xfrm>
              <a:off x="595" y="569"/>
              <a:ext cx="4446" cy="0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8" name="Line 39"/>
            <p:cNvSpPr>
              <a:spLocks noChangeShapeType="1"/>
            </p:cNvSpPr>
            <p:nvPr/>
          </p:nvSpPr>
          <p:spPr bwMode="auto">
            <a:xfrm>
              <a:off x="595" y="614"/>
              <a:ext cx="4446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54" name="TextBox 13"/>
          <p:cNvSpPr txBox="1">
            <a:spLocks noChangeArrowheads="1"/>
          </p:cNvSpPr>
          <p:nvPr/>
        </p:nvSpPr>
        <p:spPr bwMode="auto">
          <a:xfrm>
            <a:off x="4000500" y="6357938"/>
            <a:ext cx="7667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6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Font typeface="Garamond" pitchFamily="18" charset="0"/>
              <a:buChar char="−"/>
              <a:defRPr sz="2400">
                <a:solidFill>
                  <a:srgbClr val="000000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Font typeface="Garamond" pitchFamily="18" charset="0"/>
              <a:buChar char="−"/>
              <a:defRPr sz="1600">
                <a:solidFill>
                  <a:srgbClr val="000000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2019 г.</a:t>
            </a:r>
          </a:p>
        </p:txBody>
      </p:sp>
      <p:sp>
        <p:nvSpPr>
          <p:cNvPr id="205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6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Font typeface="Garamond" pitchFamily="18" charset="0"/>
              <a:buChar char="−"/>
              <a:defRPr sz="2400">
                <a:solidFill>
                  <a:srgbClr val="000000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Font typeface="Garamond" pitchFamily="18" charset="0"/>
              <a:buChar char="−"/>
              <a:defRPr sz="1600">
                <a:solidFill>
                  <a:srgbClr val="000000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4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"/>
          <p:cNvSpPr>
            <a:spLocks noChangeArrowheads="1"/>
          </p:cNvSpPr>
          <p:nvPr/>
        </p:nvSpPr>
        <p:spPr bwMode="auto">
          <a:xfrm>
            <a:off x="357188" y="1643063"/>
            <a:ext cx="8572500" cy="387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95250" algn="just">
              <a:lnSpc>
                <a:spcPct val="150000"/>
              </a:lnSpc>
              <a:defRPr/>
            </a:pP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Нормативно – правовое обеспечение программы:</a:t>
            </a:r>
          </a:p>
          <a:p>
            <a:pPr>
              <a:lnSpc>
                <a:spcPct val="150000"/>
              </a:lnSpc>
              <a:buFontTx/>
              <a:buBlip>
                <a:blip r:embed="rId2"/>
              </a:buBlip>
              <a:defRPr/>
            </a:pPr>
            <a:r>
              <a:rPr lang="ru-RU" sz="2000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  школа и учреждения, существующие в селе, при взаимодействии строят работу по единому плану на договорной основе; </a:t>
            </a:r>
          </a:p>
          <a:p>
            <a:pPr>
              <a:lnSpc>
                <a:spcPct val="150000"/>
              </a:lnSpc>
              <a:buFontTx/>
              <a:buBlip>
                <a:blip r:embed="rId2"/>
              </a:buBlip>
              <a:defRPr/>
            </a:pPr>
            <a:r>
              <a:rPr lang="ru-RU" sz="2000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  в Устав школы вносятся  изменения, определяющие специфику ее функционирования в качестве центра; </a:t>
            </a:r>
          </a:p>
          <a:p>
            <a:pPr>
              <a:lnSpc>
                <a:spcPct val="150000"/>
              </a:lnSpc>
              <a:buFontTx/>
              <a:buBlip>
                <a:blip r:embed="rId2"/>
              </a:buBlip>
              <a:defRPr/>
            </a:pPr>
            <a:r>
              <a:rPr lang="ru-RU" sz="2000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  координация деятельности оформляется в виде договора между школой и социальными партнерами. Устанавливаются договорные отношения с четким определением прав и обязанностей.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9"/>
          <p:cNvSpPr>
            <a:spLocks noChangeArrowheads="1"/>
          </p:cNvSpPr>
          <p:nvPr/>
        </p:nvSpPr>
        <p:spPr bwMode="auto">
          <a:xfrm>
            <a:off x="214313" y="1143000"/>
            <a:ext cx="8572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95250" eaLnBrk="0" hangingPunct="0">
              <a:spcBef>
                <a:spcPct val="6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Font typeface="Garamond" pitchFamily="18" charset="0"/>
              <a:buChar char="−"/>
              <a:defRPr sz="2400">
                <a:solidFill>
                  <a:srgbClr val="000000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Font typeface="Garamond" pitchFamily="18" charset="0"/>
              <a:buChar char="−"/>
              <a:defRPr sz="1600">
                <a:solidFill>
                  <a:srgbClr val="000000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2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Схема взаимодействия</a:t>
            </a:r>
          </a:p>
        </p:txBody>
      </p:sp>
      <p:graphicFrame>
        <p:nvGraphicFramePr>
          <p:cNvPr id="12" name="Схема 11"/>
          <p:cNvGraphicFramePr/>
          <p:nvPr/>
        </p:nvGraphicFramePr>
        <p:xfrm>
          <a:off x="714348" y="1643050"/>
          <a:ext cx="7643866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2"/>
          <p:cNvSpPr>
            <a:spLocks noChangeArrowheads="1"/>
          </p:cNvSpPr>
          <p:nvPr/>
        </p:nvSpPr>
        <p:spPr bwMode="auto">
          <a:xfrm>
            <a:off x="285750" y="1643063"/>
            <a:ext cx="8429625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6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Font typeface="Garamond" pitchFamily="18" charset="0"/>
              <a:buChar char="−"/>
              <a:defRPr sz="2400">
                <a:solidFill>
                  <a:srgbClr val="000000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Font typeface="Garamond" pitchFamily="18" charset="0"/>
              <a:buChar char="−"/>
              <a:defRPr sz="1600">
                <a:solidFill>
                  <a:srgbClr val="000000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Garamond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Blip>
                <a:blip r:embed="rId2"/>
              </a:buBlip>
            </a:pPr>
            <a:r>
              <a:rPr lang="ru-RU" altLang="ru-RU" sz="200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Обновление содержания образования путем введения новых предметов (шахматы, риторика, ритмика) образовательных и воспитательных технологий, программ, использования Интернета.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Blip>
                <a:blip r:embed="rId2"/>
              </a:buBlip>
            </a:pPr>
            <a:r>
              <a:rPr lang="ru-RU" altLang="ru-RU" sz="200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Расширение сферы услуг дополнительного образования за счет введения новых кружков, секций,  творческих объединений на базе школы,  привлечения социальных партнеров в организации культурного досуга учащихся на договорной основе, организации совместных мероприятий, экскурсий, турпоходов .</a:t>
            </a:r>
          </a:p>
        </p:txBody>
      </p:sp>
      <p:sp>
        <p:nvSpPr>
          <p:cNvPr id="13315" name="Прямоугольник 10"/>
          <p:cNvSpPr>
            <a:spLocks noChangeArrowheads="1"/>
          </p:cNvSpPr>
          <p:nvPr/>
        </p:nvSpPr>
        <p:spPr bwMode="auto">
          <a:xfrm>
            <a:off x="428625" y="1143000"/>
            <a:ext cx="8358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6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Font typeface="Garamond" pitchFamily="18" charset="0"/>
              <a:buChar char="−"/>
              <a:defRPr sz="2400">
                <a:solidFill>
                  <a:srgbClr val="000000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Font typeface="Garamond" pitchFamily="18" charset="0"/>
              <a:buChar char="−"/>
              <a:defRPr sz="1600">
                <a:solidFill>
                  <a:srgbClr val="000000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Перечень мероприятий  при реализации программы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2"/>
          <p:cNvSpPr>
            <a:spLocks noChangeArrowheads="1"/>
          </p:cNvSpPr>
          <p:nvPr/>
        </p:nvSpPr>
        <p:spPr bwMode="auto">
          <a:xfrm>
            <a:off x="357188" y="1714500"/>
            <a:ext cx="8429625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6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Font typeface="Garamond" pitchFamily="18" charset="0"/>
              <a:buChar char="−"/>
              <a:defRPr sz="2400">
                <a:solidFill>
                  <a:srgbClr val="000000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Font typeface="Garamond" pitchFamily="18" charset="0"/>
              <a:buChar char="−"/>
              <a:defRPr sz="1600">
                <a:solidFill>
                  <a:srgbClr val="000000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Garamond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Blip>
                <a:blip r:embed="rId2"/>
              </a:buBlip>
            </a:pPr>
            <a:r>
              <a:rPr lang="ru-RU" altLang="ru-RU" sz="200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Создание условий для успешной самореализации учащихся за счет организации и участия в олимпиадах, конкурсах, конференциях.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Blip>
                <a:blip r:embed="rId2"/>
              </a:buBlip>
            </a:pPr>
            <a:r>
              <a:rPr lang="ru-RU" altLang="ru-RU" sz="200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Разработка нормативно-правовых, организационно–методических основ функционирования социокультурного центра.</a:t>
            </a:r>
            <a:r>
              <a:rPr lang="ru-RU" altLang="ru-RU" sz="2000" b="0">
                <a:solidFill>
                  <a:srgbClr val="333366"/>
                </a:solidFill>
                <a:latin typeface="Verdana" pitchFamily="34" charset="0"/>
                <a:cs typeface="Times New Roman" pitchFamily="18" charset="0"/>
              </a:rPr>
              <a:t>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Blip>
                <a:blip r:embed="rId2"/>
              </a:buBlip>
            </a:pPr>
            <a:r>
              <a:rPr lang="ru-RU" altLang="ru-RU" sz="200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Привлечение управленческих структур разных уровней, что повышает их заинтересованность и утверждает партнерские взаимоотношения.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Blip>
                <a:blip r:embed="rId2"/>
              </a:buBlip>
            </a:pPr>
            <a:r>
              <a:rPr lang="ru-RU" altLang="ru-RU" sz="200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Определение новых, более эффективных форм взаимодействия с социальными партнерами, использования педагогических ресурсов социального окружения.</a:t>
            </a:r>
          </a:p>
        </p:txBody>
      </p:sp>
      <p:sp>
        <p:nvSpPr>
          <p:cNvPr id="14339" name="Прямоугольник 10"/>
          <p:cNvSpPr>
            <a:spLocks noChangeArrowheads="1"/>
          </p:cNvSpPr>
          <p:nvPr/>
        </p:nvSpPr>
        <p:spPr bwMode="auto">
          <a:xfrm>
            <a:off x="428625" y="1143000"/>
            <a:ext cx="8358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6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Font typeface="Garamond" pitchFamily="18" charset="0"/>
              <a:buChar char="−"/>
              <a:defRPr sz="2400">
                <a:solidFill>
                  <a:srgbClr val="000000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Font typeface="Garamond" pitchFamily="18" charset="0"/>
              <a:buChar char="−"/>
              <a:defRPr sz="1600">
                <a:solidFill>
                  <a:srgbClr val="000000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Перечень мероприятий  при реализации программы</a:t>
            </a:r>
          </a:p>
        </p:txBody>
      </p:sp>
      <p:sp>
        <p:nvSpPr>
          <p:cNvPr id="14340" name="Rectangle 1"/>
          <p:cNvSpPr>
            <a:spLocks noChangeArrowheads="1"/>
          </p:cNvSpPr>
          <p:nvPr/>
        </p:nvSpPr>
        <p:spPr bwMode="auto">
          <a:xfrm>
            <a:off x="0" y="3929063"/>
            <a:ext cx="3619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95250" eaLnBrk="0" hangingPunct="0">
              <a:spcBef>
                <a:spcPct val="6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Font typeface="Garamond" pitchFamily="18" charset="0"/>
              <a:buChar char="−"/>
              <a:defRPr sz="2400">
                <a:solidFill>
                  <a:srgbClr val="000000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Font typeface="Garamond" pitchFamily="18" charset="0"/>
              <a:buChar char="−"/>
              <a:defRPr sz="1600">
                <a:solidFill>
                  <a:srgbClr val="000000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Garamond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900" b="0">
                <a:solidFill>
                  <a:srgbClr val="333366"/>
                </a:solidFill>
                <a:latin typeface="Verdana" pitchFamily="34" charset="0"/>
                <a:cs typeface="Times New Roman" pitchFamily="18" charset="0"/>
              </a:rPr>
              <a:t>. </a:t>
            </a:r>
            <a:endParaRPr lang="ru-RU" altLang="ru-RU" sz="1800" b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357188" y="982663"/>
            <a:ext cx="8215312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6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Font typeface="Garamond" pitchFamily="18" charset="0"/>
              <a:buChar char="−"/>
              <a:defRPr sz="2400">
                <a:solidFill>
                  <a:srgbClr val="000000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Font typeface="Garamond" pitchFamily="18" charset="0"/>
              <a:buChar char="−"/>
              <a:defRPr sz="1600">
                <a:solidFill>
                  <a:srgbClr val="000000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Garamond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40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 выполнения программы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buFontTx/>
              <a:buBlip>
                <a:blip r:embed="rId2"/>
              </a:buBlip>
            </a:pPr>
            <a:r>
              <a:rPr lang="ru-RU" altLang="ru-RU" sz="2000" i="1">
                <a:latin typeface="Arial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000">
                <a:solidFill>
                  <a:srgbClr val="33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программа реализуется педагогами школы, контроль за реализацией осуществляет администрация школы;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buFontTx/>
              <a:buBlip>
                <a:blip r:embed="rId2"/>
              </a:buBlip>
            </a:pPr>
            <a:r>
              <a:rPr lang="ru-RU" altLang="ru-RU" sz="2000">
                <a:solidFill>
                  <a:srgbClr val="336600"/>
                </a:solidFill>
                <a:latin typeface="Times New Roman" pitchFamily="18" charset="0"/>
                <a:cs typeface="Calibri" pitchFamily="34" charset="0"/>
              </a:rPr>
              <a:t>промежуточные и итоговые результаты обсуждаются на заседаниях Управляющего совета, родительских собраниях, совещаниях при директоре;</a:t>
            </a:r>
            <a:endParaRPr lang="ru-RU" altLang="ru-RU" sz="200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buFontTx/>
              <a:buBlip>
                <a:blip r:embed="rId2"/>
              </a:buBlip>
            </a:pPr>
            <a:r>
              <a:rPr lang="ru-RU" altLang="ru-RU" sz="2000">
                <a:solidFill>
                  <a:srgbClr val="336600"/>
                </a:solidFill>
                <a:latin typeface="Times New Roman" pitchFamily="18" charset="0"/>
                <a:cs typeface="Calibri" pitchFamily="34" charset="0"/>
              </a:rPr>
              <a:t>координаторами программы являются директор школы, председатель Управляющего совета, заместитель директора по учебно- воспитательной работе, социальный педагог и педагог - психолог ;</a:t>
            </a:r>
            <a:endParaRPr lang="ru-RU" altLang="ru-RU" sz="200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buFontTx/>
              <a:buBlip>
                <a:blip r:embed="rId2"/>
              </a:buBlip>
            </a:pPr>
            <a:r>
              <a:rPr lang="ru-RU" altLang="ru-RU" sz="2000">
                <a:solidFill>
                  <a:srgbClr val="336600"/>
                </a:solidFill>
                <a:latin typeface="Times New Roman" pitchFamily="18" charset="0"/>
                <a:cs typeface="Calibri" pitchFamily="34" charset="0"/>
              </a:rPr>
              <a:t>план реализации программы корректируется ежегодно.</a:t>
            </a:r>
            <a:endParaRPr lang="ru-RU" altLang="ru-RU" sz="200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1"/>
          <p:cNvSpPr txBox="1">
            <a:spLocks noChangeArrowheads="1"/>
          </p:cNvSpPr>
          <p:nvPr/>
        </p:nvSpPr>
        <p:spPr bwMode="auto">
          <a:xfrm>
            <a:off x="1000125" y="1143000"/>
            <a:ext cx="2659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6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Font typeface="Garamond" pitchFamily="18" charset="0"/>
              <a:buChar char="−"/>
              <a:defRPr sz="2400">
                <a:solidFill>
                  <a:srgbClr val="000000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Font typeface="Garamond" pitchFamily="18" charset="0"/>
              <a:buChar char="−"/>
              <a:defRPr sz="1600">
                <a:solidFill>
                  <a:srgbClr val="000000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Финансирование </a:t>
            </a:r>
          </a:p>
        </p:txBody>
      </p:sp>
      <p:sp>
        <p:nvSpPr>
          <p:cNvPr id="17412" name="Прямоугольник 12"/>
          <p:cNvSpPr>
            <a:spLocks noChangeArrowheads="1"/>
          </p:cNvSpPr>
          <p:nvPr/>
        </p:nvSpPr>
        <p:spPr bwMode="auto">
          <a:xfrm>
            <a:off x="214313" y="2000250"/>
            <a:ext cx="85725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ru-RU" sz="2000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Выполнение проекта 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ru-RU" sz="2000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обеспечивается за счёт 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ru-RU" sz="2000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различных источников 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ru-RU" sz="2000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финансирования: 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ru-RU" sz="2000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-  краевой и местный бюджеты;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ru-RU" sz="2000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-  дополнительные внебюджетные </a:t>
            </a:r>
            <a:r>
              <a:rPr lang="ru-RU" sz="2000" dirty="0" err="1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сре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0" hangingPunct="0">
              <a:buFont typeface="+mj-lt"/>
              <a:buAutoNum type="alphaLcParenR"/>
              <a:defRPr/>
            </a:pP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благотворительность общественных организаций   и родителей;</a:t>
            </a:r>
          </a:p>
          <a:p>
            <a:pPr marL="457200" indent="-457200" eaLnBrk="0" hangingPunct="0">
              <a:buFont typeface="+mj-lt"/>
              <a:buAutoNum type="alphaLcParenR"/>
              <a:defRPr/>
            </a:pP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участие в приоритетном национальном проекте « Образование»;</a:t>
            </a:r>
          </a:p>
          <a:p>
            <a:pPr marL="457200" indent="-457200" eaLnBrk="0" hangingPunct="0">
              <a:buFont typeface="+mj-lt"/>
              <a:buAutoNum type="alphaLcParenR"/>
              <a:defRPr/>
            </a:pP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участие в конкурсах и фестивалях, олимпиадах.</a:t>
            </a:r>
          </a:p>
        </p:txBody>
      </p:sp>
      <p:pic>
        <p:nvPicPr>
          <p:cNvPr id="16388" name="Рисунок 4" descr="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5" y="1071563"/>
            <a:ext cx="4437063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214313" y="1000125"/>
            <a:ext cx="8715375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6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Font typeface="Garamond" pitchFamily="18" charset="0"/>
              <a:buChar char="−"/>
              <a:defRPr sz="2400">
                <a:solidFill>
                  <a:srgbClr val="000000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Font typeface="Garamond" pitchFamily="18" charset="0"/>
              <a:buChar char="−"/>
              <a:defRPr sz="1600">
                <a:solidFill>
                  <a:srgbClr val="000000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Garamond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Ожидаемые результаты: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buFontTx/>
              <a:buBlip>
                <a:blip r:embed="rId2"/>
              </a:buBlip>
            </a:pPr>
            <a:r>
              <a:rPr lang="ru-RU" altLang="ru-RU" sz="2000">
                <a:solidFill>
                  <a:srgbClr val="33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Участие школьников, молодёжи, родителей и общественности в решении образовательных и социальных проблем через реализацию проектов, программ, благотворительных акций. </a:t>
            </a:r>
            <a:endParaRPr lang="ru-RU" altLang="ru-RU" sz="200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buFontTx/>
              <a:buBlip>
                <a:blip r:embed="rId2"/>
              </a:buBlip>
            </a:pPr>
            <a:r>
              <a:rPr lang="ru-RU" altLang="ru-RU" sz="2000">
                <a:solidFill>
                  <a:srgbClr val="336600"/>
                </a:solidFill>
                <a:latin typeface="Times New Roman" pitchFamily="18" charset="0"/>
                <a:cs typeface="Calibri" pitchFamily="34" charset="0"/>
              </a:rPr>
              <a:t>Развитие добровольческих инициатив детей и молодёжи. </a:t>
            </a:r>
            <a:endParaRPr lang="ru-RU" altLang="ru-RU" sz="200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buFontTx/>
              <a:buBlip>
                <a:blip r:embed="rId2"/>
              </a:buBlip>
            </a:pPr>
            <a:r>
              <a:rPr lang="ru-RU" altLang="ru-RU" sz="2000">
                <a:solidFill>
                  <a:srgbClr val="336600"/>
                </a:solidFill>
                <a:latin typeface="Times New Roman" pitchFamily="18" charset="0"/>
                <a:cs typeface="Calibri" pitchFamily="34" charset="0"/>
              </a:rPr>
              <a:t>Повышение интереса общественности к проблемам школы и местного сообщества. </a:t>
            </a:r>
            <a:endParaRPr lang="ru-RU" altLang="ru-RU" sz="200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buFontTx/>
              <a:buBlip>
                <a:blip r:embed="rId2"/>
              </a:buBlip>
            </a:pPr>
            <a:r>
              <a:rPr lang="ru-RU" altLang="ru-RU" sz="2000">
                <a:solidFill>
                  <a:srgbClr val="336600"/>
                </a:solidFill>
                <a:latin typeface="Times New Roman" pitchFamily="18" charset="0"/>
                <a:cs typeface="Calibri" pitchFamily="34" charset="0"/>
              </a:rPr>
              <a:t>Привлечение дополнительных ресурсов (в том числе финансовых) через партнёрство с органами власти, бизнесом и участие в реализации различных проектов. </a:t>
            </a:r>
            <a:endParaRPr lang="ru-RU" altLang="ru-RU" sz="200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buFontTx/>
              <a:buBlip>
                <a:blip r:embed="rId2"/>
              </a:buBlip>
            </a:pPr>
            <a:r>
              <a:rPr lang="ru-RU" altLang="ru-RU" sz="2000">
                <a:solidFill>
                  <a:srgbClr val="336600"/>
                </a:solidFill>
                <a:latin typeface="Times New Roman" pitchFamily="18" charset="0"/>
                <a:cs typeface="Calibri" pitchFamily="34" charset="0"/>
              </a:rPr>
              <a:t>Укрепление воспитательного потенциала образовательного процесса</a:t>
            </a:r>
            <a:r>
              <a:rPr lang="ru-RU" altLang="ru-RU" sz="2000">
                <a:latin typeface="Arial" charset="0"/>
                <a:cs typeface="Calibri" pitchFamily="34" charset="0"/>
              </a:rPr>
              <a:t>. </a:t>
            </a:r>
            <a:endParaRPr lang="ru-RU" altLang="ru-RU" sz="20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7" descr="P520003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1143000"/>
            <a:ext cx="4643437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Рисунок 7" descr="P101031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0" y="3714750"/>
            <a:ext cx="4572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928662" y="3429000"/>
            <a:ext cx="7572428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60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Ж е л а е м    у </a:t>
            </a:r>
            <a:r>
              <a:rPr lang="ru-RU" sz="6000" b="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д</a:t>
            </a:r>
            <a:r>
              <a:rPr lang="ru-RU" sz="60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а ч и!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8"/>
          <p:cNvSpPr txBox="1">
            <a:spLocks noChangeArrowheads="1"/>
          </p:cNvSpPr>
          <p:nvPr/>
        </p:nvSpPr>
        <p:spPr bwMode="auto">
          <a:xfrm>
            <a:off x="642938" y="1143000"/>
            <a:ext cx="8072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 eaLnBrk="0" hangingPunct="0">
              <a:spcBef>
                <a:spcPct val="6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Font typeface="Garamond" pitchFamily="18" charset="0"/>
              <a:buChar char="−"/>
              <a:defRPr sz="2400">
                <a:solidFill>
                  <a:srgbClr val="000000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Font typeface="Garamond" pitchFamily="18" charset="0"/>
              <a:buChar char="−"/>
              <a:defRPr sz="1600">
                <a:solidFill>
                  <a:srgbClr val="000000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zh-CN" sz="2400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Программа разработана с опорой на:</a:t>
            </a:r>
            <a:endParaRPr lang="ru-RU" altLang="zh-CN" sz="2400">
              <a:latin typeface="Arial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75" y="1643063"/>
            <a:ext cx="8286750" cy="4400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2425" indent="554038" eaLnBrk="0" hangingPunct="0">
              <a:lnSpc>
                <a:spcPct val="200000"/>
              </a:lnSpc>
              <a:buFontTx/>
              <a:buBlip>
                <a:blip r:embed="rId2"/>
              </a:buBlip>
              <a:defRPr/>
            </a:pPr>
            <a:r>
              <a:rPr lang="ru-RU" altLang="zh-CN" sz="2000" dirty="0">
                <a:solidFill>
                  <a:srgbClr val="336600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Закон РФ «Об образовании»;</a:t>
            </a:r>
            <a:endParaRPr lang="ru-RU" altLang="zh-CN" sz="2000" dirty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2425" indent="554038" eaLnBrk="0" hangingPunct="0">
              <a:lnSpc>
                <a:spcPct val="200000"/>
              </a:lnSpc>
              <a:buFontTx/>
              <a:buBlip>
                <a:blip r:embed="rId2"/>
              </a:buBlip>
              <a:defRPr/>
            </a:pPr>
            <a:r>
              <a:rPr lang="ru-RU" altLang="zh-CN" sz="2000" dirty="0">
                <a:solidFill>
                  <a:srgbClr val="336600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программу развития школы</a:t>
            </a:r>
            <a:endParaRPr lang="ru-RU" altLang="zh-CN" sz="2000" dirty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2425" indent="554038" eaLnBrk="0" hangingPunct="0">
              <a:lnSpc>
                <a:spcPct val="200000"/>
              </a:lnSpc>
              <a:buFontTx/>
              <a:buBlip>
                <a:blip r:embed="rId2"/>
              </a:buBlip>
              <a:defRPr/>
            </a:pPr>
            <a:r>
              <a:rPr lang="ru-RU" altLang="zh-CN" sz="2000" dirty="0">
                <a:solidFill>
                  <a:srgbClr val="336600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Устав муниципального бюджетного общеобразовательного </a:t>
            </a:r>
          </a:p>
          <a:p>
            <a:pPr marL="352425" indent="554038" eaLnBrk="0" hangingPunct="0">
              <a:lnSpc>
                <a:spcPct val="200000"/>
              </a:lnSpc>
              <a:defRPr/>
            </a:pPr>
            <a:r>
              <a:rPr lang="ru-RU" altLang="zh-CN" sz="2000" dirty="0">
                <a:solidFill>
                  <a:srgbClr val="336600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учреждения «Нижнесуэтукская средняя   школа»; </a:t>
            </a:r>
            <a:endParaRPr lang="ru-RU" altLang="zh-CN" sz="2000" dirty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2425" indent="554038" eaLnBrk="0" hangingPunct="0">
              <a:lnSpc>
                <a:spcPct val="200000"/>
              </a:lnSpc>
              <a:buFontTx/>
              <a:buBlip>
                <a:blip r:embed="rId2"/>
              </a:buBlip>
              <a:defRPr/>
            </a:pPr>
            <a:r>
              <a:rPr lang="ru-RU" altLang="zh-CN" sz="2000" dirty="0">
                <a:solidFill>
                  <a:srgbClr val="336600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нормативные акты регионального и муниципального </a:t>
            </a:r>
          </a:p>
          <a:p>
            <a:pPr marL="352425" indent="554038" eaLnBrk="0" hangingPunct="0">
              <a:lnSpc>
                <a:spcPct val="200000"/>
              </a:lnSpc>
              <a:defRPr/>
            </a:pPr>
            <a:r>
              <a:rPr lang="ru-RU" altLang="zh-CN" sz="2000" dirty="0">
                <a:solidFill>
                  <a:srgbClr val="336600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уровней в области образования;</a:t>
            </a:r>
            <a:endParaRPr lang="ru-RU" altLang="zh-CN" sz="2000" dirty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eaLnBrk="0" hangingPunct="0">
              <a:lnSpc>
                <a:spcPct val="200000"/>
              </a:lnSpc>
              <a:defRPr/>
            </a:pPr>
            <a:r>
              <a:rPr lang="ru-RU" altLang="zh-CN" sz="2000" dirty="0">
                <a:solidFill>
                  <a:srgbClr val="0000CC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endParaRPr lang="ru-RU" altLang="zh-CN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9"/>
          <p:cNvSpPr>
            <a:spLocks noChangeArrowheads="1"/>
          </p:cNvSpPr>
          <p:nvPr/>
        </p:nvSpPr>
        <p:spPr bwMode="auto">
          <a:xfrm>
            <a:off x="142875" y="1071563"/>
            <a:ext cx="8786813" cy="538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6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Font typeface="Garamond" pitchFamily="18" charset="0"/>
              <a:buChar char="−"/>
              <a:defRPr sz="2400">
                <a:solidFill>
                  <a:srgbClr val="000000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Font typeface="Garamond" pitchFamily="18" charset="0"/>
              <a:buChar char="−"/>
              <a:defRPr sz="1600">
                <a:solidFill>
                  <a:srgbClr val="000000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Garamond" pitchFamily="18" charset="0"/>
              </a:defRPr>
            </a:lvl9pPr>
          </a:lstStyle>
          <a:p>
            <a:pPr algn="just" eaLnBrk="1" fontAlgn="t" hangingPunct="1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20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fontAlgn="t" hangingPunct="1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00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Школа на сегодняшний день продолжает оставаться одним из основных звеньев взаимодействия социума.  Она, как и любое другое образовательное учреждение - целостная, открытая, взаимодействующая с внешней средой структура. Связь школы с внешней средой двусторонняя. Мы  испытываем на себе влияние общего социального климата, политических, правовых, экономических, культурных, экологических и других воздействий,  что требует полноценного</a:t>
            </a:r>
          </a:p>
          <a:p>
            <a:pPr algn="just" eaLnBrk="1" fontAlgn="t" hangingPunct="1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00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использования потенциала взаимодействующих структур в социуме.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8625" y="1071563"/>
            <a:ext cx="314325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Проблема</a:t>
            </a:r>
          </a:p>
          <a:p>
            <a:pPr>
              <a:defRPr/>
            </a:pP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71500" y="1428750"/>
            <a:ext cx="8072438" cy="2062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i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программы:</a:t>
            </a:r>
          </a:p>
          <a:p>
            <a:pPr>
              <a:defRPr/>
            </a:pPr>
            <a:r>
              <a:rPr lang="ru-RU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Создание единой системы взаимодействия социума и школы, для укрепления воспитательного потенциала образовательного процесса. </a:t>
            </a:r>
            <a:endParaRPr lang="ru-RU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Documents and Settings\Надежда Ивановна\Мои документы\Мои рисунки\2.02\Изображение 27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3" y="3786188"/>
            <a:ext cx="4000500" cy="265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2" descr="P831003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3786188"/>
            <a:ext cx="3643312" cy="272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9"/>
          <p:cNvSpPr>
            <a:spLocks noChangeArrowheads="1"/>
          </p:cNvSpPr>
          <p:nvPr/>
        </p:nvSpPr>
        <p:spPr bwMode="auto">
          <a:xfrm>
            <a:off x="857250" y="1071563"/>
            <a:ext cx="4492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6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Font typeface="Garamond" pitchFamily="18" charset="0"/>
              <a:buChar char="−"/>
              <a:defRPr sz="2400">
                <a:solidFill>
                  <a:srgbClr val="000000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Font typeface="Garamond" pitchFamily="18" charset="0"/>
              <a:buChar char="−"/>
              <a:defRPr sz="1600">
                <a:solidFill>
                  <a:srgbClr val="000000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Основные задачи программы: </a:t>
            </a: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142875" y="1500188"/>
            <a:ext cx="8786813" cy="465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6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Font typeface="Garamond" pitchFamily="18" charset="0"/>
              <a:buChar char="−"/>
              <a:defRPr sz="2400">
                <a:solidFill>
                  <a:srgbClr val="000000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Font typeface="Garamond" pitchFamily="18" charset="0"/>
              <a:buChar char="−"/>
              <a:defRPr sz="1600">
                <a:solidFill>
                  <a:srgbClr val="000000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Garamond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Blip>
                <a:blip r:embed="rId2"/>
              </a:buBlip>
            </a:pPr>
            <a:r>
              <a:rPr lang="ru-RU" altLang="ru-RU" sz="200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налаживание связей с  системой здравоохранения, органами внутренних дел и социальной службой;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Blip>
                <a:blip r:embed="rId2"/>
              </a:buBlip>
            </a:pPr>
            <a:r>
              <a:rPr lang="ru-RU" altLang="ru-RU" sz="200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сотрудничество школы с   Муниципальным учреждением центр культуры и спорта, школой искусств, библиотекой, для повышения уровня культуры учащихся;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Blip>
                <a:blip r:embed="rId2"/>
              </a:buBlip>
            </a:pPr>
            <a:r>
              <a:rPr lang="ru-RU" altLang="ru-RU" sz="200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укрепление связи детский сад-школа;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Blip>
                <a:blip r:embed="rId2"/>
              </a:buBlip>
            </a:pPr>
            <a:r>
              <a:rPr lang="ru-RU" altLang="ru-RU" sz="200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развитие у родителей и сообщества потребностей  социального партнерства, благотворительности, общественной самоорганизации, гражданской инициативы, толерантности к окружающим и социальной помощи.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40"/>
          <p:cNvGrpSpPr>
            <a:grpSpLocks/>
          </p:cNvGrpSpPr>
          <p:nvPr/>
        </p:nvGrpSpPr>
        <p:grpSpPr bwMode="auto">
          <a:xfrm>
            <a:off x="928688" y="428625"/>
            <a:ext cx="7407275" cy="571500"/>
            <a:chOff x="551" y="254"/>
            <a:chExt cx="4545" cy="360"/>
          </a:xfrm>
        </p:grpSpPr>
        <p:sp>
          <p:nvSpPr>
            <p:cNvPr id="7173" name="Text Box 6"/>
            <p:cNvSpPr txBox="1">
              <a:spLocks noChangeArrowheads="1"/>
            </p:cNvSpPr>
            <p:nvPr/>
          </p:nvSpPr>
          <p:spPr bwMode="auto">
            <a:xfrm>
              <a:off x="551" y="254"/>
              <a:ext cx="454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6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Garamond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0000"/>
                </a:buClr>
                <a:buFont typeface="Garamond" pitchFamily="18" charset="0"/>
                <a:buChar char="−"/>
                <a:defRPr sz="2400">
                  <a:solidFill>
                    <a:srgbClr val="000000"/>
                  </a:solidFill>
                  <a:latin typeface="Garamond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Garamond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0000"/>
                </a:buClr>
                <a:buFont typeface="Garamond" pitchFamily="18" charset="0"/>
                <a:buChar char="−"/>
                <a:defRPr sz="1600">
                  <a:solidFill>
                    <a:srgbClr val="000000"/>
                  </a:solidFill>
                  <a:latin typeface="Garamond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Garamond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ru-RU" altLang="ru-RU" sz="1300">
                  <a:solidFill>
                    <a:srgbClr val="C00000"/>
                  </a:solidFill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7174" name="Line 7"/>
            <p:cNvSpPr>
              <a:spLocks noChangeShapeType="1"/>
            </p:cNvSpPr>
            <p:nvPr/>
          </p:nvSpPr>
          <p:spPr bwMode="auto">
            <a:xfrm>
              <a:off x="595" y="569"/>
              <a:ext cx="4446" cy="0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75" name="Line 39"/>
            <p:cNvSpPr>
              <a:spLocks noChangeShapeType="1"/>
            </p:cNvSpPr>
            <p:nvPr/>
          </p:nvSpPr>
          <p:spPr bwMode="auto">
            <a:xfrm>
              <a:off x="595" y="614"/>
              <a:ext cx="4446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171" name="Прямоугольник 9"/>
          <p:cNvSpPr>
            <a:spLocks noChangeArrowheads="1"/>
          </p:cNvSpPr>
          <p:nvPr/>
        </p:nvSpPr>
        <p:spPr bwMode="auto">
          <a:xfrm>
            <a:off x="214313" y="1143000"/>
            <a:ext cx="871537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6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Font typeface="Garamond" pitchFamily="18" charset="0"/>
              <a:buChar char="−"/>
              <a:defRPr sz="2400">
                <a:solidFill>
                  <a:srgbClr val="000000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Font typeface="Garamond" pitchFamily="18" charset="0"/>
              <a:buChar char="−"/>
              <a:defRPr sz="1600">
                <a:solidFill>
                  <a:srgbClr val="000000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Garamond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40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Сроки реализации </a:t>
            </a:r>
            <a:r>
              <a:rPr lang="ru-RU" altLang="ru-RU" sz="2400">
                <a:solidFill>
                  <a:srgbClr val="33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2019-2022гг.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zh-CN" sz="240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Основные этапы реализации: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i="1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этап – проектно-организационный;</a:t>
            </a:r>
            <a:endParaRPr lang="ru-RU" altLang="ru-RU" sz="2400">
              <a:solidFill>
                <a:srgbClr val="0000CC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i="1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этап – совершенствование и реализация модели;</a:t>
            </a:r>
            <a:endParaRPr lang="ru-RU" altLang="ru-RU" sz="2400">
              <a:solidFill>
                <a:srgbClr val="0000CC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i="1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этап – рефлексивно-обобщающий.</a:t>
            </a:r>
            <a:endParaRPr lang="ru-RU" altLang="ru-RU" sz="2400">
              <a:solidFill>
                <a:srgbClr val="0000CC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2400" i="1">
              <a:solidFill>
                <a:srgbClr val="0000CC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7172" name="Рисунок 5" descr="P101067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75" y="3429000"/>
            <a:ext cx="507206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285750" y="1143000"/>
            <a:ext cx="8572500" cy="569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60000"/>
              </a:spcBef>
              <a:buClr>
                <a:srgbClr val="000000"/>
              </a:buClr>
              <a:buChar char="•"/>
              <a:tabLst>
                <a:tab pos="457200" algn="l"/>
              </a:tabLst>
              <a:defRPr sz="2800">
                <a:solidFill>
                  <a:srgbClr val="000000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Font typeface="Garamond" pitchFamily="18" charset="0"/>
              <a:buChar char="−"/>
              <a:tabLst>
                <a:tab pos="457200" algn="l"/>
              </a:tabLst>
              <a:defRPr sz="2400">
                <a:solidFill>
                  <a:srgbClr val="000000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tabLst>
                <a:tab pos="457200" algn="l"/>
              </a:tabLst>
              <a:defRPr sz="2000">
                <a:solidFill>
                  <a:srgbClr val="000000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Font typeface="Garamond" pitchFamily="18" charset="0"/>
              <a:buChar char="−"/>
              <a:tabLst>
                <a:tab pos="457200" algn="l"/>
              </a:tabLst>
              <a:defRPr sz="1600">
                <a:solidFill>
                  <a:srgbClr val="000000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tabLst>
                <a:tab pos="457200" algn="l"/>
              </a:tabLst>
              <a:defRPr sz="1600">
                <a:solidFill>
                  <a:srgbClr val="000000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tabLst>
                <a:tab pos="457200" algn="l"/>
              </a:tabLst>
              <a:defRPr sz="1600">
                <a:solidFill>
                  <a:srgbClr val="000000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tabLst>
                <a:tab pos="457200" algn="l"/>
              </a:tabLst>
              <a:defRPr sz="1600">
                <a:solidFill>
                  <a:srgbClr val="000000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tabLst>
                <a:tab pos="457200" algn="l"/>
              </a:tabLst>
              <a:defRPr sz="1600">
                <a:solidFill>
                  <a:srgbClr val="000000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tabLst>
                <a:tab pos="457200" algn="l"/>
              </a:tabLst>
              <a:defRPr sz="1600">
                <a:solidFill>
                  <a:srgbClr val="000000"/>
                </a:solidFill>
                <a:latin typeface="Garamond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Этапы исполнения программы</a:t>
            </a:r>
            <a:endParaRPr lang="ru-RU" altLang="ru-RU" sz="200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2000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 этап – проектно-организационный (2019)г</a:t>
            </a:r>
            <a:endParaRPr lang="ru-RU" altLang="ru-RU" sz="20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00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1.     Диагностическое исследование в процессе моделирования проекта(анкетирование родителей, учащихся; обработка и анализ результатов). </a:t>
            </a:r>
          </a:p>
          <a:p>
            <a:pPr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00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2.     Установление договорных отношений между школой и её предполагаемыми социальными партнёрами (библиотека,  спортивный комплекс, детский сад, поликлиника,  администрация села , ДК).  </a:t>
            </a:r>
          </a:p>
          <a:p>
            <a:pPr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00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3.     Разработка программ в рамках проекта.</a:t>
            </a:r>
          </a:p>
          <a:p>
            <a:pPr algn="ctr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00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214313" y="1214438"/>
            <a:ext cx="8786812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60000"/>
              </a:spcBef>
              <a:buClr>
                <a:srgbClr val="000000"/>
              </a:buClr>
              <a:buChar char="•"/>
              <a:tabLst>
                <a:tab pos="457200" algn="l"/>
              </a:tabLst>
              <a:defRPr sz="2800">
                <a:solidFill>
                  <a:srgbClr val="000000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Font typeface="Garamond" pitchFamily="18" charset="0"/>
              <a:buChar char="−"/>
              <a:tabLst>
                <a:tab pos="457200" algn="l"/>
              </a:tabLst>
              <a:defRPr sz="2400">
                <a:solidFill>
                  <a:srgbClr val="000000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tabLst>
                <a:tab pos="457200" algn="l"/>
              </a:tabLst>
              <a:defRPr sz="2000">
                <a:solidFill>
                  <a:srgbClr val="000000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Font typeface="Garamond" pitchFamily="18" charset="0"/>
              <a:buChar char="−"/>
              <a:tabLst>
                <a:tab pos="457200" algn="l"/>
              </a:tabLst>
              <a:defRPr sz="1600">
                <a:solidFill>
                  <a:srgbClr val="000000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tabLst>
                <a:tab pos="457200" algn="l"/>
              </a:tabLst>
              <a:defRPr sz="1600">
                <a:solidFill>
                  <a:srgbClr val="000000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tabLst>
                <a:tab pos="457200" algn="l"/>
              </a:tabLst>
              <a:defRPr sz="1600">
                <a:solidFill>
                  <a:srgbClr val="000000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tabLst>
                <a:tab pos="457200" algn="l"/>
              </a:tabLst>
              <a:defRPr sz="1600">
                <a:solidFill>
                  <a:srgbClr val="000000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tabLst>
                <a:tab pos="457200" algn="l"/>
              </a:tabLst>
              <a:defRPr sz="1600">
                <a:solidFill>
                  <a:srgbClr val="000000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tabLst>
                <a:tab pos="457200" algn="l"/>
              </a:tabLst>
              <a:defRPr sz="1600">
                <a:solidFill>
                  <a:srgbClr val="000000"/>
                </a:solidFill>
                <a:latin typeface="Garamond" pitchFamily="18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2000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 этап- совершенствование и реализация  программы (2020г)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2000">
              <a:solidFill>
                <a:schemeClr val="bg1"/>
              </a:solidFill>
              <a:latin typeface="Arial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00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1.Обновление нормативно-правовой базы развития образовательного учреждения.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00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2.Создание системы внеурочной работы с повышенным уровнем школьного самоуправления, направленную на развитие личности ребенка(в соответствии с запросом социума).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00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3. Расширение направления дополнительного образования путём поиска и включения новых социальных партнёров.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00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4. Профилизация обучения (открытие профильных классов) с учётом запросов социума.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2000" u="sng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000" i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 </a:t>
            </a:r>
            <a:endParaRPr lang="ru-RU" altLang="ru-RU" sz="200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500063" y="1500188"/>
            <a:ext cx="7786687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60000"/>
              </a:spcBef>
              <a:buClr>
                <a:srgbClr val="000000"/>
              </a:buClr>
              <a:buChar char="•"/>
              <a:tabLst>
                <a:tab pos="457200" algn="l"/>
              </a:tabLst>
              <a:defRPr sz="2800">
                <a:solidFill>
                  <a:srgbClr val="000000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Font typeface="Garamond" pitchFamily="18" charset="0"/>
              <a:buChar char="−"/>
              <a:tabLst>
                <a:tab pos="457200" algn="l"/>
              </a:tabLst>
              <a:defRPr sz="2400">
                <a:solidFill>
                  <a:srgbClr val="000000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tabLst>
                <a:tab pos="457200" algn="l"/>
              </a:tabLst>
              <a:defRPr sz="2000">
                <a:solidFill>
                  <a:srgbClr val="000000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Font typeface="Garamond" pitchFamily="18" charset="0"/>
              <a:buChar char="−"/>
              <a:tabLst>
                <a:tab pos="457200" algn="l"/>
              </a:tabLst>
              <a:defRPr sz="1600">
                <a:solidFill>
                  <a:srgbClr val="000000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tabLst>
                <a:tab pos="457200" algn="l"/>
              </a:tabLst>
              <a:defRPr sz="1600">
                <a:solidFill>
                  <a:srgbClr val="000000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tabLst>
                <a:tab pos="457200" algn="l"/>
              </a:tabLst>
              <a:defRPr sz="1600">
                <a:solidFill>
                  <a:srgbClr val="000000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tabLst>
                <a:tab pos="457200" algn="l"/>
              </a:tabLst>
              <a:defRPr sz="1600">
                <a:solidFill>
                  <a:srgbClr val="000000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tabLst>
                <a:tab pos="457200" algn="l"/>
              </a:tabLst>
              <a:defRPr sz="1600">
                <a:solidFill>
                  <a:srgbClr val="000000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tabLst>
                <a:tab pos="457200" algn="l"/>
              </a:tabLst>
              <a:defRPr sz="1600">
                <a:solidFill>
                  <a:srgbClr val="000000"/>
                </a:solidFill>
                <a:latin typeface="Garamond" pitchFamily="18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2000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 этап – рефлексивно-обобщающий.</a:t>
            </a:r>
            <a:endParaRPr lang="ru-RU" altLang="ru-RU" sz="2000" i="1">
              <a:solidFill>
                <a:srgbClr val="0000CC"/>
              </a:solidFill>
              <a:latin typeface="Arial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240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 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240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0243" name="Прямоугольник 11"/>
          <p:cNvSpPr>
            <a:spLocks noChangeArrowheads="1"/>
          </p:cNvSpPr>
          <p:nvPr/>
        </p:nvSpPr>
        <p:spPr bwMode="auto">
          <a:xfrm>
            <a:off x="357188" y="2071688"/>
            <a:ext cx="8429625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60000"/>
              </a:spcBef>
              <a:buClr>
                <a:srgbClr val="000000"/>
              </a:buClr>
              <a:buChar char="•"/>
              <a:tabLst>
                <a:tab pos="457200" algn="l"/>
              </a:tabLst>
              <a:defRPr sz="2800">
                <a:solidFill>
                  <a:srgbClr val="000000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Font typeface="Garamond" pitchFamily="18" charset="0"/>
              <a:buChar char="−"/>
              <a:tabLst>
                <a:tab pos="457200" algn="l"/>
              </a:tabLst>
              <a:defRPr sz="2400">
                <a:solidFill>
                  <a:srgbClr val="000000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tabLst>
                <a:tab pos="457200" algn="l"/>
              </a:tabLst>
              <a:defRPr sz="2000">
                <a:solidFill>
                  <a:srgbClr val="000000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Font typeface="Garamond" pitchFamily="18" charset="0"/>
              <a:buChar char="−"/>
              <a:tabLst>
                <a:tab pos="457200" algn="l"/>
              </a:tabLst>
              <a:defRPr sz="1600">
                <a:solidFill>
                  <a:srgbClr val="000000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tabLst>
                <a:tab pos="457200" algn="l"/>
              </a:tabLst>
              <a:defRPr sz="1600">
                <a:solidFill>
                  <a:srgbClr val="000000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tabLst>
                <a:tab pos="457200" algn="l"/>
              </a:tabLst>
              <a:defRPr sz="1600">
                <a:solidFill>
                  <a:srgbClr val="000000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tabLst>
                <a:tab pos="457200" algn="l"/>
              </a:tabLst>
              <a:defRPr sz="1600">
                <a:solidFill>
                  <a:srgbClr val="000000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tabLst>
                <a:tab pos="457200" algn="l"/>
              </a:tabLst>
              <a:defRPr sz="1600">
                <a:solidFill>
                  <a:srgbClr val="000000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tabLst>
                <a:tab pos="457200" algn="l"/>
              </a:tabLst>
              <a:defRPr sz="1600">
                <a:solidFill>
                  <a:srgbClr val="000000"/>
                </a:solidFill>
                <a:latin typeface="Garamond" pitchFamily="18" charset="0"/>
              </a:defRPr>
            </a:lvl9pPr>
          </a:lstStyle>
          <a:p>
            <a:pPr algn="just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00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1.Осуществление коллективной рефлексии в сообществе педагогов, учащихся, их родителей и социальных партнёров.</a:t>
            </a:r>
          </a:p>
          <a:p>
            <a:pPr algn="just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00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2.Обобщение и презентация опыта работы по формированию социокультурного центра, внешняя экспертиза результатов.</a:t>
            </a:r>
          </a:p>
          <a:p>
            <a:pPr algn="just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00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4.Определение перспектив дальнейшего развития школы как социокультурного центра.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анализа причин неудачи проекта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ms_pptpostmortem_tp01018455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s_pptpostmortem_tp01018455 1">
        <a:dk1>
          <a:srgbClr val="003366"/>
        </a:dk1>
        <a:lt1>
          <a:srgbClr val="FFFFFF"/>
        </a:lt1>
        <a:dk2>
          <a:srgbClr val="008080"/>
        </a:dk2>
        <a:lt2>
          <a:srgbClr val="FFCC66"/>
        </a:lt2>
        <a:accent1>
          <a:srgbClr val="3366CC"/>
        </a:accent1>
        <a:accent2>
          <a:srgbClr val="0099CC"/>
        </a:accent2>
        <a:accent3>
          <a:srgbClr val="AAC0C0"/>
        </a:accent3>
        <a:accent4>
          <a:srgbClr val="DADADA"/>
        </a:accent4>
        <a:accent5>
          <a:srgbClr val="ADB8E2"/>
        </a:accent5>
        <a:accent6>
          <a:srgbClr val="008AB9"/>
        </a:accent6>
        <a:hlink>
          <a:srgbClr val="99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2">
        <a:dk1>
          <a:srgbClr val="4D4D4D"/>
        </a:dk1>
        <a:lt1>
          <a:srgbClr val="D6EFD0"/>
        </a:lt1>
        <a:dk2>
          <a:srgbClr val="336699"/>
        </a:dk2>
        <a:lt2>
          <a:srgbClr val="65B5D1"/>
        </a:lt2>
        <a:accent1>
          <a:srgbClr val="9BB9C3"/>
        </a:accent1>
        <a:accent2>
          <a:srgbClr val="99CCFF"/>
        </a:accent2>
        <a:accent3>
          <a:srgbClr val="E8F6E4"/>
        </a:accent3>
        <a:accent4>
          <a:srgbClr val="404040"/>
        </a:accent4>
        <a:accent5>
          <a:srgbClr val="CBD9DE"/>
        </a:accent5>
        <a:accent6>
          <a:srgbClr val="8AB9E7"/>
        </a:accent6>
        <a:hlink>
          <a:srgbClr val="009999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ostmortem_tp01018455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ostmortem_tp01018455 4">
        <a:dk1>
          <a:srgbClr val="003300"/>
        </a:dk1>
        <a:lt1>
          <a:srgbClr val="FFFFFF"/>
        </a:lt1>
        <a:dk2>
          <a:srgbClr val="336600"/>
        </a:dk2>
        <a:lt2>
          <a:srgbClr val="FFCC66"/>
        </a:lt2>
        <a:accent1>
          <a:srgbClr val="996633"/>
        </a:accent1>
        <a:accent2>
          <a:srgbClr val="0099CC"/>
        </a:accent2>
        <a:accent3>
          <a:srgbClr val="ADB8AA"/>
        </a:accent3>
        <a:accent4>
          <a:srgbClr val="DADADA"/>
        </a:accent4>
        <a:accent5>
          <a:srgbClr val="CAB8AD"/>
        </a:accent5>
        <a:accent6>
          <a:srgbClr val="008AB9"/>
        </a:accent6>
        <a:hlink>
          <a:srgbClr val="FF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5">
        <a:dk1>
          <a:srgbClr val="100000"/>
        </a:dk1>
        <a:lt1>
          <a:srgbClr val="FFFFFF"/>
        </a:lt1>
        <a:dk2>
          <a:srgbClr val="800000"/>
        </a:dk2>
        <a:lt2>
          <a:srgbClr val="FFCC66"/>
        </a:lt2>
        <a:accent1>
          <a:srgbClr val="003366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AAADB8"/>
        </a:accent5>
        <a:accent6>
          <a:srgbClr val="8A5C2D"/>
        </a:accent6>
        <a:hlink>
          <a:srgbClr val="336699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6">
        <a:dk1>
          <a:srgbClr val="666633"/>
        </a:dk1>
        <a:lt1>
          <a:srgbClr val="FFFFFF"/>
        </a:lt1>
        <a:dk2>
          <a:srgbClr val="CC9900"/>
        </a:dk2>
        <a:lt2>
          <a:srgbClr val="DDDDDD"/>
        </a:lt2>
        <a:accent1>
          <a:srgbClr val="CC6600"/>
        </a:accent1>
        <a:accent2>
          <a:srgbClr val="996633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8A5C2D"/>
        </a:accent6>
        <a:hlink>
          <a:srgbClr val="6633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анализа причин неудачи проекта</Template>
  <TotalTime>982</TotalTime>
  <Words>780</Words>
  <Application>Microsoft Office PowerPoint</Application>
  <PresentationFormat>Экран (4:3)</PresentationFormat>
  <Paragraphs>101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Garamond</vt:lpstr>
      <vt:lpstr>Times New Roman</vt:lpstr>
      <vt:lpstr>SimSun</vt:lpstr>
      <vt:lpstr>Calibri</vt:lpstr>
      <vt:lpstr>Verdana</vt:lpstr>
      <vt:lpstr>Презентация анализа причин неудачи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МОУ "СОШ-№7"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[Название проекта] Анализ причин неудачи</dc:title>
  <dc:creator>1</dc:creator>
  <cp:lastModifiedBy>1</cp:lastModifiedBy>
  <cp:revision>107</cp:revision>
  <dcterms:created xsi:type="dcterms:W3CDTF">2009-08-19T09:31:04Z</dcterms:created>
  <dcterms:modified xsi:type="dcterms:W3CDTF">2020-08-24T08:16:01Z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TC010184551049</vt:lpwstr>
  </property>
</Properties>
</file>