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699" r:id="rId3"/>
    <p:sldMasterId id="2147483711" r:id="rId4"/>
  </p:sldMasterIdLst>
  <p:notesMasterIdLst>
    <p:notesMasterId r:id="rId21"/>
  </p:notesMasterIdLst>
  <p:sldIdLst>
    <p:sldId id="256" r:id="rId5"/>
    <p:sldId id="257" r:id="rId6"/>
    <p:sldId id="258" r:id="rId7"/>
    <p:sldId id="274" r:id="rId8"/>
    <p:sldId id="273" r:id="rId9"/>
    <p:sldId id="260" r:id="rId10"/>
    <p:sldId id="259" r:id="rId11"/>
    <p:sldId id="265" r:id="rId12"/>
    <p:sldId id="266" r:id="rId13"/>
    <p:sldId id="267" r:id="rId14"/>
    <p:sldId id="268" r:id="rId15"/>
    <p:sldId id="269" r:id="rId16"/>
    <p:sldId id="271" r:id="rId17"/>
    <p:sldId id="261" r:id="rId18"/>
    <p:sldId id="26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лгова Татьяна" initials="ДТ" lastIdx="3" clrIdx="0">
    <p:extLst/>
  </p:cmAuthor>
  <p:cmAuthor id="2" name="Татьяна Долгова" initials="ТД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BE9"/>
    <a:srgbClr val="FFFFFF"/>
    <a:srgbClr val="F5F5F5"/>
    <a:srgbClr val="0FB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F4C20-DC77-406F-BA8B-F6904652E6FD}" v="3485" dt="2018-07-09T10:05:35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72503-E896-4BA7-B7B4-B8785A77E558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1E2E95E-18D7-4684-9823-A7C614410364}">
      <dgm:prSet phldrT="[Текст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marL="288000" algn="l">
            <a:lnSpc>
              <a:spcPct val="100000"/>
            </a:lnSpc>
            <a:spcBef>
              <a:spcPts val="0"/>
            </a:spcBef>
            <a:spcAft>
              <a:spcPts val="600"/>
            </a:spcAft>
            <a:buClr>
              <a:srgbClr val="B6452D"/>
            </a:buClr>
            <a:buFont typeface="Wingdings" panose="05000000000000000000" pitchFamily="2" charset="2"/>
            <a:buNone/>
          </a:pPr>
          <a:endParaRPr lang="ru-RU" sz="1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8000" algn="l">
            <a:lnSpc>
              <a:spcPct val="100000"/>
            </a:lnSpc>
            <a:spcBef>
              <a:spcPts val="0"/>
            </a:spcBef>
            <a:spcAft>
              <a:spcPts val="60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АООП 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НОО обучающихся с ТНР вариант 5.1.</a:t>
          </a:r>
        </a:p>
      </dgm:t>
    </dgm:pt>
    <dgm:pt modelId="{928058C3-211E-4600-B8E7-C7AA059A7DBB}" type="parTrans" cxnId="{1FD9331D-4D82-4073-B3F9-2EC160278721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7EF26-5165-4D6A-9BFA-F548BC60A755}" type="sibTrans" cxnId="{1FD9331D-4D82-4073-B3F9-2EC160278721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DB3D4-9AE7-474D-88D4-74EECC46DCC9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72000" algn="l">
            <a:lnSpc>
              <a:spcPct val="100000"/>
            </a:lnSpc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Адаптированная </a:t>
          </a:r>
          <a:r>
            <a: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программа № </a:t>
          </a:r>
          <a:r>
            <a:rPr lang="ru-RU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>
          <a:pPr marL="72000" algn="l">
            <a:lnSpc>
              <a:spcPct val="100000"/>
            </a:lnSpc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(для детей с нарушениями </a:t>
          </a:r>
          <a:r>
            <a: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речи)</a:t>
          </a:r>
        </a:p>
      </dgm:t>
    </dgm:pt>
    <dgm:pt modelId="{10D94B5A-838D-479D-846C-B6F3C40C662F}" type="parTrans" cxnId="{FFAFC7F6-DA44-400C-ABDD-940DB87AB373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1D144-7DEF-411A-A151-E61DCCC3A74E}" type="sibTrans" cxnId="{FFAFC7F6-DA44-400C-ABDD-940DB87AB373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6B13A6-BDCD-4524-8A1C-828AFF1DD7CD}">
      <dgm:prSet phldrT="[Текст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marL="288000" algn="l">
            <a:lnSpc>
              <a:spcPct val="100000"/>
            </a:lnSpc>
            <a:buClr>
              <a:srgbClr val="B6452D"/>
            </a:buClr>
            <a:buFont typeface="Wingdings" panose="05000000000000000000" pitchFamily="2" charset="2"/>
            <a:buNone/>
          </a:pPr>
          <a:endParaRPr lang="ru-RU" sz="1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8000" algn="l">
            <a:lnSpc>
              <a:spcPct val="100000"/>
            </a:lnSpc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АООП 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НОО обучающихся с ТНР вариант 5.2.</a:t>
          </a:r>
        </a:p>
      </dgm:t>
    </dgm:pt>
    <dgm:pt modelId="{BFA6773A-0937-49BC-B34B-61B9D9DC9D9D}" type="parTrans" cxnId="{1FF62C0C-C1BD-4F8B-80F5-C5908C43E7F8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354D7-F5CC-439C-9E49-B8F942B2FD2B}" type="sibTrans" cxnId="{1FF62C0C-C1BD-4F8B-80F5-C5908C43E7F8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8B759-59D4-462F-81F2-4E34BBEA08EE}">
      <dgm:prSet phldrT="[Текст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marL="288000" algn="l">
            <a:lnSpc>
              <a:spcPct val="100000"/>
            </a:lnSpc>
            <a:buClr>
              <a:srgbClr val="B6452D"/>
            </a:buClr>
            <a:buFont typeface="Wingdings" panose="05000000000000000000" pitchFamily="2" charset="2"/>
            <a:buNone/>
          </a:pPr>
          <a:endParaRPr lang="ru-RU" sz="1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8000" algn="l">
            <a:lnSpc>
              <a:spcPct val="100000"/>
            </a:lnSpc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АООП 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НОО обучающихся с ЗПР вариант 7.1.</a:t>
          </a:r>
        </a:p>
      </dgm:t>
    </dgm:pt>
    <dgm:pt modelId="{DB3FB7E0-9815-46D4-B2CF-D947A1A9A0A8}" type="parTrans" cxnId="{93E2183A-C157-48E6-9D7D-D56B7DB30755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D7F13-1B16-4FCA-8DB3-8CDC485F11ED}" type="sibTrans" cxnId="{93E2183A-C157-48E6-9D7D-D56B7DB30755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54635-DB24-4FA1-8D51-34399101FC40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72000" algn="l">
            <a:lnSpc>
              <a:spcPct val="100000"/>
            </a:lnSpc>
            <a:spcAft>
              <a:spcPts val="0"/>
            </a:spcAft>
          </a:pPr>
          <a:r>
            <a: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Адаптированная программа № 4 </a:t>
          </a:r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 детей с задержкой </a:t>
          </a:r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психического развития церебрально-органического генеза)</a:t>
          </a:r>
        </a:p>
      </dgm:t>
    </dgm:pt>
    <dgm:pt modelId="{50A05AE1-1083-496E-84A6-7CB0F46A5AFA}" type="parTrans" cxnId="{937D3C97-164E-4BD3-B8E4-A55BC11519DC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8C369-3061-46B5-A5B1-0587AB7F8BFD}" type="sibTrans" cxnId="{937D3C97-164E-4BD3-B8E4-A55BC11519DC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EC563-15A0-461D-92C9-45C8058E939E}">
      <dgm:prSet phldrT="[Текст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marL="288000" algn="l">
            <a:lnSpc>
              <a:spcPct val="100000"/>
            </a:lnSpc>
            <a:buClr>
              <a:srgbClr val="B6452D"/>
            </a:buClr>
            <a:buFont typeface="Wingdings" panose="05000000000000000000" pitchFamily="2" charset="2"/>
            <a:buNone/>
          </a:pPr>
          <a:endParaRPr lang="ru-RU" sz="1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8000" algn="l">
            <a:lnSpc>
              <a:spcPct val="100000"/>
            </a:lnSpc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АООП 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НОО обучающихся с ЗПР вариант 7.2.</a:t>
          </a:r>
        </a:p>
      </dgm:t>
    </dgm:pt>
    <dgm:pt modelId="{9C6D6D8D-74DE-42BA-BCBC-4F6A6AA85100}" type="parTrans" cxnId="{977C04AA-DBC4-40CA-9637-1134C3DE1900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A81B1D-92D4-4B99-9BF8-D9BA23827153}" type="sibTrans" cxnId="{977C04AA-DBC4-40CA-9637-1134C3DE1900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C63FC-C774-4D28-9AD6-11481FCC32AC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72000" algn="l">
            <a:lnSpc>
              <a:spcPct val="100000"/>
            </a:lnSpc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Адаптированная программа № 3 </a:t>
          </a:r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 детей с задержкой </a:t>
          </a:r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психического развития церебрально-органического генеза)</a:t>
          </a:r>
        </a:p>
      </dgm:t>
    </dgm:pt>
    <dgm:pt modelId="{0AAAAA02-F8AB-4D1E-AA90-9ABB4721F497}" type="parTrans" cxnId="{52E8FEC4-B71C-413D-841B-D72B359C2230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C99EA-59BE-4017-9852-E2D42E723621}" type="sibTrans" cxnId="{52E8FEC4-B71C-413D-841B-D72B359C2230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FE706-FD30-4ABD-A5DB-B18E9295EB8A}">
      <dgm:prSet phldrT="[Текст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marL="288000" algn="l">
            <a:lnSpc>
              <a:spcPct val="90000"/>
            </a:lnSpc>
            <a:spcAft>
              <a:spcPct val="35000"/>
            </a:spcAft>
            <a:buClr>
              <a:srgbClr val="B6452D"/>
            </a:buClr>
            <a:buFont typeface="Wingdings" panose="05000000000000000000" pitchFamily="2" charset="2"/>
            <a:buNone/>
          </a:pPr>
          <a:endParaRPr lang="ru-RU" sz="1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8000" algn="l">
            <a:lnSpc>
              <a:spcPct val="100000"/>
            </a:lnSpc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АООП </a:t>
          </a:r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образования обучающихся с интеллектуальными </a:t>
          </a:r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нарушениями</a:t>
          </a:r>
        </a:p>
        <a:p>
          <a:pPr marL="288000" algn="l">
            <a:lnSpc>
              <a:spcPct val="100000"/>
            </a:lnSpc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вариант </a:t>
          </a:r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1BB30CBA-ECD2-409F-AF83-273331804E81}" type="parTrans" cxnId="{B8F2D3AD-A368-467A-9350-A1325041BB0F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CAF7B-8922-44AD-8CFF-EEFD65A4671D}" type="sibTrans" cxnId="{B8F2D3AD-A368-467A-9350-A1325041BB0F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7A007-1DFC-479C-9508-EEB3E0BC4BF3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72000" algn="l">
            <a:lnSpc>
              <a:spcPct val="100000"/>
            </a:lnSpc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Адаптированная программа № 5 </a:t>
          </a:r>
          <a:r>
            <a: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 детей </a:t>
          </a:r>
          <a:r>
            <a: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 лёгкой умственной отсталостью)</a:t>
          </a:r>
        </a:p>
      </dgm:t>
    </dgm:pt>
    <dgm:pt modelId="{445AB1DF-69EA-4ACE-A854-65B0B7F87390}" type="parTrans" cxnId="{80ADBF53-F230-487B-A644-EE052ABE4328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7D566-779A-459C-B127-ED68FE80E7DB}" type="sibTrans" cxnId="{80ADBF53-F230-487B-A644-EE052ABE4328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3C942-A05E-4690-94C5-5ED51D50CF5E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72000" algn="l">
            <a:lnSpc>
              <a:spcPct val="100000"/>
            </a:lnSpc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Адаптированная программа № </a:t>
          </a:r>
          <a:r>
            <a:rPr lang="ru-RU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marL="72000" algn="l">
            <a:lnSpc>
              <a:spcPct val="100000"/>
            </a:lnSpc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(для детей с тяжёлыми </a:t>
          </a:r>
          <a:r>
            <a: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нарушениями речи)</a:t>
          </a:r>
        </a:p>
      </dgm:t>
    </dgm:pt>
    <dgm:pt modelId="{7F718466-A716-44A2-9FD7-F65D9C1F1F55}" type="parTrans" cxnId="{AE93B88B-04AA-4DC6-9828-940B2F80CC2F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5EC08-CA9F-4D1B-90D7-99EBFC17FBFB}" type="sibTrans" cxnId="{AE93B88B-04AA-4DC6-9828-940B2F80CC2F}">
      <dgm:prSet/>
      <dgm:spPr/>
      <dgm:t>
        <a:bodyPr/>
        <a:lstStyle/>
        <a:p>
          <a:pPr marL="288000"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1801A8-5EE7-460D-9596-A21D78A36A88}" type="pres">
      <dgm:prSet presAssocID="{B0172503-E896-4BA7-B7B4-B8785A77E5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997A59-31A6-4C93-9807-F9BF55A971AE}" type="pres">
      <dgm:prSet presAssocID="{A1E2E95E-18D7-4684-9823-A7C614410364}" presName="compNode" presStyleCnt="0"/>
      <dgm:spPr/>
    </dgm:pt>
    <dgm:pt modelId="{679183D4-C96E-49B9-864A-60F13D030E62}" type="pres">
      <dgm:prSet presAssocID="{A1E2E95E-18D7-4684-9823-A7C614410364}" presName="aNode" presStyleLbl="bgShp" presStyleIdx="0" presStyleCnt="5" custScaleY="89785"/>
      <dgm:spPr/>
      <dgm:t>
        <a:bodyPr/>
        <a:lstStyle/>
        <a:p>
          <a:endParaRPr lang="ru-RU"/>
        </a:p>
      </dgm:t>
    </dgm:pt>
    <dgm:pt modelId="{46B5D533-8F78-4C0D-BC4E-33A0A5A5B2D5}" type="pres">
      <dgm:prSet presAssocID="{A1E2E95E-18D7-4684-9823-A7C614410364}" presName="textNode" presStyleLbl="bgShp" presStyleIdx="0" presStyleCnt="5"/>
      <dgm:spPr/>
      <dgm:t>
        <a:bodyPr/>
        <a:lstStyle/>
        <a:p>
          <a:endParaRPr lang="ru-RU"/>
        </a:p>
      </dgm:t>
    </dgm:pt>
    <dgm:pt modelId="{4693E54D-D07C-4AF5-9B77-4E3AC11957E0}" type="pres">
      <dgm:prSet presAssocID="{A1E2E95E-18D7-4684-9823-A7C614410364}" presName="compChildNode" presStyleCnt="0"/>
      <dgm:spPr/>
    </dgm:pt>
    <dgm:pt modelId="{E97ED1BD-7CB3-4622-88A3-C1C54570B8CE}" type="pres">
      <dgm:prSet presAssocID="{A1E2E95E-18D7-4684-9823-A7C614410364}" presName="theInnerList" presStyleCnt="0"/>
      <dgm:spPr/>
    </dgm:pt>
    <dgm:pt modelId="{7669DC85-F2CC-4D68-8692-D823FBB62B8C}" type="pres">
      <dgm:prSet presAssocID="{CF9DB3D4-9AE7-474D-88D4-74EECC46DCC9}" presName="childNode" presStyleLbl="node1" presStyleIdx="0" presStyleCnt="5" custScaleX="109206" custScaleY="75881" custLinFactNeighborY="6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B202C-3922-42F1-A462-EB1549B28417}" type="pres">
      <dgm:prSet presAssocID="{A1E2E95E-18D7-4684-9823-A7C614410364}" presName="aSpace" presStyleCnt="0"/>
      <dgm:spPr/>
    </dgm:pt>
    <dgm:pt modelId="{85BCD0A6-8C14-4C4A-AC06-2F53255001ED}" type="pres">
      <dgm:prSet presAssocID="{966B13A6-BDCD-4524-8A1C-828AFF1DD7CD}" presName="compNode" presStyleCnt="0"/>
      <dgm:spPr/>
    </dgm:pt>
    <dgm:pt modelId="{8A38506A-874D-42BE-9ED5-882AAA74980C}" type="pres">
      <dgm:prSet presAssocID="{966B13A6-BDCD-4524-8A1C-828AFF1DD7CD}" presName="aNode" presStyleLbl="bgShp" presStyleIdx="1" presStyleCnt="5" custScaleY="90404"/>
      <dgm:spPr/>
      <dgm:t>
        <a:bodyPr/>
        <a:lstStyle/>
        <a:p>
          <a:endParaRPr lang="ru-RU"/>
        </a:p>
      </dgm:t>
    </dgm:pt>
    <dgm:pt modelId="{D0A20B47-A60B-40C1-939B-137941D94ED7}" type="pres">
      <dgm:prSet presAssocID="{966B13A6-BDCD-4524-8A1C-828AFF1DD7CD}" presName="textNode" presStyleLbl="bgShp" presStyleIdx="1" presStyleCnt="5"/>
      <dgm:spPr/>
      <dgm:t>
        <a:bodyPr/>
        <a:lstStyle/>
        <a:p>
          <a:endParaRPr lang="ru-RU"/>
        </a:p>
      </dgm:t>
    </dgm:pt>
    <dgm:pt modelId="{03A180F6-0843-475E-80A1-A532651E5E09}" type="pres">
      <dgm:prSet presAssocID="{966B13A6-BDCD-4524-8A1C-828AFF1DD7CD}" presName="compChildNode" presStyleCnt="0"/>
      <dgm:spPr/>
    </dgm:pt>
    <dgm:pt modelId="{3AD89693-33C5-41FD-A2DC-7F1911ED1589}" type="pres">
      <dgm:prSet presAssocID="{966B13A6-BDCD-4524-8A1C-828AFF1DD7CD}" presName="theInnerList" presStyleCnt="0"/>
      <dgm:spPr/>
    </dgm:pt>
    <dgm:pt modelId="{C752F160-6D3D-4D3F-B804-19B4F63576D8}" type="pres">
      <dgm:prSet presAssocID="{3CA3C942-A05E-4690-94C5-5ED51D50CF5E}" presName="childNode" presStyleLbl="node1" presStyleIdx="1" presStyleCnt="5" custScaleX="108696" custScaleY="73982" custLinFactNeighborY="6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58FB5-D74D-4457-BA23-B44E54CD0746}" type="pres">
      <dgm:prSet presAssocID="{966B13A6-BDCD-4524-8A1C-828AFF1DD7CD}" presName="aSpace" presStyleCnt="0"/>
      <dgm:spPr/>
    </dgm:pt>
    <dgm:pt modelId="{69332BCD-DD01-4331-A6C2-8F7D473B0DA3}" type="pres">
      <dgm:prSet presAssocID="{EF08B759-59D4-462F-81F2-4E34BBEA08EE}" presName="compNode" presStyleCnt="0"/>
      <dgm:spPr/>
    </dgm:pt>
    <dgm:pt modelId="{EF2C8B2F-D192-4C5F-B4DE-4B2A38A9E0D3}" type="pres">
      <dgm:prSet presAssocID="{EF08B759-59D4-462F-81F2-4E34BBEA08EE}" presName="aNode" presStyleLbl="bgShp" presStyleIdx="2" presStyleCnt="5" custScaleX="101050" custScaleY="91022"/>
      <dgm:spPr/>
      <dgm:t>
        <a:bodyPr/>
        <a:lstStyle/>
        <a:p>
          <a:endParaRPr lang="ru-RU"/>
        </a:p>
      </dgm:t>
    </dgm:pt>
    <dgm:pt modelId="{C775EC19-5F3F-46F9-9B39-B4D46553C7DA}" type="pres">
      <dgm:prSet presAssocID="{EF08B759-59D4-462F-81F2-4E34BBEA08EE}" presName="textNode" presStyleLbl="bgShp" presStyleIdx="2" presStyleCnt="5"/>
      <dgm:spPr/>
      <dgm:t>
        <a:bodyPr/>
        <a:lstStyle/>
        <a:p>
          <a:endParaRPr lang="ru-RU"/>
        </a:p>
      </dgm:t>
    </dgm:pt>
    <dgm:pt modelId="{B92D4B70-DCCB-4A4F-A720-F057E89B6522}" type="pres">
      <dgm:prSet presAssocID="{EF08B759-59D4-462F-81F2-4E34BBEA08EE}" presName="compChildNode" presStyleCnt="0"/>
      <dgm:spPr/>
    </dgm:pt>
    <dgm:pt modelId="{B91BB3E0-5905-4F46-9D92-F2EA242255EE}" type="pres">
      <dgm:prSet presAssocID="{EF08B759-59D4-462F-81F2-4E34BBEA08EE}" presName="theInnerList" presStyleCnt="0"/>
      <dgm:spPr/>
    </dgm:pt>
    <dgm:pt modelId="{6470C6A7-B7E7-418B-83F4-1F35F0D4F8C2}" type="pres">
      <dgm:prSet presAssocID="{DF454635-DB24-4FA1-8D51-34399101FC40}" presName="childNode" presStyleLbl="node1" presStyleIdx="2" presStyleCnt="5" custScaleX="108561" custScaleY="73026" custLinFactNeighborY="7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AC167-6DE2-49EA-AA1C-46B97A717CDF}" type="pres">
      <dgm:prSet presAssocID="{EF08B759-59D4-462F-81F2-4E34BBEA08EE}" presName="aSpace" presStyleCnt="0"/>
      <dgm:spPr/>
    </dgm:pt>
    <dgm:pt modelId="{2D6291BB-2C9E-4363-ACE7-2F0B1C1E7763}" type="pres">
      <dgm:prSet presAssocID="{141EC563-15A0-461D-92C9-45C8058E939E}" presName="compNode" presStyleCnt="0"/>
      <dgm:spPr/>
    </dgm:pt>
    <dgm:pt modelId="{5D3C0D1C-7DB0-4A31-AC10-31CF0D358B56}" type="pres">
      <dgm:prSet presAssocID="{141EC563-15A0-461D-92C9-45C8058E939E}" presName="aNode" presStyleLbl="bgShp" presStyleIdx="3" presStyleCnt="5" custScaleY="91022" custLinFactNeighborY="-309"/>
      <dgm:spPr/>
      <dgm:t>
        <a:bodyPr/>
        <a:lstStyle/>
        <a:p>
          <a:endParaRPr lang="ru-RU"/>
        </a:p>
      </dgm:t>
    </dgm:pt>
    <dgm:pt modelId="{906592C2-A1E8-46C6-A1BC-5CBAC67F335E}" type="pres">
      <dgm:prSet presAssocID="{141EC563-15A0-461D-92C9-45C8058E939E}" presName="textNode" presStyleLbl="bgShp" presStyleIdx="3" presStyleCnt="5"/>
      <dgm:spPr/>
      <dgm:t>
        <a:bodyPr/>
        <a:lstStyle/>
        <a:p>
          <a:endParaRPr lang="ru-RU"/>
        </a:p>
      </dgm:t>
    </dgm:pt>
    <dgm:pt modelId="{19CA31AA-9F04-4DD3-99EC-172CD726782C}" type="pres">
      <dgm:prSet presAssocID="{141EC563-15A0-461D-92C9-45C8058E939E}" presName="compChildNode" presStyleCnt="0"/>
      <dgm:spPr/>
    </dgm:pt>
    <dgm:pt modelId="{FCD565E0-380A-4870-B106-5E0AB47C3F1D}" type="pres">
      <dgm:prSet presAssocID="{141EC563-15A0-461D-92C9-45C8058E939E}" presName="theInnerList" presStyleCnt="0"/>
      <dgm:spPr/>
    </dgm:pt>
    <dgm:pt modelId="{A8FC9BDF-D5CA-4AE8-B7C2-FBB327BA58F3}" type="pres">
      <dgm:prSet presAssocID="{A78C63FC-C774-4D28-9AD6-11481FCC32AC}" presName="childNode" presStyleLbl="node1" presStyleIdx="3" presStyleCnt="5" custScaleX="111268" custScaleY="73030" custLinFactNeighborY="7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B30E0-C9FF-4EFC-BEA1-08B36C7BB0D0}" type="pres">
      <dgm:prSet presAssocID="{141EC563-15A0-461D-92C9-45C8058E939E}" presName="aSpace" presStyleCnt="0"/>
      <dgm:spPr/>
    </dgm:pt>
    <dgm:pt modelId="{F69413AF-1E62-41F3-85E3-337666250DD8}" type="pres">
      <dgm:prSet presAssocID="{269FE706-FD30-4ABD-A5DB-B18E9295EB8A}" presName="compNode" presStyleCnt="0"/>
      <dgm:spPr/>
    </dgm:pt>
    <dgm:pt modelId="{3C937EF8-C279-4DA8-B973-76C44B69E240}" type="pres">
      <dgm:prSet presAssocID="{269FE706-FD30-4ABD-A5DB-B18E9295EB8A}" presName="aNode" presStyleLbl="bgShp" presStyleIdx="4" presStyleCnt="5" custScaleY="90404"/>
      <dgm:spPr/>
      <dgm:t>
        <a:bodyPr/>
        <a:lstStyle/>
        <a:p>
          <a:endParaRPr lang="ru-RU"/>
        </a:p>
      </dgm:t>
    </dgm:pt>
    <dgm:pt modelId="{ABD95A08-EDF6-436B-ACFE-97D660814B55}" type="pres">
      <dgm:prSet presAssocID="{269FE706-FD30-4ABD-A5DB-B18E9295EB8A}" presName="textNode" presStyleLbl="bgShp" presStyleIdx="4" presStyleCnt="5"/>
      <dgm:spPr/>
      <dgm:t>
        <a:bodyPr/>
        <a:lstStyle/>
        <a:p>
          <a:endParaRPr lang="ru-RU"/>
        </a:p>
      </dgm:t>
    </dgm:pt>
    <dgm:pt modelId="{81E978AA-ACE9-4614-AE6E-5B00B33370B1}" type="pres">
      <dgm:prSet presAssocID="{269FE706-FD30-4ABD-A5DB-B18E9295EB8A}" presName="compChildNode" presStyleCnt="0"/>
      <dgm:spPr/>
    </dgm:pt>
    <dgm:pt modelId="{BE7C7653-7B35-4A2B-9AD3-771B35E5FF61}" type="pres">
      <dgm:prSet presAssocID="{269FE706-FD30-4ABD-A5DB-B18E9295EB8A}" presName="theInnerList" presStyleCnt="0"/>
      <dgm:spPr/>
    </dgm:pt>
    <dgm:pt modelId="{4042C10F-ACE8-4BEF-BA09-68935D9F7025}" type="pres">
      <dgm:prSet presAssocID="{1757A007-1DFC-479C-9508-EEB3E0BC4BF3}" presName="childNode" presStyleLbl="node1" presStyleIdx="4" presStyleCnt="5" custScaleX="113174" custScaleY="74927" custLinFactNeighborX="1198" custLinFactNeighborY="7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5DE8E9-DFCF-42EF-B1BB-4DABADBE5337}" type="presOf" srcId="{141EC563-15A0-461D-92C9-45C8058E939E}" destId="{906592C2-A1E8-46C6-A1BC-5CBAC67F335E}" srcOrd="1" destOrd="0" presId="urn:microsoft.com/office/officeart/2005/8/layout/lProcess2"/>
    <dgm:cxn modelId="{B718DD76-1578-410A-9BEB-02AE0EA48096}" type="presOf" srcId="{269FE706-FD30-4ABD-A5DB-B18E9295EB8A}" destId="{3C937EF8-C279-4DA8-B973-76C44B69E240}" srcOrd="0" destOrd="0" presId="urn:microsoft.com/office/officeart/2005/8/layout/lProcess2"/>
    <dgm:cxn modelId="{C9EEA803-0C85-490E-966E-12D8D42A27E5}" type="presOf" srcId="{966B13A6-BDCD-4524-8A1C-828AFF1DD7CD}" destId="{8A38506A-874D-42BE-9ED5-882AAA74980C}" srcOrd="0" destOrd="0" presId="urn:microsoft.com/office/officeart/2005/8/layout/lProcess2"/>
    <dgm:cxn modelId="{296C7BFA-43D2-4A11-BD8D-D9462D69319A}" type="presOf" srcId="{EF08B759-59D4-462F-81F2-4E34BBEA08EE}" destId="{C775EC19-5F3F-46F9-9B39-B4D46553C7DA}" srcOrd="1" destOrd="0" presId="urn:microsoft.com/office/officeart/2005/8/layout/lProcess2"/>
    <dgm:cxn modelId="{4296BAE3-0085-44CD-AE24-2F5B8F5C7ADC}" type="presOf" srcId="{141EC563-15A0-461D-92C9-45C8058E939E}" destId="{5D3C0D1C-7DB0-4A31-AC10-31CF0D358B56}" srcOrd="0" destOrd="0" presId="urn:microsoft.com/office/officeart/2005/8/layout/lProcess2"/>
    <dgm:cxn modelId="{B3BF0B11-72A5-4844-A43E-5CA29946696E}" type="presOf" srcId="{A1E2E95E-18D7-4684-9823-A7C614410364}" destId="{46B5D533-8F78-4C0D-BC4E-33A0A5A5B2D5}" srcOrd="1" destOrd="0" presId="urn:microsoft.com/office/officeart/2005/8/layout/lProcess2"/>
    <dgm:cxn modelId="{8459847D-2F3C-408A-89DA-FD5AA443C9E1}" type="presOf" srcId="{B0172503-E896-4BA7-B7B4-B8785A77E558}" destId="{BB1801A8-5EE7-460D-9596-A21D78A36A88}" srcOrd="0" destOrd="0" presId="urn:microsoft.com/office/officeart/2005/8/layout/lProcess2"/>
    <dgm:cxn modelId="{2576DDE7-F590-44AC-AF68-B6FF8A5DE759}" type="presOf" srcId="{269FE706-FD30-4ABD-A5DB-B18E9295EB8A}" destId="{ABD95A08-EDF6-436B-ACFE-97D660814B55}" srcOrd="1" destOrd="0" presId="urn:microsoft.com/office/officeart/2005/8/layout/lProcess2"/>
    <dgm:cxn modelId="{91B84679-BAA0-4A2D-BFAD-E3C35C544C24}" type="presOf" srcId="{3CA3C942-A05E-4690-94C5-5ED51D50CF5E}" destId="{C752F160-6D3D-4D3F-B804-19B4F63576D8}" srcOrd="0" destOrd="0" presId="urn:microsoft.com/office/officeart/2005/8/layout/lProcess2"/>
    <dgm:cxn modelId="{4109C8C3-366D-43E2-AA7C-B932AF84C146}" type="presOf" srcId="{DF454635-DB24-4FA1-8D51-34399101FC40}" destId="{6470C6A7-B7E7-418B-83F4-1F35F0D4F8C2}" srcOrd="0" destOrd="0" presId="urn:microsoft.com/office/officeart/2005/8/layout/lProcess2"/>
    <dgm:cxn modelId="{52E8FEC4-B71C-413D-841B-D72B359C2230}" srcId="{141EC563-15A0-461D-92C9-45C8058E939E}" destId="{A78C63FC-C774-4D28-9AD6-11481FCC32AC}" srcOrd="0" destOrd="0" parTransId="{0AAAAA02-F8AB-4D1E-AA90-9ABB4721F497}" sibTransId="{5F6C99EA-59BE-4017-9852-E2D42E723621}"/>
    <dgm:cxn modelId="{977C04AA-DBC4-40CA-9637-1134C3DE1900}" srcId="{B0172503-E896-4BA7-B7B4-B8785A77E558}" destId="{141EC563-15A0-461D-92C9-45C8058E939E}" srcOrd="3" destOrd="0" parTransId="{9C6D6D8D-74DE-42BA-BCBC-4F6A6AA85100}" sibTransId="{D5A81B1D-92D4-4B99-9BF8-D9BA23827153}"/>
    <dgm:cxn modelId="{867B97ED-F808-4262-985D-2640A296271B}" type="presOf" srcId="{EF08B759-59D4-462F-81F2-4E34BBEA08EE}" destId="{EF2C8B2F-D192-4C5F-B4DE-4B2A38A9E0D3}" srcOrd="0" destOrd="0" presId="urn:microsoft.com/office/officeart/2005/8/layout/lProcess2"/>
    <dgm:cxn modelId="{6A7B453F-3D3C-479D-B203-7E0607A04488}" type="presOf" srcId="{1757A007-1DFC-479C-9508-EEB3E0BC4BF3}" destId="{4042C10F-ACE8-4BEF-BA09-68935D9F7025}" srcOrd="0" destOrd="0" presId="urn:microsoft.com/office/officeart/2005/8/layout/lProcess2"/>
    <dgm:cxn modelId="{5620B205-BBE7-4BC1-9C08-3963ADE54B89}" type="presOf" srcId="{966B13A6-BDCD-4524-8A1C-828AFF1DD7CD}" destId="{D0A20B47-A60B-40C1-939B-137941D94ED7}" srcOrd="1" destOrd="0" presId="urn:microsoft.com/office/officeart/2005/8/layout/lProcess2"/>
    <dgm:cxn modelId="{E5C8A857-9D79-4ED8-A4F9-4E00FA96AC39}" type="presOf" srcId="{A78C63FC-C774-4D28-9AD6-11481FCC32AC}" destId="{A8FC9BDF-D5CA-4AE8-B7C2-FBB327BA58F3}" srcOrd="0" destOrd="0" presId="urn:microsoft.com/office/officeart/2005/8/layout/lProcess2"/>
    <dgm:cxn modelId="{02D59030-19E0-43D9-A800-0A866BB1C557}" type="presOf" srcId="{CF9DB3D4-9AE7-474D-88D4-74EECC46DCC9}" destId="{7669DC85-F2CC-4D68-8692-D823FBB62B8C}" srcOrd="0" destOrd="0" presId="urn:microsoft.com/office/officeart/2005/8/layout/lProcess2"/>
    <dgm:cxn modelId="{1FF62C0C-C1BD-4F8B-80F5-C5908C43E7F8}" srcId="{B0172503-E896-4BA7-B7B4-B8785A77E558}" destId="{966B13A6-BDCD-4524-8A1C-828AFF1DD7CD}" srcOrd="1" destOrd="0" parTransId="{BFA6773A-0937-49BC-B34B-61B9D9DC9D9D}" sibTransId="{74C354D7-F5CC-439C-9E49-B8F942B2FD2B}"/>
    <dgm:cxn modelId="{FFAFC7F6-DA44-400C-ABDD-940DB87AB373}" srcId="{A1E2E95E-18D7-4684-9823-A7C614410364}" destId="{CF9DB3D4-9AE7-474D-88D4-74EECC46DCC9}" srcOrd="0" destOrd="0" parTransId="{10D94B5A-838D-479D-846C-B6F3C40C662F}" sibTransId="{6A21D144-7DEF-411A-A151-E61DCCC3A74E}"/>
    <dgm:cxn modelId="{80ADBF53-F230-487B-A644-EE052ABE4328}" srcId="{269FE706-FD30-4ABD-A5DB-B18E9295EB8A}" destId="{1757A007-1DFC-479C-9508-EEB3E0BC4BF3}" srcOrd="0" destOrd="0" parTransId="{445AB1DF-69EA-4ACE-A854-65B0B7F87390}" sibTransId="{CAD7D566-779A-459C-B127-ED68FE80E7DB}"/>
    <dgm:cxn modelId="{AE93B88B-04AA-4DC6-9828-940B2F80CC2F}" srcId="{966B13A6-BDCD-4524-8A1C-828AFF1DD7CD}" destId="{3CA3C942-A05E-4690-94C5-5ED51D50CF5E}" srcOrd="0" destOrd="0" parTransId="{7F718466-A716-44A2-9FD7-F65D9C1F1F55}" sibTransId="{7575EC08-CA9F-4D1B-90D7-99EBFC17FBFB}"/>
    <dgm:cxn modelId="{B8F2D3AD-A368-467A-9350-A1325041BB0F}" srcId="{B0172503-E896-4BA7-B7B4-B8785A77E558}" destId="{269FE706-FD30-4ABD-A5DB-B18E9295EB8A}" srcOrd="4" destOrd="0" parTransId="{1BB30CBA-ECD2-409F-AF83-273331804E81}" sibTransId="{9F4CAF7B-8922-44AD-8CFF-EEFD65A4671D}"/>
    <dgm:cxn modelId="{1FD9331D-4D82-4073-B3F9-2EC160278721}" srcId="{B0172503-E896-4BA7-B7B4-B8785A77E558}" destId="{A1E2E95E-18D7-4684-9823-A7C614410364}" srcOrd="0" destOrd="0" parTransId="{928058C3-211E-4600-B8E7-C7AA059A7DBB}" sibTransId="{16E7EF26-5165-4D6A-9BFA-F548BC60A755}"/>
    <dgm:cxn modelId="{937D3C97-164E-4BD3-B8E4-A55BC11519DC}" srcId="{EF08B759-59D4-462F-81F2-4E34BBEA08EE}" destId="{DF454635-DB24-4FA1-8D51-34399101FC40}" srcOrd="0" destOrd="0" parTransId="{50A05AE1-1083-496E-84A6-7CB0F46A5AFA}" sibTransId="{2128C369-3061-46B5-A5B1-0587AB7F8BFD}"/>
    <dgm:cxn modelId="{A5FC3D24-B2B4-46A6-8869-E43FF15F35CE}" type="presOf" srcId="{A1E2E95E-18D7-4684-9823-A7C614410364}" destId="{679183D4-C96E-49B9-864A-60F13D030E62}" srcOrd="0" destOrd="0" presId="urn:microsoft.com/office/officeart/2005/8/layout/lProcess2"/>
    <dgm:cxn modelId="{93E2183A-C157-48E6-9D7D-D56B7DB30755}" srcId="{B0172503-E896-4BA7-B7B4-B8785A77E558}" destId="{EF08B759-59D4-462F-81F2-4E34BBEA08EE}" srcOrd="2" destOrd="0" parTransId="{DB3FB7E0-9815-46D4-B2CF-D947A1A9A0A8}" sibTransId="{3EBD7F13-1B16-4FCA-8DB3-8CDC485F11ED}"/>
    <dgm:cxn modelId="{A00A8B72-08A6-4381-B542-2CADCC866FEE}" type="presParOf" srcId="{BB1801A8-5EE7-460D-9596-A21D78A36A88}" destId="{B7997A59-31A6-4C93-9807-F9BF55A971AE}" srcOrd="0" destOrd="0" presId="urn:microsoft.com/office/officeart/2005/8/layout/lProcess2"/>
    <dgm:cxn modelId="{7EA97619-36CB-4D55-9A2F-5A98BF1C5E7D}" type="presParOf" srcId="{B7997A59-31A6-4C93-9807-F9BF55A971AE}" destId="{679183D4-C96E-49B9-864A-60F13D030E62}" srcOrd="0" destOrd="0" presId="urn:microsoft.com/office/officeart/2005/8/layout/lProcess2"/>
    <dgm:cxn modelId="{3FFCF1F0-C1BE-4FE0-8EFF-B97B1A5E2205}" type="presParOf" srcId="{B7997A59-31A6-4C93-9807-F9BF55A971AE}" destId="{46B5D533-8F78-4C0D-BC4E-33A0A5A5B2D5}" srcOrd="1" destOrd="0" presId="urn:microsoft.com/office/officeart/2005/8/layout/lProcess2"/>
    <dgm:cxn modelId="{D17AF763-577E-4D5F-95E1-D58658E16847}" type="presParOf" srcId="{B7997A59-31A6-4C93-9807-F9BF55A971AE}" destId="{4693E54D-D07C-4AF5-9B77-4E3AC11957E0}" srcOrd="2" destOrd="0" presId="urn:microsoft.com/office/officeart/2005/8/layout/lProcess2"/>
    <dgm:cxn modelId="{127AD2F1-4AF2-4E62-998B-F6CA4B83B58D}" type="presParOf" srcId="{4693E54D-D07C-4AF5-9B77-4E3AC11957E0}" destId="{E97ED1BD-7CB3-4622-88A3-C1C54570B8CE}" srcOrd="0" destOrd="0" presId="urn:microsoft.com/office/officeart/2005/8/layout/lProcess2"/>
    <dgm:cxn modelId="{6A61B9DE-6848-480B-AE0E-FE81633F9534}" type="presParOf" srcId="{E97ED1BD-7CB3-4622-88A3-C1C54570B8CE}" destId="{7669DC85-F2CC-4D68-8692-D823FBB62B8C}" srcOrd="0" destOrd="0" presId="urn:microsoft.com/office/officeart/2005/8/layout/lProcess2"/>
    <dgm:cxn modelId="{CFE81870-6298-4B1A-B587-F1ECBBD7FB4A}" type="presParOf" srcId="{BB1801A8-5EE7-460D-9596-A21D78A36A88}" destId="{412B202C-3922-42F1-A462-EB1549B28417}" srcOrd="1" destOrd="0" presId="urn:microsoft.com/office/officeart/2005/8/layout/lProcess2"/>
    <dgm:cxn modelId="{4265D7C3-4E1C-49E5-84E4-26AC6EAFB0FB}" type="presParOf" srcId="{BB1801A8-5EE7-460D-9596-A21D78A36A88}" destId="{85BCD0A6-8C14-4C4A-AC06-2F53255001ED}" srcOrd="2" destOrd="0" presId="urn:microsoft.com/office/officeart/2005/8/layout/lProcess2"/>
    <dgm:cxn modelId="{F9425DEF-07A3-4ACA-8234-D8E639A6EF69}" type="presParOf" srcId="{85BCD0A6-8C14-4C4A-AC06-2F53255001ED}" destId="{8A38506A-874D-42BE-9ED5-882AAA74980C}" srcOrd="0" destOrd="0" presId="urn:microsoft.com/office/officeart/2005/8/layout/lProcess2"/>
    <dgm:cxn modelId="{4012F8E9-B063-422D-8280-10571D2FF1AC}" type="presParOf" srcId="{85BCD0A6-8C14-4C4A-AC06-2F53255001ED}" destId="{D0A20B47-A60B-40C1-939B-137941D94ED7}" srcOrd="1" destOrd="0" presId="urn:microsoft.com/office/officeart/2005/8/layout/lProcess2"/>
    <dgm:cxn modelId="{081E1265-E9D4-4832-BC66-5ADE0BC55281}" type="presParOf" srcId="{85BCD0A6-8C14-4C4A-AC06-2F53255001ED}" destId="{03A180F6-0843-475E-80A1-A532651E5E09}" srcOrd="2" destOrd="0" presId="urn:microsoft.com/office/officeart/2005/8/layout/lProcess2"/>
    <dgm:cxn modelId="{CEEBDBC5-7F28-4BDC-BFAD-1E35BEE10019}" type="presParOf" srcId="{03A180F6-0843-475E-80A1-A532651E5E09}" destId="{3AD89693-33C5-41FD-A2DC-7F1911ED1589}" srcOrd="0" destOrd="0" presId="urn:microsoft.com/office/officeart/2005/8/layout/lProcess2"/>
    <dgm:cxn modelId="{7287C40D-7346-46FC-8826-760D716EA48B}" type="presParOf" srcId="{3AD89693-33C5-41FD-A2DC-7F1911ED1589}" destId="{C752F160-6D3D-4D3F-B804-19B4F63576D8}" srcOrd="0" destOrd="0" presId="urn:microsoft.com/office/officeart/2005/8/layout/lProcess2"/>
    <dgm:cxn modelId="{0CBBB7B2-2930-4CBC-A823-3D36D6D0E5F0}" type="presParOf" srcId="{BB1801A8-5EE7-460D-9596-A21D78A36A88}" destId="{C8458FB5-D74D-4457-BA23-B44E54CD0746}" srcOrd="3" destOrd="0" presId="urn:microsoft.com/office/officeart/2005/8/layout/lProcess2"/>
    <dgm:cxn modelId="{E7792DF7-8DAF-410F-8504-2DCEFBD14261}" type="presParOf" srcId="{BB1801A8-5EE7-460D-9596-A21D78A36A88}" destId="{69332BCD-DD01-4331-A6C2-8F7D473B0DA3}" srcOrd="4" destOrd="0" presId="urn:microsoft.com/office/officeart/2005/8/layout/lProcess2"/>
    <dgm:cxn modelId="{74FA3F9D-A147-4C7B-BE92-92FAB8319845}" type="presParOf" srcId="{69332BCD-DD01-4331-A6C2-8F7D473B0DA3}" destId="{EF2C8B2F-D192-4C5F-B4DE-4B2A38A9E0D3}" srcOrd="0" destOrd="0" presId="urn:microsoft.com/office/officeart/2005/8/layout/lProcess2"/>
    <dgm:cxn modelId="{A6850DD9-70F1-4F5B-8D95-030E1A9013BB}" type="presParOf" srcId="{69332BCD-DD01-4331-A6C2-8F7D473B0DA3}" destId="{C775EC19-5F3F-46F9-9B39-B4D46553C7DA}" srcOrd="1" destOrd="0" presId="urn:microsoft.com/office/officeart/2005/8/layout/lProcess2"/>
    <dgm:cxn modelId="{A59CF074-4FC2-48DF-A359-50D5469E83FA}" type="presParOf" srcId="{69332BCD-DD01-4331-A6C2-8F7D473B0DA3}" destId="{B92D4B70-DCCB-4A4F-A720-F057E89B6522}" srcOrd="2" destOrd="0" presId="urn:microsoft.com/office/officeart/2005/8/layout/lProcess2"/>
    <dgm:cxn modelId="{28FC649C-9C27-4093-BB97-E8AEBB35E31C}" type="presParOf" srcId="{B92D4B70-DCCB-4A4F-A720-F057E89B6522}" destId="{B91BB3E0-5905-4F46-9D92-F2EA242255EE}" srcOrd="0" destOrd="0" presId="urn:microsoft.com/office/officeart/2005/8/layout/lProcess2"/>
    <dgm:cxn modelId="{11431325-39FC-465A-9F1F-A27781731547}" type="presParOf" srcId="{B91BB3E0-5905-4F46-9D92-F2EA242255EE}" destId="{6470C6A7-B7E7-418B-83F4-1F35F0D4F8C2}" srcOrd="0" destOrd="0" presId="urn:microsoft.com/office/officeart/2005/8/layout/lProcess2"/>
    <dgm:cxn modelId="{92B53942-6880-4BDD-967D-8503F82ACC81}" type="presParOf" srcId="{BB1801A8-5EE7-460D-9596-A21D78A36A88}" destId="{E5AAC167-6DE2-49EA-AA1C-46B97A717CDF}" srcOrd="5" destOrd="0" presId="urn:microsoft.com/office/officeart/2005/8/layout/lProcess2"/>
    <dgm:cxn modelId="{5A14559F-72FE-4300-B635-C274A09EFA9C}" type="presParOf" srcId="{BB1801A8-5EE7-460D-9596-A21D78A36A88}" destId="{2D6291BB-2C9E-4363-ACE7-2F0B1C1E7763}" srcOrd="6" destOrd="0" presId="urn:microsoft.com/office/officeart/2005/8/layout/lProcess2"/>
    <dgm:cxn modelId="{AF0843DB-93AA-4600-B246-CA6677A21E50}" type="presParOf" srcId="{2D6291BB-2C9E-4363-ACE7-2F0B1C1E7763}" destId="{5D3C0D1C-7DB0-4A31-AC10-31CF0D358B56}" srcOrd="0" destOrd="0" presId="urn:microsoft.com/office/officeart/2005/8/layout/lProcess2"/>
    <dgm:cxn modelId="{501B6F62-480F-4B4B-9508-4EEABA8A775E}" type="presParOf" srcId="{2D6291BB-2C9E-4363-ACE7-2F0B1C1E7763}" destId="{906592C2-A1E8-46C6-A1BC-5CBAC67F335E}" srcOrd="1" destOrd="0" presId="urn:microsoft.com/office/officeart/2005/8/layout/lProcess2"/>
    <dgm:cxn modelId="{0615E54B-E3C9-4675-B574-5A32F033F017}" type="presParOf" srcId="{2D6291BB-2C9E-4363-ACE7-2F0B1C1E7763}" destId="{19CA31AA-9F04-4DD3-99EC-172CD726782C}" srcOrd="2" destOrd="0" presId="urn:microsoft.com/office/officeart/2005/8/layout/lProcess2"/>
    <dgm:cxn modelId="{1E69CDD6-C853-48E2-8D0A-44743B2176B9}" type="presParOf" srcId="{19CA31AA-9F04-4DD3-99EC-172CD726782C}" destId="{FCD565E0-380A-4870-B106-5E0AB47C3F1D}" srcOrd="0" destOrd="0" presId="urn:microsoft.com/office/officeart/2005/8/layout/lProcess2"/>
    <dgm:cxn modelId="{2464BE12-BB63-44C8-B8DF-DB324E16C58D}" type="presParOf" srcId="{FCD565E0-380A-4870-B106-5E0AB47C3F1D}" destId="{A8FC9BDF-D5CA-4AE8-B7C2-FBB327BA58F3}" srcOrd="0" destOrd="0" presId="urn:microsoft.com/office/officeart/2005/8/layout/lProcess2"/>
    <dgm:cxn modelId="{AB6F86F4-0184-4871-AC8B-36BEE6267257}" type="presParOf" srcId="{BB1801A8-5EE7-460D-9596-A21D78A36A88}" destId="{175B30E0-C9FF-4EFC-BEA1-08B36C7BB0D0}" srcOrd="7" destOrd="0" presId="urn:microsoft.com/office/officeart/2005/8/layout/lProcess2"/>
    <dgm:cxn modelId="{CD2B6894-7131-4D51-85BA-E0326F7917DE}" type="presParOf" srcId="{BB1801A8-5EE7-460D-9596-A21D78A36A88}" destId="{F69413AF-1E62-41F3-85E3-337666250DD8}" srcOrd="8" destOrd="0" presId="urn:microsoft.com/office/officeart/2005/8/layout/lProcess2"/>
    <dgm:cxn modelId="{0F5B8823-8266-4A37-8FC7-DACB59085F92}" type="presParOf" srcId="{F69413AF-1E62-41F3-85E3-337666250DD8}" destId="{3C937EF8-C279-4DA8-B973-76C44B69E240}" srcOrd="0" destOrd="0" presId="urn:microsoft.com/office/officeart/2005/8/layout/lProcess2"/>
    <dgm:cxn modelId="{724D3CC6-3892-43CC-A3CD-0B4AA60E3F5B}" type="presParOf" srcId="{F69413AF-1E62-41F3-85E3-337666250DD8}" destId="{ABD95A08-EDF6-436B-ACFE-97D660814B55}" srcOrd="1" destOrd="0" presId="urn:microsoft.com/office/officeart/2005/8/layout/lProcess2"/>
    <dgm:cxn modelId="{6A610000-4341-4A53-90E3-7A946A9529C2}" type="presParOf" srcId="{F69413AF-1E62-41F3-85E3-337666250DD8}" destId="{81E978AA-ACE9-4614-AE6E-5B00B33370B1}" srcOrd="2" destOrd="0" presId="urn:microsoft.com/office/officeart/2005/8/layout/lProcess2"/>
    <dgm:cxn modelId="{47D100E1-B6EC-4E27-BC33-FE31472D9A81}" type="presParOf" srcId="{81E978AA-ACE9-4614-AE6E-5B00B33370B1}" destId="{BE7C7653-7B35-4A2B-9AD3-771B35E5FF61}" srcOrd="0" destOrd="0" presId="urn:microsoft.com/office/officeart/2005/8/layout/lProcess2"/>
    <dgm:cxn modelId="{523FC9BD-06AB-4E34-81DC-7936CEFCF837}" type="presParOf" srcId="{BE7C7653-7B35-4A2B-9AD3-771B35E5FF61}" destId="{4042C10F-ACE8-4BEF-BA09-68935D9F702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83D4-C96E-49B9-864A-60F13D030E62}">
      <dsp:nvSpPr>
        <dsp:cNvPr id="0" name=""/>
        <dsp:cNvSpPr/>
      </dsp:nvSpPr>
      <dsp:spPr>
        <a:xfrm>
          <a:off x="1755" y="133712"/>
          <a:ext cx="1687173" cy="2350537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88000" lvl="0" algn="l" defTabSz="4445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B6452D"/>
            </a:buClr>
            <a:buFont typeface="Wingdings" panose="05000000000000000000" pitchFamily="2" charset="2"/>
            <a:buNone/>
          </a:pPr>
          <a:endParaRPr lang="ru-RU" sz="1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8000" lvl="0" algn="l" defTabSz="4445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АООП 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НОО обучающихся с ТНР вариант 5.1.</a:t>
          </a:r>
        </a:p>
      </dsp:txBody>
      <dsp:txXfrm>
        <a:off x="1755" y="133712"/>
        <a:ext cx="1687173" cy="705161"/>
      </dsp:txXfrm>
    </dsp:sp>
    <dsp:sp modelId="{7669DC85-F2CC-4D68-8692-D823FBB62B8C}">
      <dsp:nvSpPr>
        <dsp:cNvPr id="0" name=""/>
        <dsp:cNvSpPr/>
      </dsp:nvSpPr>
      <dsp:spPr>
        <a:xfrm>
          <a:off x="108344" y="1095901"/>
          <a:ext cx="1473995" cy="1291248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7200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Адаптированная </a:t>
          </a:r>
          <a:r>
            <a:rPr lang="ru-RU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программа № </a:t>
          </a: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>
          <a:pPr marL="7200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(для детей с нарушениями </a:t>
          </a:r>
          <a:r>
            <a:rPr lang="ru-R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речи)</a:t>
          </a:r>
        </a:p>
      </dsp:txBody>
      <dsp:txXfrm>
        <a:off x="146163" y="1133720"/>
        <a:ext cx="1398357" cy="1215610"/>
      </dsp:txXfrm>
    </dsp:sp>
    <dsp:sp modelId="{8A38506A-874D-42BE-9ED5-882AAA74980C}">
      <dsp:nvSpPr>
        <dsp:cNvPr id="0" name=""/>
        <dsp:cNvSpPr/>
      </dsp:nvSpPr>
      <dsp:spPr>
        <a:xfrm>
          <a:off x="1815467" y="125609"/>
          <a:ext cx="1687173" cy="2366742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88000"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B6452D"/>
            </a:buClr>
            <a:buFont typeface="Wingdings" panose="05000000000000000000" pitchFamily="2" charset="2"/>
            <a:buNone/>
          </a:pPr>
          <a:endParaRPr lang="ru-RU" sz="1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8000"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АООП 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НОО обучающихся с ТНР вариант 5.2.</a:t>
          </a:r>
        </a:p>
      </dsp:txBody>
      <dsp:txXfrm>
        <a:off x="1815467" y="125609"/>
        <a:ext cx="1687173" cy="710022"/>
      </dsp:txXfrm>
    </dsp:sp>
    <dsp:sp modelId="{C752F160-6D3D-4D3F-B804-19B4F63576D8}">
      <dsp:nvSpPr>
        <dsp:cNvPr id="0" name=""/>
        <dsp:cNvSpPr/>
      </dsp:nvSpPr>
      <dsp:spPr>
        <a:xfrm>
          <a:off x="1925497" y="1120125"/>
          <a:ext cx="1467112" cy="1258933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7200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Адаптированная программа № </a:t>
          </a: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marL="7200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(для детей с тяжёлыми </a:t>
          </a:r>
          <a:r>
            <a:rPr lang="ru-R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нарушениями речи)</a:t>
          </a:r>
        </a:p>
      </dsp:txBody>
      <dsp:txXfrm>
        <a:off x="1962370" y="1156998"/>
        <a:ext cx="1393366" cy="1185187"/>
      </dsp:txXfrm>
    </dsp:sp>
    <dsp:sp modelId="{EF2C8B2F-D192-4C5F-B4DE-4B2A38A9E0D3}">
      <dsp:nvSpPr>
        <dsp:cNvPr id="0" name=""/>
        <dsp:cNvSpPr/>
      </dsp:nvSpPr>
      <dsp:spPr>
        <a:xfrm>
          <a:off x="3629178" y="117520"/>
          <a:ext cx="1704889" cy="2382921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88000"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B6452D"/>
            </a:buClr>
            <a:buFont typeface="Wingdings" panose="05000000000000000000" pitchFamily="2" charset="2"/>
            <a:buNone/>
          </a:pPr>
          <a:endParaRPr lang="ru-RU" sz="1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8000"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АООП 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НОО обучающихся с ЗПР вариант 7.1.</a:t>
          </a:r>
        </a:p>
      </dsp:txBody>
      <dsp:txXfrm>
        <a:off x="3629178" y="117520"/>
        <a:ext cx="1704889" cy="714876"/>
      </dsp:txXfrm>
    </dsp:sp>
    <dsp:sp modelId="{6470C6A7-B7E7-418B-83F4-1F35F0D4F8C2}">
      <dsp:nvSpPr>
        <dsp:cNvPr id="0" name=""/>
        <dsp:cNvSpPr/>
      </dsp:nvSpPr>
      <dsp:spPr>
        <a:xfrm>
          <a:off x="3748978" y="1136393"/>
          <a:ext cx="1465290" cy="1242665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7200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Адаптированная программа № 4 </a:t>
          </a: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 детей с задержкой </a:t>
          </a: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психического развития церебрально-органического генеза)</a:t>
          </a:r>
        </a:p>
      </dsp:txBody>
      <dsp:txXfrm>
        <a:off x="3785374" y="1172789"/>
        <a:ext cx="1392498" cy="1169873"/>
      </dsp:txXfrm>
    </dsp:sp>
    <dsp:sp modelId="{5D3C0D1C-7DB0-4A31-AC10-31CF0D358B56}">
      <dsp:nvSpPr>
        <dsp:cNvPr id="0" name=""/>
        <dsp:cNvSpPr/>
      </dsp:nvSpPr>
      <dsp:spPr>
        <a:xfrm>
          <a:off x="5460606" y="109430"/>
          <a:ext cx="1687173" cy="2382921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88000"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B6452D"/>
            </a:buClr>
            <a:buFont typeface="Wingdings" panose="05000000000000000000" pitchFamily="2" charset="2"/>
            <a:buNone/>
          </a:pPr>
          <a:endParaRPr lang="ru-RU" sz="1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8000"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АООП 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НОО обучающихся с ЗПР вариант 7.2.</a:t>
          </a:r>
        </a:p>
      </dsp:txBody>
      <dsp:txXfrm>
        <a:off x="5460606" y="109430"/>
        <a:ext cx="1687173" cy="714876"/>
      </dsp:txXfrm>
    </dsp:sp>
    <dsp:sp modelId="{A8FC9BDF-D5CA-4AE8-B7C2-FBB327BA58F3}">
      <dsp:nvSpPr>
        <dsp:cNvPr id="0" name=""/>
        <dsp:cNvSpPr/>
      </dsp:nvSpPr>
      <dsp:spPr>
        <a:xfrm>
          <a:off x="5553279" y="1136325"/>
          <a:ext cx="1501827" cy="1242733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7200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Адаптированная программа № 3 </a:t>
          </a: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 детей с задержкой </a:t>
          </a: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психического развития церебрально-органического генеза)</a:t>
          </a:r>
        </a:p>
      </dsp:txBody>
      <dsp:txXfrm>
        <a:off x="5589677" y="1172723"/>
        <a:ext cx="1429031" cy="1169937"/>
      </dsp:txXfrm>
    </dsp:sp>
    <dsp:sp modelId="{3C937EF8-C279-4DA8-B973-76C44B69E240}">
      <dsp:nvSpPr>
        <dsp:cNvPr id="0" name=""/>
        <dsp:cNvSpPr/>
      </dsp:nvSpPr>
      <dsp:spPr>
        <a:xfrm>
          <a:off x="7274317" y="125609"/>
          <a:ext cx="1687173" cy="2366742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8800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B6452D"/>
            </a:buClr>
            <a:buFont typeface="Wingdings" panose="05000000000000000000" pitchFamily="2" charset="2"/>
            <a:buNone/>
          </a:pPr>
          <a:endParaRPr lang="ru-RU" sz="1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800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АООП </a:t>
          </a: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образования обучающихся с интеллектуальными </a:t>
          </a: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нарушениями</a:t>
          </a:r>
        </a:p>
        <a:p>
          <a:pPr marL="28800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вариант </a:t>
          </a: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>
        <a:off x="7274317" y="125609"/>
        <a:ext cx="1687173" cy="710022"/>
      </dsp:txXfrm>
    </dsp:sp>
    <dsp:sp modelId="{4042C10F-ACE8-4BEF-BA09-68935D9F7025}">
      <dsp:nvSpPr>
        <dsp:cNvPr id="0" name=""/>
        <dsp:cNvSpPr/>
      </dsp:nvSpPr>
      <dsp:spPr>
        <a:xfrm>
          <a:off x="7370297" y="1128318"/>
          <a:ext cx="1527553" cy="1275014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7200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B6452D"/>
            </a:buClr>
            <a:buFont typeface="Wingdings" panose="05000000000000000000" pitchFamily="2" charset="2"/>
            <a:buNone/>
          </a:pPr>
          <a:r>
            <a:rPr lang="ru-RU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Адаптированная программа № 5 </a:t>
          </a:r>
          <a:r>
            <a:rPr lang="ru-R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 детей </a:t>
          </a:r>
          <a:r>
            <a:rPr lang="ru-R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 лёгкой умственной отсталостью)</a:t>
          </a:r>
        </a:p>
      </dsp:txBody>
      <dsp:txXfrm>
        <a:off x="7407641" y="1165662"/>
        <a:ext cx="1452865" cy="1200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AF70-823C-45FB-BE58-E567C83C2F8B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D7C7F-EC93-46A3-A71E-CF837AA2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1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3EE2AA-AAC0-4AAC-A7EE-9AE23FEAB177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9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1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2C46B9-5941-40EF-BFDC-8B575A77D689}"/>
              </a:ext>
            </a:extLst>
          </p:cNvPr>
          <p:cNvSpPr/>
          <p:nvPr userDrawn="1"/>
        </p:nvSpPr>
        <p:spPr>
          <a:xfrm>
            <a:off x="0" y="2049517"/>
            <a:ext cx="9144000" cy="2638097"/>
          </a:xfrm>
          <a:prstGeom prst="rect">
            <a:avLst/>
          </a:prstGeom>
          <a:gradFill>
            <a:gsLst>
              <a:gs pos="0">
                <a:schemeClr val="accent1">
                  <a:shade val="85000"/>
                  <a:alpha val="24000"/>
                </a:schemeClr>
              </a:gs>
              <a:gs pos="100000">
                <a:schemeClr val="accent1">
                  <a:tint val="90000"/>
                  <a:alpha val="100000"/>
                  <a:satMod val="18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ru-RU" sz="36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165852"/>
            <a:ext cx="8642351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242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E6-9C96-4B14-9D3A-7DABF84C88CB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5EC1-664F-4221-BF7E-0C2C976F4CF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E6-9C96-4B14-9D3A-7DABF84C88CB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5EC1-664F-4221-BF7E-0C2C976F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75EC1-664F-4221-BF7E-0C2C976F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A58E6-9C96-4B14-9D3A-7DABF84C88CB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75EC1-664F-4221-BF7E-0C2C976F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37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5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>
            <a:normAutofit/>
          </a:bodyPr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5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358-6750-4925-A351-F6D5DB8C04C8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589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BE79-118E-4DC3-8B4A-7559281B6793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115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DDDC-ED74-4C9D-89EB-997229F2D6FB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308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DDE-DB07-493D-BE4C-D701986636AD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193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B418-BF8A-486D-91FF-F6BE46CC81C7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40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E6-9C96-4B14-9D3A-7DABF84C88CB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5EC1-664F-4221-BF7E-0C2C976F4CF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34F0-87E7-490D-9E04-168B90F8D000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833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E7EB-D397-4989-A5BA-9B9982D3106D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800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09B7-FE07-48C4-8BFB-CB34EC9FB67E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424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ABB-C18E-4A33-8EAF-C39AB5EFE310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768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3408-144F-4CDB-9EA1-81EB2134241F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742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8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DE77-95C8-4405-A594-A749F6CCBC98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06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68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29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3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6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ru-RU" sz="2200" b="0" kern="1200" cap="none" baseline="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E6-9C96-4B14-9D3A-7DABF84C88CB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5EC1-664F-4221-BF7E-0C2C976F4CFB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8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45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5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4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73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84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24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E6-9C96-4B14-9D3A-7DABF84C88CB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5EC1-664F-4221-BF7E-0C2C976F4CF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2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E6-9C96-4B14-9D3A-7DABF84C88CB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5EC1-664F-4221-BF7E-0C2C976F4CF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1849"/>
            <a:ext cx="9144000" cy="3056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1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9" y="4797153"/>
            <a:ext cx="5904656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6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E6-9C96-4B14-9D3A-7DABF84C88CB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5EC1-664F-4221-BF7E-0C2C976F4C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DFA58E6-9C96-4B14-9D3A-7DABF84C88CB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7A75EC1-664F-4221-BF7E-0C2C976F4CF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Circe Rounded Extra Bold" panose="020F0802020203020203" pitchFamily="34" charset="-52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669427"/>
            <a:ext cx="7886700" cy="102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E0A3-096D-4118-94BB-9C66AE62356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61950" y="1"/>
            <a:ext cx="8782051" cy="626533"/>
            <a:chOff x="361950" y="0"/>
            <a:chExt cx="8782050" cy="4699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sp>
          <p:nvSpPr>
            <p:cNvPr id="9" name="Скругленный прямоугольник 10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pic>
          <p:nvPicPr>
            <p:cNvPr id="11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2" name="TextBox 33"/>
            <p:cNvSpPr txBox="1"/>
            <p:nvPr/>
          </p:nvSpPr>
          <p:spPr>
            <a:xfrm>
              <a:off x="5964634" y="81062"/>
              <a:ext cx="1506759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77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1823-1A66-4541-931F-E4C8E7CA01D0}" type="datetime1">
              <a:rPr lang="ru-RU" smtClean="0"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-edu.ru/" TargetMode="External"/><Relationship Id="rId5" Type="http://schemas.openxmlformats.org/officeDocument/2006/relationships/hyperlink" Target="mailto:_______@______.ru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0;&#1085;&#1086;&#1073;&#1088;&#1085;&#1072;&#1091;&#1082;&#1080;.&#1088;&#1092;/&#1076;&#1086;&#1082;&#1091;&#1084;&#1077;&#1085;&#1090;&#1099;/5133" TargetMode="External"/><Relationship Id="rId2" Type="http://schemas.openxmlformats.org/officeDocument/2006/relationships/hyperlink" Target="https://&#1084;&#1080;&#1085;&#1086;&#1073;&#1088;&#1085;&#1072;&#1091;&#1082;&#1080;.&#1088;&#1092;/&#1076;&#1086;&#1082;&#1091;&#1084;&#1077;&#1085;&#1090;&#1099;/51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gosreest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7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821" y="3593399"/>
            <a:ext cx="55913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Мобильное электронное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детям с ограниченными возможностями здоровья. Инклюзивное образование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>
            <a:off x="2396295" y="3996039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5"/>
          <p:cNvSpPr/>
          <p:nvPr/>
        </p:nvSpPr>
        <p:spPr>
          <a:xfrm>
            <a:off x="685800" y="5706532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666959"/>
            <a:ext cx="9144000" cy="1942090"/>
            <a:chOff x="0" y="1666959"/>
            <a:chExt cx="9159816" cy="194209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D697ADEB-C190-4466-987E-672A372DB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677431"/>
              <a:ext cx="9159816" cy="1931618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0" y="1666959"/>
              <a:ext cx="9144000" cy="453133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112291A3-7A73-4CC7-B7F3-5DE94FA7816F}"/>
              </a:ext>
            </a:extLst>
          </p:cNvPr>
          <p:cNvSpPr txBox="1">
            <a:spLocks/>
          </p:cNvSpPr>
          <p:nvPr/>
        </p:nvSpPr>
        <p:spPr>
          <a:xfrm>
            <a:off x="0" y="1199131"/>
            <a:ext cx="9144000" cy="726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45720" tIns="45720" rIns="45720" bIns="45720" rtlCol="0" anchor="ctr">
            <a:normAutofit/>
          </a:bodyPr>
          <a:lstStyle>
            <a:lvl1pPr marL="91438" indent="-91438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Достаточной диапазон форм для выбора обучающимся в зависимости от имеющихся объективных ограничений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9B51D68-C9DB-44A0-AB8B-DC18D1768740}"/>
              </a:ext>
            </a:extLst>
          </p:cNvPr>
          <p:cNvSpPr/>
          <p:nvPr/>
        </p:nvSpPr>
        <p:spPr>
          <a:xfrm>
            <a:off x="5355076" y="3864737"/>
            <a:ext cx="3431022" cy="270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Напиши.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Нарисуй и подпиши (сам или попроси взрослого)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Сделай фотографии и подпиши (сам или попроси взрослого)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Подбери картинки и прикрепи (сам или попроси взрослого).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Спроси у мамы и запиши ответ вместе с мамой.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6048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Вариативность форм выполнения заданий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048"/>
            <a:ext cx="4858244" cy="32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" y="5576591"/>
            <a:ext cx="5263361" cy="110289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278033"/>
            <a:ext cx="5270501" cy="131126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931299"/>
            <a:ext cx="5270501" cy="131126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112291A3-7A73-4CC7-B7F3-5DE94FA7816F}"/>
              </a:ext>
            </a:extLst>
          </p:cNvPr>
          <p:cNvSpPr txBox="1">
            <a:spLocks/>
          </p:cNvSpPr>
          <p:nvPr/>
        </p:nvSpPr>
        <p:spPr>
          <a:xfrm>
            <a:off x="0" y="1260093"/>
            <a:ext cx="9144000" cy="726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45720" tIns="45720" rIns="45720" bIns="45720" rtlCol="0" anchor="ctr">
            <a:normAutofit/>
          </a:bodyPr>
          <a:lstStyle>
            <a:lvl1pPr marL="91438" indent="-91438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небольших действий при выполнении заданий к самостоятельному решению житейских, познавательных и коммуникативных задач. </a:t>
            </a:r>
          </a:p>
        </p:txBody>
      </p:sp>
      <p:pic>
        <p:nvPicPr>
          <p:cNvPr id="4" name="Изображение 11" descr="Снимок экрана 2016-05-22 в 15.44.10.png">
            <a:extLst>
              <a:ext uri="{FF2B5EF4-FFF2-40B4-BE49-F238E27FC236}">
                <a16:creationId xmlns:a16="http://schemas.microsoft.com/office/drawing/2014/main" xmlns="" id="{838A2F56-D26B-4FC1-BF8B-010940BD25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958"/>
            <a:ext cx="5270501" cy="994432"/>
          </a:xfrm>
          <a:prstGeom prst="rect">
            <a:avLst/>
          </a:prstGeom>
        </p:spPr>
      </p:pic>
      <p:pic>
        <p:nvPicPr>
          <p:cNvPr id="5" name="Содержимое 3" descr="Снимок экрана 2016-05-22 в 15.45.50.png">
            <a:extLst>
              <a:ext uri="{FF2B5EF4-FFF2-40B4-BE49-F238E27FC236}">
                <a16:creationId xmlns:a16="http://schemas.microsoft.com/office/drawing/2014/main" xmlns="" id="{45D2E53C-75C8-4A01-8CB5-B81B8A85F0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10" y="4003826"/>
            <a:ext cx="5084051" cy="939222"/>
          </a:xfrm>
          <a:prstGeom prst="rect">
            <a:avLst/>
          </a:prstGeom>
        </p:spPr>
      </p:pic>
      <p:pic>
        <p:nvPicPr>
          <p:cNvPr id="6" name="Изображение 14" descr="Снимок экрана 2016-05-22 в 16.13.16.png">
            <a:extLst>
              <a:ext uri="{FF2B5EF4-FFF2-40B4-BE49-F238E27FC236}">
                <a16:creationId xmlns:a16="http://schemas.microsoft.com/office/drawing/2014/main" xmlns="" id="{F70256B5-9A1A-47E7-9345-87E20A7A52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94311"/>
            <a:ext cx="5270501" cy="62941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AE6447C-E2A1-4051-AB11-FF190DBEED62}"/>
              </a:ext>
            </a:extLst>
          </p:cNvPr>
          <p:cNvSpPr/>
          <p:nvPr/>
        </p:nvSpPr>
        <p:spPr>
          <a:xfrm>
            <a:off x="5416978" y="2190945"/>
            <a:ext cx="3727021" cy="12053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Напиши ответ по плану. Выбери из скобок нужные слова.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Земля отличается от других планет … (</a:t>
            </a:r>
            <a:r>
              <a:rPr lang="is-I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Земля станет лучшим домом для инопланетян, потому что </a:t>
            </a:r>
            <a:r>
              <a:rPr lang="is-I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s-I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168E65C-1F1E-449C-AAF5-48AED52AD8A3}"/>
              </a:ext>
            </a:extLst>
          </p:cNvPr>
          <p:cNvSpPr/>
          <p:nvPr/>
        </p:nvSpPr>
        <p:spPr>
          <a:xfrm>
            <a:off x="5416978" y="3800669"/>
            <a:ext cx="3727022" cy="1433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Напиши ответ по плану. Вставь пропущенные слова.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Солнце — это …  Поэтому говорят «Звезда по имени солнце».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Солнце и звезды — «родственники», потому что </a:t>
            </a:r>
            <a:r>
              <a:rPr lang="is-I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C0F3EEC-F0FB-4D51-AD85-843C227E93A3}"/>
              </a:ext>
            </a:extLst>
          </p:cNvPr>
          <p:cNvSpPr/>
          <p:nvPr/>
        </p:nvSpPr>
        <p:spPr>
          <a:xfrm>
            <a:off x="5416978" y="5402414"/>
            <a:ext cx="3727022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 план ответа. Напиши ответ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 плану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слова «я думаю» и «я считаю».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60487"/>
            <a:ext cx="9144000" cy="799605"/>
          </a:xfrm>
          <a:prstGeom prst="rect">
            <a:avLst/>
          </a:prstGeom>
          <a:solidFill>
            <a:srgbClr val="85DBE9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Содействие нарастанию речевой и познавательной активности и самостоятельности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807137"/>
            <a:ext cx="5263361" cy="32628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13463" y="2278033"/>
            <a:ext cx="2049898" cy="2300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6048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профилактика нарастания трудностей в обучении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112291A3-7A73-4CC7-B7F3-5DE94FA7816F}"/>
              </a:ext>
            </a:extLst>
          </p:cNvPr>
          <p:cNvSpPr txBox="1">
            <a:spLocks/>
          </p:cNvSpPr>
          <p:nvPr/>
        </p:nvSpPr>
        <p:spPr>
          <a:xfrm>
            <a:off x="0" y="1190422"/>
            <a:ext cx="9144000" cy="699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45720" tIns="45720" rIns="45720" bIns="45720" rtlCol="0" anchor="ctr">
            <a:normAutofit/>
          </a:bodyPr>
          <a:lstStyle>
            <a:lvl1pPr marL="91438" indent="-91438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Матрица назначения коррекционно-развивающих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99614"/>
            <a:ext cx="6252856" cy="495838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538346A9-AB87-4136-8223-999D669D33BE}"/>
              </a:ext>
            </a:extLst>
          </p:cNvPr>
          <p:cNvSpPr txBox="1">
            <a:spLocks/>
          </p:cNvSpPr>
          <p:nvPr/>
        </p:nvSpPr>
        <p:spPr>
          <a:xfrm>
            <a:off x="6583681" y="2072640"/>
            <a:ext cx="2325188" cy="459482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38" indent="-91438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defTabSz="9144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Коррекция и развитие высших психических функций (восприятия, внимания, памяти, мышления, речи, воображения)</a:t>
            </a:r>
          </a:p>
          <a:p>
            <a:pPr marL="144000" indent="-144000" defTabSz="9144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Коррекция и развитие эмоционально-волевой сферы</a:t>
            </a:r>
          </a:p>
          <a:p>
            <a:pPr marL="144000" indent="-144000" defTabSz="9144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Коррекция и развитие произвольности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целенаправленности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marL="144000" indent="-144000" defTabSz="9144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Коррекционная работа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 формированию и развитию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картины мира (представлений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 себе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мире вокруг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своем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нём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39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3099251"/>
            <a:ext cx="9144000" cy="3758749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60488"/>
            <a:ext cx="9144000" cy="863215"/>
          </a:xfrm>
          <a:prstGeom prst="rect">
            <a:avLst/>
          </a:prstGeom>
          <a:solidFill>
            <a:srgbClr val="85DBE9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Ожидаемые результаты использования МЭО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 инклюзивном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обучении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7498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задачи проектирования, реализации и научно-методического сопровождения адаптированных образовательных программ на всей территории России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1074" y="3421470"/>
            <a:ext cx="8225245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711200">
              <a:spcAft>
                <a:spcPts val="3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требований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профстандарта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педагога в части работы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 детьми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ОВЗ</a:t>
            </a:r>
          </a:p>
          <a:p>
            <a:pPr marL="285750" indent="-285750" defTabSz="711200">
              <a:lnSpc>
                <a:spcPct val="90000"/>
              </a:lnSpc>
              <a:spcAft>
                <a:spcPts val="3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Учебно-методическое обеспечение ребёнка с ОВЗ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инклюзии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711200">
              <a:lnSpc>
                <a:spcPct val="90000"/>
              </a:lnSpc>
              <a:spcAft>
                <a:spcPts val="3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экспертная оценка на этапе проектирования и реализации программы коррекционной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  <a:p>
            <a:pPr marL="285750" indent="-285750" defTabSz="711200">
              <a:lnSpc>
                <a:spcPct val="90000"/>
              </a:lnSpc>
              <a:spcAft>
                <a:spcPts val="3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Помощь в создании адаптированных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554583" y="1196753"/>
            <a:ext cx="4589417" cy="5661248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DE004F-B67C-40CE-9668-7B735C57E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90" y="2169380"/>
            <a:ext cx="3291831" cy="4023360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учёта широкого диапазона различий обучающихся с ОВЗ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современных образовательных  технологий, в т. ч. электронного обучения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849526" y="1451784"/>
            <a:ext cx="3999530" cy="5151186"/>
            <a:chOff x="5082482" y="1462969"/>
            <a:chExt cx="3999530" cy="5151186"/>
          </a:xfrm>
        </p:grpSpPr>
        <p:pic>
          <p:nvPicPr>
            <p:cNvPr id="5" name="Изображение 8" descr="Unknown-4.jpeg">
              <a:extLst>
                <a:ext uri="{FF2B5EF4-FFF2-40B4-BE49-F238E27FC236}">
                  <a16:creationId xmlns:a16="http://schemas.microsoft.com/office/drawing/2014/main" xmlns="" id="{BBA39B5B-A56A-4B54-9F09-AD0ABDC84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2482" y="3029225"/>
              <a:ext cx="1643708" cy="2326040"/>
            </a:xfrm>
            <a:prstGeom prst="rect">
              <a:avLst/>
            </a:prstGeom>
          </p:spPr>
        </p:pic>
        <p:pic>
          <p:nvPicPr>
            <p:cNvPr id="4" name="Изображение 4" descr="novii-za_039.jpg">
              <a:extLst>
                <a:ext uri="{FF2B5EF4-FFF2-40B4-BE49-F238E27FC236}">
                  <a16:creationId xmlns:a16="http://schemas.microsoft.com/office/drawing/2014/main" xmlns="" id="{F88FB6B5-A9CA-4287-AACD-5AF0EFA36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9731" y="3029225"/>
              <a:ext cx="2312281" cy="3584930"/>
            </a:xfrm>
            <a:prstGeom prst="rect">
              <a:avLst/>
            </a:prstGeom>
          </p:spPr>
        </p:pic>
        <p:pic>
          <p:nvPicPr>
            <p:cNvPr id="6" name="Изображение 6" descr="Unknown.png">
              <a:extLst>
                <a:ext uri="{FF2B5EF4-FFF2-40B4-BE49-F238E27FC236}">
                  <a16:creationId xmlns:a16="http://schemas.microsoft.com/office/drawing/2014/main" xmlns="" id="{27DB9EF6-82B8-465C-BB69-F435297C1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2482" y="5416727"/>
              <a:ext cx="1643708" cy="1196929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5082482" y="1462969"/>
              <a:ext cx="3999530" cy="1496519"/>
              <a:chOff x="5082482" y="1645852"/>
              <a:chExt cx="3999530" cy="1496519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5082482" y="1645852"/>
                <a:ext cx="3999530" cy="14965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Изображение 7" descr="Unknown-3.jpeg">
                <a:extLst>
                  <a:ext uri="{FF2B5EF4-FFF2-40B4-BE49-F238E27FC236}">
                    <a16:creationId xmlns:a16="http://schemas.microsoft.com/office/drawing/2014/main" xmlns="" id="{CE27E207-E22B-4BDD-B59A-1491D863B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3116" y="1873203"/>
                <a:ext cx="3518263" cy="1041816"/>
              </a:xfrm>
              <a:prstGeom prst="rect">
                <a:avLst/>
              </a:prstGeom>
            </p:spPr>
          </p:pic>
        </p:grpSp>
      </p:grp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2356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89937" y="1411522"/>
            <a:ext cx="2833629" cy="1636749"/>
          </a:xfrm>
          <a:custGeom>
            <a:avLst/>
            <a:gdLst>
              <a:gd name="connsiteX0" fmla="*/ 0 w 2727915"/>
              <a:gd name="connsiteY0" fmla="*/ 0 h 1636749"/>
              <a:gd name="connsiteX1" fmla="*/ 2727915 w 2727915"/>
              <a:gd name="connsiteY1" fmla="*/ 0 h 1636749"/>
              <a:gd name="connsiteX2" fmla="*/ 2727915 w 2727915"/>
              <a:gd name="connsiteY2" fmla="*/ 1636749 h 1636749"/>
              <a:gd name="connsiteX3" fmla="*/ 0 w 2727915"/>
              <a:gd name="connsiteY3" fmla="*/ 1636749 h 1636749"/>
              <a:gd name="connsiteX4" fmla="*/ 0 w 2727915"/>
              <a:gd name="connsiteY4" fmla="*/ 0 h 16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7915" h="1636749">
                <a:moveTo>
                  <a:pt x="0" y="0"/>
                </a:moveTo>
                <a:lnTo>
                  <a:pt x="2727915" y="0"/>
                </a:lnTo>
                <a:lnTo>
                  <a:pt x="2727915" y="1636749"/>
                </a:lnTo>
                <a:lnTo>
                  <a:pt x="0" y="16367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216000" lvl="0" algn="l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нехватки квалифицированных кадров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3013503" y="1411523"/>
            <a:ext cx="3024541" cy="1636749"/>
          </a:xfrm>
          <a:custGeom>
            <a:avLst/>
            <a:gdLst>
              <a:gd name="connsiteX0" fmla="*/ 0 w 2727915"/>
              <a:gd name="connsiteY0" fmla="*/ 0 h 1636749"/>
              <a:gd name="connsiteX1" fmla="*/ 2727915 w 2727915"/>
              <a:gd name="connsiteY1" fmla="*/ 0 h 1636749"/>
              <a:gd name="connsiteX2" fmla="*/ 2727915 w 2727915"/>
              <a:gd name="connsiteY2" fmla="*/ 1636749 h 1636749"/>
              <a:gd name="connsiteX3" fmla="*/ 0 w 2727915"/>
              <a:gd name="connsiteY3" fmla="*/ 1636749 h 1636749"/>
              <a:gd name="connsiteX4" fmla="*/ 0 w 2727915"/>
              <a:gd name="connsiteY4" fmla="*/ 0 h 16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7915" h="1636749">
                <a:moveTo>
                  <a:pt x="0" y="0"/>
                </a:moveTo>
                <a:lnTo>
                  <a:pt x="2727915" y="0"/>
                </a:lnTo>
                <a:lnTo>
                  <a:pt x="2727915" y="1636749"/>
                </a:lnTo>
                <a:lnTo>
                  <a:pt x="0" y="163674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76589"/>
              <a:satOff val="-15112"/>
              <a:lumOff val="-5391"/>
              <a:alphaOff val="0"/>
            </a:schemeClr>
          </a:fillRef>
          <a:effectRef idx="0">
            <a:schemeClr val="accent2">
              <a:hueOff val="-976589"/>
              <a:satOff val="-15112"/>
              <a:lumOff val="-539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16000" lvl="0" defTabSz="889000">
              <a:spcBef>
                <a:spcPct val="0"/>
              </a:spcBef>
            </a:pP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дефицита учебно-методических материалов, адресованных детям </a:t>
            </a:r>
            <a:r>
              <a:rPr lang="ru-RU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 ОВЗ</a:t>
            </a:r>
            <a:endPara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6127981" y="1411523"/>
            <a:ext cx="2926080" cy="1636749"/>
          </a:xfrm>
          <a:custGeom>
            <a:avLst/>
            <a:gdLst>
              <a:gd name="connsiteX0" fmla="*/ 0 w 2727915"/>
              <a:gd name="connsiteY0" fmla="*/ 0 h 1636749"/>
              <a:gd name="connsiteX1" fmla="*/ 2727915 w 2727915"/>
              <a:gd name="connsiteY1" fmla="*/ 0 h 1636749"/>
              <a:gd name="connsiteX2" fmla="*/ 2727915 w 2727915"/>
              <a:gd name="connsiteY2" fmla="*/ 1636749 h 1636749"/>
              <a:gd name="connsiteX3" fmla="*/ 0 w 2727915"/>
              <a:gd name="connsiteY3" fmla="*/ 1636749 h 1636749"/>
              <a:gd name="connsiteX4" fmla="*/ 0 w 2727915"/>
              <a:gd name="connsiteY4" fmla="*/ 0 h 16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7915" h="1636749">
                <a:moveTo>
                  <a:pt x="0" y="0"/>
                </a:moveTo>
                <a:lnTo>
                  <a:pt x="2727915" y="0"/>
                </a:lnTo>
                <a:lnTo>
                  <a:pt x="2727915" y="1636749"/>
                </a:lnTo>
                <a:lnTo>
                  <a:pt x="0" y="16367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953177"/>
              <a:satOff val="-30225"/>
              <a:lumOff val="-10783"/>
              <a:alphaOff val="0"/>
            </a:schemeClr>
          </a:fillRef>
          <a:effectRef idx="0">
            <a:schemeClr val="accent2">
              <a:hueOff val="-1953177"/>
              <a:satOff val="-30225"/>
              <a:lumOff val="-107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16000" lvl="0" defTabSz="889000">
              <a:spcBef>
                <a:spcPct val="0"/>
              </a:spcBef>
            </a:pP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Удовлетворение потребности </a:t>
            </a:r>
            <a:r>
              <a:rPr lang="ru-RU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непрерывной </a:t>
            </a: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методической помощи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60488"/>
            <a:ext cx="9144000" cy="879214"/>
          </a:xfrm>
          <a:prstGeom prst="rect">
            <a:avLst/>
          </a:prstGeom>
          <a:solidFill>
            <a:srgbClr val="85DBE9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преимущества использования МЭО в условиях инклюзии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538346A9-AB87-4136-8223-999D669D33BE}"/>
              </a:ext>
            </a:extLst>
          </p:cNvPr>
          <p:cNvSpPr txBox="1">
            <a:spLocks/>
          </p:cNvSpPr>
          <p:nvPr/>
        </p:nvSpPr>
        <p:spPr>
          <a:xfrm>
            <a:off x="0" y="3500845"/>
            <a:ext cx="8969829" cy="301316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38" indent="-91438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None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качества образования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 обучающихся с ОВЗ при обучении в условиях инклюзии, в том числе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организациях, в условиях вариативности форм обучения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индивидуальных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маршрутов</a:t>
            </a:r>
          </a:p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прохождении лечения и реабилитации при обучении по индивидуальному учебному плану (очно, дистанционно, в условиях семейного обучения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самообразования)</a:t>
            </a:r>
          </a:p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малокомплектных сельских школах и школах, находящихся в труднодоступных районах</a:t>
            </a:r>
          </a:p>
        </p:txBody>
      </p:sp>
    </p:spTree>
    <p:extLst>
      <p:ext uri="{BB962C8B-B14F-4D97-AF65-F5344CB8AC3E}">
        <p14:creationId xmlns:p14="http://schemas.microsoft.com/office/powerpoint/2010/main" val="10089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-4499" y="5435601"/>
            <a:ext cx="9148499" cy="14224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4653136"/>
            <a:ext cx="8208912" cy="416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FontTx/>
              <a:buNone/>
              <a:defRPr/>
            </a:pPr>
            <a:endParaRPr lang="ru-RU" altLang="ru-RU" sz="1400" b="0" kern="0" dirty="0" smtClean="0">
              <a:solidFill>
                <a:srgbClr val="000000"/>
              </a:solidFill>
            </a:endParaRPr>
          </a:p>
        </p:txBody>
      </p:sp>
      <p:sp>
        <p:nvSpPr>
          <p:cNvPr id="49157" name="Объект 2"/>
          <p:cNvSpPr>
            <a:spLocks noGrp="1"/>
          </p:cNvSpPr>
          <p:nvPr>
            <p:ph idx="1"/>
          </p:nvPr>
        </p:nvSpPr>
        <p:spPr>
          <a:xfrm>
            <a:off x="468313" y="4652963"/>
            <a:ext cx="8207375" cy="415925"/>
          </a:xfrm>
        </p:spPr>
        <p:txBody>
          <a:bodyPr anchor="ctr"/>
          <a:lstStyle/>
          <a:p>
            <a:pPr marL="0" indent="0" algn="r"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pic>
        <p:nvPicPr>
          <p:cNvPr id="49161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Объект 2"/>
          <p:cNvSpPr txBox="1">
            <a:spLocks/>
          </p:cNvSpPr>
          <p:nvPr/>
        </p:nvSpPr>
        <p:spPr bwMode="auto">
          <a:xfrm>
            <a:off x="4902200" y="5679283"/>
            <a:ext cx="376713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Тел.: </a:t>
            </a:r>
            <a:r>
              <a:rPr lang="ru-RU" sz="1200" b="1" dirty="0"/>
              <a:t>+7 (495) 249-90-11 доб. </a:t>
            </a:r>
            <a:r>
              <a:rPr lang="ru-RU" sz="1200" b="1" dirty="0" smtClean="0"/>
              <a:t>152</a:t>
            </a:r>
            <a:endParaRPr lang="ru-RU" sz="1200" b="1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Моб: </a:t>
            </a:r>
            <a:r>
              <a:rPr lang="ru-RU" sz="1200" b="1" dirty="0"/>
              <a:t>+7 </a:t>
            </a:r>
            <a:r>
              <a:rPr lang="ru-RU" sz="1200" b="1" dirty="0" smtClean="0"/>
              <a:t>(901) 344-77-24</a:t>
            </a:r>
            <a:endParaRPr lang="ru-RU" sz="1200" b="1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hlinkClick r:id="rId5"/>
              </a:rPr>
              <a:t>d</a:t>
            </a:r>
            <a:r>
              <a:rPr lang="ru-RU" sz="1200" dirty="0" smtClean="0">
                <a:hlinkClick r:id="rId5"/>
              </a:rPr>
              <a:t>.</a:t>
            </a:r>
            <a:r>
              <a:rPr lang="en-US" sz="1200" dirty="0" smtClean="0">
                <a:hlinkClick r:id="rId5"/>
              </a:rPr>
              <a:t>kurmashev@mob-edu.ru</a:t>
            </a:r>
            <a:endParaRPr lang="ru-RU" sz="1200" dirty="0" smtClean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200" b="0" dirty="0" smtClean="0">
                <a:solidFill>
                  <a:srgbClr val="066B7C"/>
                </a:solidFill>
                <a:hlinkClick r:id="rId6"/>
              </a:rPr>
              <a:t>www.mob-edu.ru</a:t>
            </a:r>
            <a:endParaRPr lang="ru-RU" sz="1200" dirty="0" smtClean="0">
              <a:solidFill>
                <a:srgbClr val="066B7C"/>
              </a:soli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0" y="2528888"/>
            <a:ext cx="9144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3200" kern="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altLang="ru-RU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65668" y="5679283"/>
            <a:ext cx="4432034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solidFill>
                  <a:srgbClr val="066B7C"/>
                </a:solidFill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Курмашев Дмитрий Сергеевич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Должность</a:t>
            </a: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Руководитель Образовательных Проектов</a:t>
            </a:r>
            <a:endParaRPr lang="ru-RU" sz="1200" dirty="0"/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ООО «Мобильное Электронное Образование»</a:t>
            </a:r>
            <a:endParaRPr lang="en-US" altLang="ru-RU" sz="12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E9AFD-8F83-45CF-8B0A-227F362F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1"/>
            <a:ext cx="9144000" cy="1044631"/>
          </a:xfrm>
          <a:solidFill>
            <a:srgbClr val="85DBE9"/>
          </a:solidFill>
        </p:spPr>
        <p:txBody>
          <a:bodyPr>
            <a:noAutofit/>
          </a:bodyPr>
          <a:lstStyle/>
          <a:p>
            <a:pPr marL="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МОЭ. Нормативно-правовые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основы инклюзивного образования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AD47885-3828-40A2-8AEC-FA579C923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38" y="1910818"/>
            <a:ext cx="3762797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НОО обучающихся с ОВЗ, ФГОС образования обучающихся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 интеллектуальными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нарушениями (умственной отсталостью)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https://минобрнауки.рф/документы/5132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https://минобрнауки.рф/документы/5133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адаптированные общеобразовательные программы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 обучающихся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ограниченными возможностями здоровья размещены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 сайте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http://fgosreestr.ru/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рабочие программы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 учебным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предметам и коррекционным курсам для 1 дополнительного и 1 классов начального общего образования/общего образования детей с ОВЗ размещены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 сайте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http://fgosreestr.ru 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6F35F5-FDCA-4834-A04B-52C29E511E2A}"/>
              </a:ext>
            </a:extLst>
          </p:cNvPr>
          <p:cNvSpPr txBox="1"/>
          <p:nvPr/>
        </p:nvSpPr>
        <p:spPr>
          <a:xfrm>
            <a:off x="431786" y="1910818"/>
            <a:ext cx="40754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единого качества образования на всей территории Российской Федерации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разработки адаптированных образовательных программ стоит пере каждой образовательной организации, вне зависимости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 её особенностей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5400000">
            <a:off x="1480540" y="1529338"/>
            <a:ext cx="103533" cy="201669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15"/>
          <p:cNvSpPr/>
          <p:nvPr/>
        </p:nvSpPr>
        <p:spPr>
          <a:xfrm>
            <a:off x="523960" y="2485916"/>
            <a:ext cx="1264222" cy="103533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623" y="1723605"/>
            <a:ext cx="4849377" cy="36087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332024"/>
            <a:ext cx="9144000" cy="1525976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96752"/>
            <a:ext cx="9144000" cy="5268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 fontScale="90000"/>
          </a:bodyPr>
          <a:lstStyle/>
          <a:p>
            <a:pPr marL="288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МЭО. Проект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«Инклюзивное образование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FA82B9-018E-4625-BC64-422C142D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6853"/>
          </a:xfrm>
        </p:spPr>
        <p:txBody>
          <a:bodyPr anchor="ctr">
            <a:noAutofit/>
          </a:bodyPr>
          <a:lstStyle/>
          <a:p>
            <a:pPr marL="28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 2016 г.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9824861-188C-4D06-8079-B08C94B7185C}"/>
              </a:ext>
            </a:extLst>
          </p:cNvPr>
          <p:cNvSpPr txBox="1">
            <a:spLocks/>
          </p:cNvSpPr>
          <p:nvPr/>
        </p:nvSpPr>
        <p:spPr>
          <a:xfrm>
            <a:off x="386079" y="2167847"/>
            <a:ext cx="3498098" cy="265500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38" indent="-91438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разработчики ФГОС НОО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авторы учебников и учебных пособий для детей с ОВЗ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доктора и кандидаты наук по специальностям «Коррекционная педагогика» и «Специальная психология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D89807-96B2-4879-8D59-5246054EF3B5}"/>
              </a:ext>
            </a:extLst>
          </p:cNvPr>
          <p:cNvSpPr txBox="1"/>
          <p:nvPr/>
        </p:nvSpPr>
        <p:spPr>
          <a:xfrm>
            <a:off x="0" y="5628977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Первые результаты проекта:</a:t>
            </a:r>
          </a:p>
          <a:p>
            <a:pPr marL="288000"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Разработаны и внедряются в общеобразовательные организации РФ онлайн учебные курсы и образовательные маршруты для детей с ОВЗ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— учащихся 1-2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8">
            <a:extLst>
              <a:ext uri="{FF2B5EF4-FFF2-40B4-BE49-F238E27FC236}">
                <a16:creationId xmlns:a16="http://schemas.microsoft.com/office/drawing/2014/main" xmlns="" id="{FAD9FB75-5E1A-4AE8-99C7-1089F2031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8346A9-AB87-4136-8223-999D669D33B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748654"/>
            <a:ext cx="4352192" cy="4557443"/>
          </a:xfrm>
        </p:spPr>
        <p:txBody>
          <a:bodyPr vert="horz" lIns="45720" tIns="45720" rIns="45720" bIns="45720" rtlCol="0">
            <a:noAutofit/>
          </a:bodyPr>
          <a:lstStyle/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современной государственной политике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лиц с ОВЗ</a:t>
            </a:r>
          </a:p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задачи научно-методического сопровождения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адаптированных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качества образования различных групп обучающихся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обучении в условиях инклюзии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индивидуальному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учебному плану</a:t>
            </a:r>
          </a:p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напряжённости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конфликта между семьёй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организацией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именно МЭО?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002" y="1196752"/>
            <a:ext cx="4528997" cy="56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8130F4-F597-4296-B25C-15BCF26EBC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645" y="1633463"/>
            <a:ext cx="7075883" cy="4830725"/>
          </a:xfrm>
          <a:prstGeom prst="ellipse">
            <a:avLst/>
          </a:prstGeom>
          <a:ln w="161925" cap="rnd">
            <a:solidFill>
              <a:schemeClr val="accent4">
                <a:alpha val="56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92D050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3CEBBF2-3B8C-4F4F-ACCA-B20A08D5ABEF}"/>
              </a:ext>
            </a:extLst>
          </p:cNvPr>
          <p:cNvSpPr txBox="1"/>
          <p:nvPr/>
        </p:nvSpPr>
        <p:spPr>
          <a:xfrm>
            <a:off x="5184000" y="3762000"/>
            <a:ext cx="3960000" cy="3096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ctr">
            <a:spAutoFit/>
          </a:bodyPr>
          <a:lstStyle/>
          <a:p>
            <a:pPr marL="576000" indent="-2880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Индивидуализация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персонализация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00" indent="-2880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ситуации личной успешности</a:t>
            </a:r>
          </a:p>
          <a:p>
            <a:pPr marL="576000" indent="-2880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планируемых результатов</a:t>
            </a:r>
          </a:p>
          <a:p>
            <a:pPr marL="576000" indent="-2880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Позитивная социализация</a:t>
            </a:r>
          </a:p>
          <a:p>
            <a:pPr marL="576000" indent="-2880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полноценной картины мира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6048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МЭО. Что такое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МЭО для инклюзивного образования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49813" y="4572964"/>
            <a:ext cx="3248866" cy="785899"/>
            <a:chOff x="860801" y="4583007"/>
            <a:chExt cx="3248866" cy="785899"/>
          </a:xfrm>
        </p:grpSpPr>
        <p:sp>
          <p:nvSpPr>
            <p:cNvPr id="32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A3909EA9-01A7-4F7A-BC47-BE5BA6F5C823}"/>
                </a:ext>
              </a:extLst>
            </p:cNvPr>
            <p:cNvSpPr/>
            <p:nvPr/>
          </p:nvSpPr>
          <p:spPr>
            <a:xfrm>
              <a:off x="860801" y="4583007"/>
              <a:ext cx="3248866" cy="785899"/>
            </a:xfrm>
            <a:prstGeom prst="roundRect">
              <a:avLst/>
            </a:prstGeom>
            <a:solidFill>
              <a:srgbClr val="0FB7D3"/>
            </a:solidFill>
            <a:ln>
              <a:noFill/>
            </a:ln>
            <a:effectLst>
              <a:glow rad="63500">
                <a:schemeClr val="tx1">
                  <a:alpha val="1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30FC2D7-B999-4CC3-B814-8B17D8B0E83D}"/>
                </a:ext>
              </a:extLst>
            </p:cNvPr>
            <p:cNvSpPr txBox="1"/>
            <p:nvPr/>
          </p:nvSpPr>
          <p:spPr>
            <a:xfrm>
              <a:off x="1920214" y="4696600"/>
              <a:ext cx="2109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Матрица назначения учебных заданий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787" y="4727071"/>
              <a:ext cx="658208" cy="497770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4793" y="3501413"/>
            <a:ext cx="2989587" cy="785899"/>
            <a:chOff x="384793" y="3406085"/>
            <a:chExt cx="2989587" cy="785899"/>
          </a:xfrm>
        </p:grpSpPr>
        <p:sp>
          <p:nvSpPr>
            <p:cNvPr id="34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A3909EA9-01A7-4F7A-BC47-BE5BA6F5C823}"/>
                </a:ext>
              </a:extLst>
            </p:cNvPr>
            <p:cNvSpPr/>
            <p:nvPr/>
          </p:nvSpPr>
          <p:spPr>
            <a:xfrm>
              <a:off x="384793" y="3406085"/>
              <a:ext cx="2989586" cy="785899"/>
            </a:xfrm>
            <a:prstGeom prst="roundRect">
              <a:avLst/>
            </a:prstGeom>
            <a:solidFill>
              <a:srgbClr val="0FB7D3"/>
            </a:solidFill>
            <a:ln>
              <a:noFill/>
            </a:ln>
            <a:effectLst>
              <a:glow rad="63500">
                <a:schemeClr val="tx1">
                  <a:alpha val="1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30FC2D7-B999-4CC3-B814-8B17D8B0E83D}"/>
                </a:ext>
              </a:extLst>
            </p:cNvPr>
            <p:cNvSpPr txBox="1"/>
            <p:nvPr/>
          </p:nvSpPr>
          <p:spPr>
            <a:xfrm>
              <a:off x="1365972" y="3519678"/>
              <a:ext cx="2008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Адаптированные задания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23" y="3557194"/>
              <a:ext cx="503834" cy="48368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839686" y="1423484"/>
            <a:ext cx="2732314" cy="720725"/>
            <a:chOff x="1839686" y="1342564"/>
            <a:chExt cx="2732314" cy="720725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A3909EA9-01A7-4F7A-BC47-BE5BA6F5C823}"/>
                </a:ext>
              </a:extLst>
            </p:cNvPr>
            <p:cNvSpPr/>
            <p:nvPr/>
          </p:nvSpPr>
          <p:spPr>
            <a:xfrm>
              <a:off x="1839686" y="1342564"/>
              <a:ext cx="2732314" cy="720725"/>
            </a:xfrm>
            <a:prstGeom prst="roundRect">
              <a:avLst/>
            </a:prstGeom>
            <a:solidFill>
              <a:srgbClr val="0FB7D3"/>
            </a:solidFill>
            <a:ln>
              <a:noFill/>
            </a:ln>
            <a:effectLst>
              <a:glow rad="63500">
                <a:schemeClr val="tx1">
                  <a:alpha val="1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EF6CE8F-01D8-490A-A3DE-FFB91A15B0C3}"/>
                </a:ext>
              </a:extLst>
            </p:cNvPr>
            <p:cNvSpPr txBox="1"/>
            <p:nvPr/>
          </p:nvSpPr>
          <p:spPr>
            <a:xfrm>
              <a:off x="2759987" y="1425661"/>
              <a:ext cx="1734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Система коммуникации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0392" y="1443070"/>
              <a:ext cx="506644" cy="515856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499974" y="5644516"/>
            <a:ext cx="2994471" cy="785899"/>
            <a:chOff x="1499974" y="5773988"/>
            <a:chExt cx="2994471" cy="785899"/>
          </a:xfrm>
        </p:grpSpPr>
        <p:sp>
          <p:nvSpPr>
            <p:cNvPr id="38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A3909EA9-01A7-4F7A-BC47-BE5BA6F5C823}"/>
                </a:ext>
              </a:extLst>
            </p:cNvPr>
            <p:cNvSpPr/>
            <p:nvPr/>
          </p:nvSpPr>
          <p:spPr>
            <a:xfrm>
              <a:off x="1499974" y="5773988"/>
              <a:ext cx="2994470" cy="785899"/>
            </a:xfrm>
            <a:prstGeom prst="roundRect">
              <a:avLst/>
            </a:prstGeom>
            <a:solidFill>
              <a:srgbClr val="0FB7D3"/>
            </a:solidFill>
            <a:ln>
              <a:noFill/>
            </a:ln>
            <a:effectLst>
              <a:glow rad="63500">
                <a:schemeClr val="tx1">
                  <a:alpha val="1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30FC2D7-B999-4CC3-B814-8B17D8B0E83D}"/>
                </a:ext>
              </a:extLst>
            </p:cNvPr>
            <p:cNvSpPr txBox="1"/>
            <p:nvPr/>
          </p:nvSpPr>
          <p:spPr>
            <a:xfrm>
              <a:off x="2497037" y="5887581"/>
              <a:ext cx="199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Электронный журнал/дневник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5822" y="5923369"/>
              <a:ext cx="519276" cy="497085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5743" y="2429862"/>
            <a:ext cx="3452936" cy="785899"/>
            <a:chOff x="745743" y="2347434"/>
            <a:chExt cx="3452936" cy="785899"/>
          </a:xfrm>
        </p:grpSpPr>
        <p:sp>
          <p:nvSpPr>
            <p:cNvPr id="42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A3909EA9-01A7-4F7A-BC47-BE5BA6F5C823}"/>
                </a:ext>
              </a:extLst>
            </p:cNvPr>
            <p:cNvSpPr/>
            <p:nvPr/>
          </p:nvSpPr>
          <p:spPr>
            <a:xfrm>
              <a:off x="745743" y="2347434"/>
              <a:ext cx="3452936" cy="785899"/>
            </a:xfrm>
            <a:prstGeom prst="roundRect">
              <a:avLst/>
            </a:prstGeom>
            <a:solidFill>
              <a:srgbClr val="0FB7D3"/>
            </a:solidFill>
            <a:ln>
              <a:noFill/>
            </a:ln>
            <a:effectLst>
              <a:glow rad="63500">
                <a:schemeClr val="tx1">
                  <a:alpha val="1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30FC2D7-B999-4CC3-B814-8B17D8B0E83D}"/>
                </a:ext>
              </a:extLst>
            </p:cNvPr>
            <p:cNvSpPr txBox="1"/>
            <p:nvPr/>
          </p:nvSpPr>
          <p:spPr>
            <a:xfrm>
              <a:off x="1805157" y="2461027"/>
              <a:ext cx="229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Учебные онлайн-курсы для детей с ОВЗ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271" y="2453145"/>
              <a:ext cx="760136" cy="57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9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538346A9-AB87-4136-8223-999D669D33BE}"/>
              </a:ext>
            </a:extLst>
          </p:cNvPr>
          <p:cNvSpPr txBox="1">
            <a:spLocks/>
          </p:cNvSpPr>
          <p:nvPr/>
        </p:nvSpPr>
        <p:spPr>
          <a:xfrm>
            <a:off x="-1" y="1650775"/>
            <a:ext cx="4369700" cy="502515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38" indent="-91438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Адаптированная программа № 1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 детей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 нарушениями речи)</a:t>
            </a:r>
          </a:p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Адаптированная программа № 2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 детей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тяжёлыми нарушениями речи)</a:t>
            </a:r>
          </a:p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Адаптированная программа № 3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 детей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задержкой психического развития – темповое временное отставание)</a:t>
            </a:r>
          </a:p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Адаптированная программа № 4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 детей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задержкой психического развития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церебрально-органического генеза)</a:t>
            </a:r>
          </a:p>
          <a:p>
            <a:pPr marL="573750" indent="-28575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Адаптированная программа № 5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 детей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лёгкой умственной отсталостью)</a:t>
            </a:r>
          </a:p>
          <a:p>
            <a:pPr marL="288000" indent="0" defTabSz="914400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None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60488"/>
            <a:ext cx="9144000" cy="741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тех, кому трудно: Адаптированные программы МЭО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879" y="1202375"/>
            <a:ext cx="4143122" cy="56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252A1B3-4F55-4CF5-9BA2-9FEE86F0D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215983"/>
              </p:ext>
            </p:extLst>
          </p:nvPr>
        </p:nvGraphicFramePr>
        <p:xfrm>
          <a:off x="95693" y="1221899"/>
          <a:ext cx="8963247" cy="261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6048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Соотнесение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маршрутов с программным материалом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1313" y="1586039"/>
            <a:ext cx="8092" cy="428878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10672" y="1586039"/>
            <a:ext cx="8092" cy="428878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30031" y="1586039"/>
            <a:ext cx="8092" cy="428878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49390" y="1586039"/>
            <a:ext cx="8092" cy="428878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68749" y="1480843"/>
            <a:ext cx="0" cy="679731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1920"/>
            <a:ext cx="9144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D6FE52-BED0-4B21-87A8-F7242E8ABE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0581"/>
            <a:ext cx="5910142" cy="3498566"/>
          </a:xfrm>
          <a:prstGeom prst="rect">
            <a:avLst/>
          </a:prstGeom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2291A3-7A73-4CC7-B7F3-5DE94FA78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9132"/>
            <a:ext cx="9144000" cy="53604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43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максимального упрощения к постепенному повышению сложности последующих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3B79CF-BBFB-475B-BC92-ACE20AEDCFEC}"/>
              </a:ext>
            </a:extLst>
          </p:cNvPr>
          <p:cNvSpPr/>
          <p:nvPr/>
        </p:nvSpPr>
        <p:spPr>
          <a:xfrm>
            <a:off x="1021934" y="5796446"/>
            <a:ext cx="2039462" cy="4586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FB7D3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FB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Нажми, если трудно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B806F55-483E-464B-8F81-22DD169C37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041" y="3578742"/>
            <a:ext cx="4243497" cy="3122824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xmlns="" id="{19B606D6-451F-4D23-831F-2ACD5CD6DA42}"/>
              </a:ext>
            </a:extLst>
          </p:cNvPr>
          <p:cNvCxnSpPr>
            <a:endCxn id="5" idx="1"/>
          </p:cNvCxnSpPr>
          <p:nvPr/>
        </p:nvCxnSpPr>
        <p:spPr>
          <a:xfrm rot="16200000" flipH="1">
            <a:off x="293885" y="5297711"/>
            <a:ext cx="895411" cy="560688"/>
          </a:xfrm>
          <a:prstGeom prst="curvedConnector2">
            <a:avLst/>
          </a:prstGeom>
          <a:ln>
            <a:solidFill>
              <a:srgbClr val="0FB7D3"/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Соединитель: изогнутый 19">
            <a:extLst>
              <a:ext uri="{FF2B5EF4-FFF2-40B4-BE49-F238E27FC236}">
                <a16:creationId xmlns:a16="http://schemas.microsoft.com/office/drawing/2014/main" xmlns="" id="{406EA8B5-E726-4B91-A49F-82A2D6D3A6F2}"/>
              </a:ext>
            </a:extLst>
          </p:cNvPr>
          <p:cNvCxnSpPr>
            <a:stCxn id="5" idx="3"/>
          </p:cNvCxnSpPr>
          <p:nvPr/>
        </p:nvCxnSpPr>
        <p:spPr>
          <a:xfrm flipV="1">
            <a:off x="3061396" y="3843717"/>
            <a:ext cx="2093231" cy="2182044"/>
          </a:xfrm>
          <a:prstGeom prst="curvedConnector2">
            <a:avLst/>
          </a:prstGeom>
          <a:ln>
            <a:solidFill>
              <a:srgbClr val="0FB7D3"/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6048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Адаптация формы и содержания под потребности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1460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 descr="Снимок экрана 2016-05-22 в 14.16.26.png">
            <a:extLst>
              <a:ext uri="{FF2B5EF4-FFF2-40B4-BE49-F238E27FC236}">
                <a16:creationId xmlns:a16="http://schemas.microsoft.com/office/drawing/2014/main" xmlns="" id="{71DFC288-4816-48A4-9AD1-CD20C819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35178"/>
            <a:ext cx="4569442" cy="31605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Изображение 6" descr="Снимок экрана 2016-05-22 в 14.18.13.png">
            <a:extLst>
              <a:ext uri="{FF2B5EF4-FFF2-40B4-BE49-F238E27FC236}">
                <a16:creationId xmlns:a16="http://schemas.microsoft.com/office/drawing/2014/main" xmlns="" id="{B6E6E46D-40A7-4DE7-B287-19B91716C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723" y="1718994"/>
            <a:ext cx="4505277" cy="31766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112291A3-7A73-4CC7-B7F3-5DE94FA7816F}"/>
              </a:ext>
            </a:extLst>
          </p:cNvPr>
          <p:cNvSpPr txBox="1">
            <a:spLocks/>
          </p:cNvSpPr>
          <p:nvPr/>
        </p:nvSpPr>
        <p:spPr>
          <a:xfrm>
            <a:off x="0" y="1199132"/>
            <a:ext cx="9144000" cy="536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45720" tIns="45720" rIns="45720" bIns="45720" rtlCol="0" anchor="ctr">
            <a:normAutofit/>
          </a:bodyPr>
          <a:lstStyle>
            <a:lvl1pPr marL="91438" indent="-91438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Осмысление ребёнком зависимости между действиями и их результатом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B79118F-8673-44A3-B7D8-ED8621A1841B}"/>
              </a:ext>
            </a:extLst>
          </p:cNvPr>
          <p:cNvSpPr/>
          <p:nvPr/>
        </p:nvSpPr>
        <p:spPr>
          <a:xfrm>
            <a:off x="0" y="5467573"/>
            <a:ext cx="9144000" cy="117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320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Объясни, почему ты выбрал слово </a:t>
            </a: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.? </a:t>
            </a:r>
          </a:p>
          <a:p>
            <a:pPr marL="4320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Прочитай и впиши пропущенное слово.</a:t>
            </a:r>
          </a:p>
          <a:p>
            <a:pPr marL="4320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 слова злой, раздражительный и недоброжелательный </a:t>
            </a: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.. по значению.  </a:t>
            </a:r>
          </a:p>
          <a:p>
            <a:pPr marL="4320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Проверь себя.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0" y="46048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Развитие обратимости мыслительных операций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549869" y="4798576"/>
            <a:ext cx="0" cy="509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2464" y="5338101"/>
            <a:ext cx="8359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38439" y="4798576"/>
            <a:ext cx="0" cy="509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МЭОnew">
      <a:dk1>
        <a:srgbClr val="124752"/>
      </a:dk1>
      <a:lt1>
        <a:sysClr val="window" lastClr="FFFFFF"/>
      </a:lt1>
      <a:dk2>
        <a:srgbClr val="124752"/>
      </a:dk2>
      <a:lt2>
        <a:srgbClr val="FFFFFF"/>
      </a:lt2>
      <a:accent1>
        <a:srgbClr val="0BB6D2"/>
      </a:accent1>
      <a:accent2>
        <a:srgbClr val="FEC133"/>
      </a:accent2>
      <a:accent3>
        <a:srgbClr val="D34227"/>
      </a:accent3>
      <a:accent4>
        <a:srgbClr val="60BC57"/>
      </a:accent4>
      <a:accent5>
        <a:srgbClr val="FF6600"/>
      </a:accent5>
      <a:accent6>
        <a:srgbClr val="476D2D"/>
      </a:accent6>
      <a:hlink>
        <a:srgbClr val="124752"/>
      </a:hlink>
      <a:folHlink>
        <a:srgbClr val="64B161"/>
      </a:folHlink>
    </a:clrScheme>
    <a:fontScheme name="Другая 1">
      <a:majorFont>
        <a:latin typeface="Circe Rounded Bold"/>
        <a:ea typeface=""/>
        <a:cs typeface=""/>
      </a:majorFont>
      <a:minorFont>
        <a:latin typeface="Circe Rounded"/>
        <a:ea typeface=""/>
        <a:cs typeface="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eo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o" id="{0C880C24-F309-4799-9F86-AA3E91FA5A36}" vid="{515B356C-ED48-4739-B9FB-C8549544C2D1}"/>
    </a:ext>
  </a:extLst>
</a:theme>
</file>

<file path=ppt/theme/theme3.xml><?xml version="1.0" encoding="utf-8"?>
<a:theme xmlns:a="http://schemas.openxmlformats.org/drawingml/2006/main" name="лекция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эор для самостоятельной деятельности</Template>
  <TotalTime>683</TotalTime>
  <Words>608</Words>
  <Application>Microsoft Office PowerPoint</Application>
  <PresentationFormat>Экран (4:3)</PresentationFormat>
  <Paragraphs>125</Paragraphs>
  <Slides>16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Интеграл</vt:lpstr>
      <vt:lpstr>meo</vt:lpstr>
      <vt:lpstr>лекция 3</vt:lpstr>
      <vt:lpstr>1_Тема Office</vt:lpstr>
      <vt:lpstr>Презентация PowerPoint</vt:lpstr>
      <vt:lpstr>МОЭ. Нормативно-правовые основы инклюзивного образования</vt:lpstr>
      <vt:lpstr>МЭО. Проект «Инклюзивное образование»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Татьяна</dc:creator>
  <cp:lastModifiedBy>1</cp:lastModifiedBy>
  <cp:revision>63</cp:revision>
  <dcterms:created xsi:type="dcterms:W3CDTF">2018-07-06T08:12:43Z</dcterms:created>
  <dcterms:modified xsi:type="dcterms:W3CDTF">2019-11-11T05:49:37Z</dcterms:modified>
</cp:coreProperties>
</file>