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89F608-53A3-4302-B541-92C65CF77A1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A27542-7F9D-4FDC-A7AC-93DAB2B2EC15}">
      <dgm:prSet phldrT="[Текст]" custT="1"/>
      <dgm:spPr/>
      <dgm:t>
        <a:bodyPr/>
        <a:lstStyle/>
        <a:p>
          <a:r>
            <a:rPr lang="ru-RU" sz="1600" dirty="0" smtClean="0"/>
            <a:t>Цели</a:t>
          </a:r>
          <a:endParaRPr lang="ru-RU" sz="1600" dirty="0"/>
        </a:p>
      </dgm:t>
    </dgm:pt>
    <dgm:pt modelId="{7F940B9F-44BC-4584-9B38-A7E0EC5ACE3C}" type="parTrans" cxnId="{48D25395-039C-4E1B-A866-440E6DAF1C72}">
      <dgm:prSet/>
      <dgm:spPr/>
      <dgm:t>
        <a:bodyPr/>
        <a:lstStyle/>
        <a:p>
          <a:endParaRPr lang="ru-RU"/>
        </a:p>
      </dgm:t>
    </dgm:pt>
    <dgm:pt modelId="{BC1773FC-A620-46A8-AF0F-A01F79F52A54}" type="sibTrans" cxnId="{48D25395-039C-4E1B-A866-440E6DAF1C72}">
      <dgm:prSet/>
      <dgm:spPr/>
      <dgm:t>
        <a:bodyPr/>
        <a:lstStyle/>
        <a:p>
          <a:endParaRPr lang="ru-RU"/>
        </a:p>
      </dgm:t>
    </dgm:pt>
    <dgm:pt modelId="{FA3E3AD6-BDF2-4A17-A618-C36D7D68331F}">
      <dgm:prSet phldrT="[Текст]" custT="1"/>
      <dgm:spPr/>
      <dgm:t>
        <a:bodyPr/>
        <a:lstStyle/>
        <a:p>
          <a:r>
            <a:rPr lang="ru-RU" sz="1050" dirty="0" smtClean="0"/>
            <a:t>Показатели, методы сбора информации</a:t>
          </a:r>
          <a:endParaRPr lang="ru-RU" sz="1050" dirty="0"/>
        </a:p>
      </dgm:t>
    </dgm:pt>
    <dgm:pt modelId="{B3EA0121-061D-4403-9096-65C08D5F894F}" type="parTrans" cxnId="{444007AA-FC3D-452C-B8B9-64B8BD727252}">
      <dgm:prSet/>
      <dgm:spPr/>
      <dgm:t>
        <a:bodyPr/>
        <a:lstStyle/>
        <a:p>
          <a:endParaRPr lang="ru-RU"/>
        </a:p>
      </dgm:t>
    </dgm:pt>
    <dgm:pt modelId="{D53A5301-FBCC-4BFD-969A-05827181EBC4}" type="sibTrans" cxnId="{444007AA-FC3D-452C-B8B9-64B8BD727252}">
      <dgm:prSet/>
      <dgm:spPr/>
      <dgm:t>
        <a:bodyPr/>
        <a:lstStyle/>
        <a:p>
          <a:endParaRPr lang="ru-RU"/>
        </a:p>
      </dgm:t>
    </dgm:pt>
    <dgm:pt modelId="{72893ACD-13E9-44BE-B013-B5E8183FAAB5}">
      <dgm:prSet phldrT="[Текст]" custT="1"/>
      <dgm:spPr/>
      <dgm:t>
        <a:bodyPr/>
        <a:lstStyle/>
        <a:p>
          <a:r>
            <a:rPr lang="ru-RU" sz="1100" dirty="0" smtClean="0"/>
            <a:t>Мониторинг</a:t>
          </a:r>
          <a:endParaRPr lang="ru-RU" sz="1100" dirty="0"/>
        </a:p>
      </dgm:t>
    </dgm:pt>
    <dgm:pt modelId="{47AB7F2F-B323-47B5-955C-1D05F7171569}" type="parTrans" cxnId="{F619C0D1-B74B-4BB9-B078-64465FB72E06}">
      <dgm:prSet/>
      <dgm:spPr/>
      <dgm:t>
        <a:bodyPr/>
        <a:lstStyle/>
        <a:p>
          <a:endParaRPr lang="ru-RU"/>
        </a:p>
      </dgm:t>
    </dgm:pt>
    <dgm:pt modelId="{FBCBB803-30A8-423C-8E92-AD573944C38A}" type="sibTrans" cxnId="{F619C0D1-B74B-4BB9-B078-64465FB72E06}">
      <dgm:prSet/>
      <dgm:spPr/>
      <dgm:t>
        <a:bodyPr/>
        <a:lstStyle/>
        <a:p>
          <a:endParaRPr lang="ru-RU"/>
        </a:p>
      </dgm:t>
    </dgm:pt>
    <dgm:pt modelId="{63587E3A-8603-44A9-B3B9-BA5EDC625C79}">
      <dgm:prSet phldrT="[Текст]" custT="1"/>
      <dgm:spPr/>
      <dgm:t>
        <a:bodyPr/>
        <a:lstStyle/>
        <a:p>
          <a:r>
            <a:rPr lang="ru-RU" sz="1200" dirty="0" smtClean="0"/>
            <a:t>Анализ, адресные рекомендации</a:t>
          </a:r>
          <a:endParaRPr lang="ru-RU" sz="1200" dirty="0"/>
        </a:p>
      </dgm:t>
    </dgm:pt>
    <dgm:pt modelId="{8D28BA55-CFB1-4159-9392-1DD076C22D14}" type="parTrans" cxnId="{E3566BF0-2FB1-4874-86DA-5635894DBD2C}">
      <dgm:prSet/>
      <dgm:spPr/>
      <dgm:t>
        <a:bodyPr/>
        <a:lstStyle/>
        <a:p>
          <a:endParaRPr lang="ru-RU"/>
        </a:p>
      </dgm:t>
    </dgm:pt>
    <dgm:pt modelId="{1714077F-B96F-4CF8-B655-5BD6E0440B78}" type="sibTrans" cxnId="{E3566BF0-2FB1-4874-86DA-5635894DBD2C}">
      <dgm:prSet/>
      <dgm:spPr/>
      <dgm:t>
        <a:bodyPr/>
        <a:lstStyle/>
        <a:p>
          <a:endParaRPr lang="ru-RU"/>
        </a:p>
      </dgm:t>
    </dgm:pt>
    <dgm:pt modelId="{E7A61BE2-9AE1-4A7B-8539-80A84EE7F265}">
      <dgm:prSet phldrT="[Текст]" custT="1"/>
      <dgm:spPr/>
      <dgm:t>
        <a:bodyPr/>
        <a:lstStyle/>
        <a:p>
          <a:r>
            <a:rPr lang="ru-RU" sz="1200" dirty="0" smtClean="0"/>
            <a:t>Меры, управленческие  решения</a:t>
          </a:r>
          <a:endParaRPr lang="ru-RU" sz="1200" dirty="0"/>
        </a:p>
      </dgm:t>
    </dgm:pt>
    <dgm:pt modelId="{657FA1C2-98A3-4288-9C5E-234AA46E5631}" type="parTrans" cxnId="{3BC1201B-CD32-4D6E-9DE5-568B8B362E69}">
      <dgm:prSet/>
      <dgm:spPr/>
      <dgm:t>
        <a:bodyPr/>
        <a:lstStyle/>
        <a:p>
          <a:endParaRPr lang="ru-RU"/>
        </a:p>
      </dgm:t>
    </dgm:pt>
    <dgm:pt modelId="{BE28BE99-F79D-45B8-A2F2-6E32A0FCB426}" type="sibTrans" cxnId="{3BC1201B-CD32-4D6E-9DE5-568B8B362E69}">
      <dgm:prSet/>
      <dgm:spPr/>
      <dgm:t>
        <a:bodyPr/>
        <a:lstStyle/>
        <a:p>
          <a:endParaRPr lang="ru-RU"/>
        </a:p>
      </dgm:t>
    </dgm:pt>
    <dgm:pt modelId="{CC245243-737B-4F28-B99A-4D8DA8CBEBDD}">
      <dgm:prSet custT="1"/>
      <dgm:spPr/>
      <dgm:t>
        <a:bodyPr/>
        <a:lstStyle/>
        <a:p>
          <a:r>
            <a:rPr lang="ru-RU" sz="1200" dirty="0" smtClean="0"/>
            <a:t>Анализ эффективности принятых мер</a:t>
          </a:r>
          <a:endParaRPr lang="ru-RU" sz="1200" dirty="0"/>
        </a:p>
      </dgm:t>
    </dgm:pt>
    <dgm:pt modelId="{D8EF205D-ED6C-4434-AAE7-7A8AE4B49CC0}" type="parTrans" cxnId="{D77A6DBD-AB26-4FF7-99A9-39ED0F07A3A9}">
      <dgm:prSet/>
      <dgm:spPr/>
      <dgm:t>
        <a:bodyPr/>
        <a:lstStyle/>
        <a:p>
          <a:endParaRPr lang="ru-RU"/>
        </a:p>
      </dgm:t>
    </dgm:pt>
    <dgm:pt modelId="{81DD1562-FA18-4332-857F-E924702F5928}" type="sibTrans" cxnId="{D77A6DBD-AB26-4FF7-99A9-39ED0F07A3A9}">
      <dgm:prSet/>
      <dgm:spPr/>
      <dgm:t>
        <a:bodyPr/>
        <a:lstStyle/>
        <a:p>
          <a:endParaRPr lang="ru-RU"/>
        </a:p>
      </dgm:t>
    </dgm:pt>
    <dgm:pt modelId="{7B3C6E94-6026-4263-B531-06ABCB2FD52E}" type="pres">
      <dgm:prSet presAssocID="{FC89F608-53A3-4302-B541-92C65CF77A1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A2502F-3677-4F91-91E3-04D1EAB4BD8D}" type="pres">
      <dgm:prSet presAssocID="{08A27542-7F9D-4FDC-A7AC-93DAB2B2EC1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D5230-69DC-4C62-B3B5-8CD32A37000C}" type="pres">
      <dgm:prSet presAssocID="{BC1773FC-A620-46A8-AF0F-A01F79F52A54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0180D5D-2B46-4BE8-81A6-5B4581E48509}" type="pres">
      <dgm:prSet presAssocID="{BC1773FC-A620-46A8-AF0F-A01F79F52A54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9F4EB222-E912-4020-9468-C1E7172A0C65}" type="pres">
      <dgm:prSet presAssocID="{FA3E3AD6-BDF2-4A17-A618-C36D7D68331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6DB34-0D3A-4618-9287-5387AD0E25C8}" type="pres">
      <dgm:prSet presAssocID="{D53A5301-FBCC-4BFD-969A-05827181EBC4}" presName="sibTrans" presStyleLbl="sibTrans2D1" presStyleIdx="1" presStyleCnt="6"/>
      <dgm:spPr/>
      <dgm:t>
        <a:bodyPr/>
        <a:lstStyle/>
        <a:p>
          <a:endParaRPr lang="ru-RU"/>
        </a:p>
      </dgm:t>
    </dgm:pt>
    <dgm:pt modelId="{87F1FA52-0D20-42D5-9EB2-28AD92669E92}" type="pres">
      <dgm:prSet presAssocID="{D53A5301-FBCC-4BFD-969A-05827181EBC4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C1FA5268-8174-4BAB-B11C-19243300FE63}" type="pres">
      <dgm:prSet presAssocID="{72893ACD-13E9-44BE-B013-B5E8183FAAB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4CDFD-6771-4F7E-93D7-97A35783BDA2}" type="pres">
      <dgm:prSet presAssocID="{FBCBB803-30A8-423C-8E92-AD573944C38A}" presName="sibTrans" presStyleLbl="sibTrans2D1" presStyleIdx="2" presStyleCnt="6"/>
      <dgm:spPr/>
      <dgm:t>
        <a:bodyPr/>
        <a:lstStyle/>
        <a:p>
          <a:endParaRPr lang="ru-RU"/>
        </a:p>
      </dgm:t>
    </dgm:pt>
    <dgm:pt modelId="{F3B403CA-2C68-4CC3-A631-5BA8589F55EA}" type="pres">
      <dgm:prSet presAssocID="{FBCBB803-30A8-423C-8E92-AD573944C38A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6906522-5A23-43D7-B925-F810A6B81C95}" type="pres">
      <dgm:prSet presAssocID="{63587E3A-8603-44A9-B3B9-BA5EDC625C7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A5C0B-82CA-44B5-B1B1-C6E88A297EB6}" type="pres">
      <dgm:prSet presAssocID="{1714077F-B96F-4CF8-B655-5BD6E0440B78}" presName="sibTrans" presStyleLbl="sibTrans2D1" presStyleIdx="3" presStyleCnt="6"/>
      <dgm:spPr/>
      <dgm:t>
        <a:bodyPr/>
        <a:lstStyle/>
        <a:p>
          <a:endParaRPr lang="ru-RU"/>
        </a:p>
      </dgm:t>
    </dgm:pt>
    <dgm:pt modelId="{CF5AB4DD-A2FD-4052-B8BB-AA5E3E0B8402}" type="pres">
      <dgm:prSet presAssocID="{1714077F-B96F-4CF8-B655-5BD6E0440B78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1F4E19F-329D-40BC-8E93-26811E76BDE5}" type="pres">
      <dgm:prSet presAssocID="{E7A61BE2-9AE1-4A7B-8539-80A84EE7F26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33D2B-E3E0-4C3A-B844-C80A378F1551}" type="pres">
      <dgm:prSet presAssocID="{BE28BE99-F79D-45B8-A2F2-6E32A0FCB426}" presName="sibTrans" presStyleLbl="sibTrans2D1" presStyleIdx="4" presStyleCnt="6"/>
      <dgm:spPr/>
      <dgm:t>
        <a:bodyPr/>
        <a:lstStyle/>
        <a:p>
          <a:endParaRPr lang="ru-RU"/>
        </a:p>
      </dgm:t>
    </dgm:pt>
    <dgm:pt modelId="{56813541-7678-4C06-B0BE-139B10B28C93}" type="pres">
      <dgm:prSet presAssocID="{BE28BE99-F79D-45B8-A2F2-6E32A0FCB426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DDBF1EE-7F45-4509-9FC7-0893166BD5BF}" type="pres">
      <dgm:prSet presAssocID="{CC245243-737B-4F28-B99A-4D8DA8CBEBD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18FCE-3E9B-4C5D-8079-7915BCE24F41}" type="pres">
      <dgm:prSet presAssocID="{81DD1562-FA18-4332-857F-E924702F5928}" presName="sibTrans" presStyleLbl="sibTrans2D1" presStyleIdx="5" presStyleCnt="6"/>
      <dgm:spPr/>
      <dgm:t>
        <a:bodyPr/>
        <a:lstStyle/>
        <a:p>
          <a:endParaRPr lang="ru-RU"/>
        </a:p>
      </dgm:t>
    </dgm:pt>
    <dgm:pt modelId="{30661B1D-6965-460D-AA6F-60579A07611B}" type="pres">
      <dgm:prSet presAssocID="{81DD1562-FA18-4332-857F-E924702F5928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7AB7FEEC-4CF5-4E82-9AB8-4C34F9BE0232}" type="presOf" srcId="{BE28BE99-F79D-45B8-A2F2-6E32A0FCB426}" destId="{A9733D2B-E3E0-4C3A-B844-C80A378F1551}" srcOrd="0" destOrd="0" presId="urn:microsoft.com/office/officeart/2005/8/layout/cycle2"/>
    <dgm:cxn modelId="{3BC1201B-CD32-4D6E-9DE5-568B8B362E69}" srcId="{FC89F608-53A3-4302-B541-92C65CF77A14}" destId="{E7A61BE2-9AE1-4A7B-8539-80A84EE7F265}" srcOrd="4" destOrd="0" parTransId="{657FA1C2-98A3-4288-9C5E-234AA46E5631}" sibTransId="{BE28BE99-F79D-45B8-A2F2-6E32A0FCB426}"/>
    <dgm:cxn modelId="{CE606B40-136E-4AF4-A73B-C955CCF04E38}" type="presOf" srcId="{1714077F-B96F-4CF8-B655-5BD6E0440B78}" destId="{5C7A5C0B-82CA-44B5-B1B1-C6E88A297EB6}" srcOrd="0" destOrd="0" presId="urn:microsoft.com/office/officeart/2005/8/layout/cycle2"/>
    <dgm:cxn modelId="{371D5398-331C-4BE5-A656-F30B8389E75E}" type="presOf" srcId="{FBCBB803-30A8-423C-8E92-AD573944C38A}" destId="{F3B403CA-2C68-4CC3-A631-5BA8589F55EA}" srcOrd="1" destOrd="0" presId="urn:microsoft.com/office/officeart/2005/8/layout/cycle2"/>
    <dgm:cxn modelId="{CC44C8DB-C900-45F7-9AA4-EBCA61CA1F51}" type="presOf" srcId="{BC1773FC-A620-46A8-AF0F-A01F79F52A54}" destId="{400D5230-69DC-4C62-B3B5-8CD32A37000C}" srcOrd="0" destOrd="0" presId="urn:microsoft.com/office/officeart/2005/8/layout/cycle2"/>
    <dgm:cxn modelId="{B88E62F9-8F6E-46B6-AE85-FD4637E09EB3}" type="presOf" srcId="{FBCBB803-30A8-423C-8E92-AD573944C38A}" destId="{6BA4CDFD-6771-4F7E-93D7-97A35783BDA2}" srcOrd="0" destOrd="0" presId="urn:microsoft.com/office/officeart/2005/8/layout/cycle2"/>
    <dgm:cxn modelId="{24019E07-EE52-46EB-AAB6-062BA7FBAD06}" type="presOf" srcId="{FC89F608-53A3-4302-B541-92C65CF77A14}" destId="{7B3C6E94-6026-4263-B531-06ABCB2FD52E}" srcOrd="0" destOrd="0" presId="urn:microsoft.com/office/officeart/2005/8/layout/cycle2"/>
    <dgm:cxn modelId="{448CBF4B-BCA0-42FE-814B-FD8013841C1F}" type="presOf" srcId="{63587E3A-8603-44A9-B3B9-BA5EDC625C79}" destId="{16906522-5A23-43D7-B925-F810A6B81C95}" srcOrd="0" destOrd="0" presId="urn:microsoft.com/office/officeart/2005/8/layout/cycle2"/>
    <dgm:cxn modelId="{7C3FFA30-CB87-4CD1-B398-28983607872D}" type="presOf" srcId="{81DD1562-FA18-4332-857F-E924702F5928}" destId="{30661B1D-6965-460D-AA6F-60579A07611B}" srcOrd="1" destOrd="0" presId="urn:microsoft.com/office/officeart/2005/8/layout/cycle2"/>
    <dgm:cxn modelId="{E3566BF0-2FB1-4874-86DA-5635894DBD2C}" srcId="{FC89F608-53A3-4302-B541-92C65CF77A14}" destId="{63587E3A-8603-44A9-B3B9-BA5EDC625C79}" srcOrd="3" destOrd="0" parTransId="{8D28BA55-CFB1-4159-9392-1DD076C22D14}" sibTransId="{1714077F-B96F-4CF8-B655-5BD6E0440B78}"/>
    <dgm:cxn modelId="{F619C0D1-B74B-4BB9-B078-64465FB72E06}" srcId="{FC89F608-53A3-4302-B541-92C65CF77A14}" destId="{72893ACD-13E9-44BE-B013-B5E8183FAAB5}" srcOrd="2" destOrd="0" parTransId="{47AB7F2F-B323-47B5-955C-1D05F7171569}" sibTransId="{FBCBB803-30A8-423C-8E92-AD573944C38A}"/>
    <dgm:cxn modelId="{001F3C3C-B6DA-4ABF-81A4-1D4E123BAD88}" type="presOf" srcId="{D53A5301-FBCC-4BFD-969A-05827181EBC4}" destId="{87F1FA52-0D20-42D5-9EB2-28AD92669E92}" srcOrd="1" destOrd="0" presId="urn:microsoft.com/office/officeart/2005/8/layout/cycle2"/>
    <dgm:cxn modelId="{AC175E4B-022D-468A-AAE8-5DC3A05176AD}" type="presOf" srcId="{BC1773FC-A620-46A8-AF0F-A01F79F52A54}" destId="{20180D5D-2B46-4BE8-81A6-5B4581E48509}" srcOrd="1" destOrd="0" presId="urn:microsoft.com/office/officeart/2005/8/layout/cycle2"/>
    <dgm:cxn modelId="{7999E9C8-BAC7-45F9-BD38-9976EB8A81A9}" type="presOf" srcId="{D53A5301-FBCC-4BFD-969A-05827181EBC4}" destId="{3466DB34-0D3A-4618-9287-5387AD0E25C8}" srcOrd="0" destOrd="0" presId="urn:microsoft.com/office/officeart/2005/8/layout/cycle2"/>
    <dgm:cxn modelId="{CC4C7F91-B970-4CB0-AE1F-D6A4B63C9D48}" type="presOf" srcId="{08A27542-7F9D-4FDC-A7AC-93DAB2B2EC15}" destId="{FAA2502F-3677-4F91-91E3-04D1EAB4BD8D}" srcOrd="0" destOrd="0" presId="urn:microsoft.com/office/officeart/2005/8/layout/cycle2"/>
    <dgm:cxn modelId="{45AFC15D-CB1A-4DF6-9552-183260F402C7}" type="presOf" srcId="{72893ACD-13E9-44BE-B013-B5E8183FAAB5}" destId="{C1FA5268-8174-4BAB-B11C-19243300FE63}" srcOrd="0" destOrd="0" presId="urn:microsoft.com/office/officeart/2005/8/layout/cycle2"/>
    <dgm:cxn modelId="{E7B8C7A2-4DEF-42F9-AA83-9DE2238F3CA1}" type="presOf" srcId="{BE28BE99-F79D-45B8-A2F2-6E32A0FCB426}" destId="{56813541-7678-4C06-B0BE-139B10B28C93}" srcOrd="1" destOrd="0" presId="urn:microsoft.com/office/officeart/2005/8/layout/cycle2"/>
    <dgm:cxn modelId="{D77A6DBD-AB26-4FF7-99A9-39ED0F07A3A9}" srcId="{FC89F608-53A3-4302-B541-92C65CF77A14}" destId="{CC245243-737B-4F28-B99A-4D8DA8CBEBDD}" srcOrd="5" destOrd="0" parTransId="{D8EF205D-ED6C-4434-AAE7-7A8AE4B49CC0}" sibTransId="{81DD1562-FA18-4332-857F-E924702F5928}"/>
    <dgm:cxn modelId="{9DE2C27F-FA6A-4FF9-9C06-01242F516742}" type="presOf" srcId="{CC245243-737B-4F28-B99A-4D8DA8CBEBDD}" destId="{BDDBF1EE-7F45-4509-9FC7-0893166BD5BF}" srcOrd="0" destOrd="0" presId="urn:microsoft.com/office/officeart/2005/8/layout/cycle2"/>
    <dgm:cxn modelId="{DBE9BA6A-049E-4D02-8DD9-0E73F46608C6}" type="presOf" srcId="{E7A61BE2-9AE1-4A7B-8539-80A84EE7F265}" destId="{11F4E19F-329D-40BC-8E93-26811E76BDE5}" srcOrd="0" destOrd="0" presId="urn:microsoft.com/office/officeart/2005/8/layout/cycle2"/>
    <dgm:cxn modelId="{48D25395-039C-4E1B-A866-440E6DAF1C72}" srcId="{FC89F608-53A3-4302-B541-92C65CF77A14}" destId="{08A27542-7F9D-4FDC-A7AC-93DAB2B2EC15}" srcOrd="0" destOrd="0" parTransId="{7F940B9F-44BC-4584-9B38-A7E0EC5ACE3C}" sibTransId="{BC1773FC-A620-46A8-AF0F-A01F79F52A54}"/>
    <dgm:cxn modelId="{507D03DE-B98A-4135-8108-ECBC1EA40A7D}" type="presOf" srcId="{FA3E3AD6-BDF2-4A17-A618-C36D7D68331F}" destId="{9F4EB222-E912-4020-9468-C1E7172A0C65}" srcOrd="0" destOrd="0" presId="urn:microsoft.com/office/officeart/2005/8/layout/cycle2"/>
    <dgm:cxn modelId="{E493B37C-1328-4368-8BE4-11FB3ED5F015}" type="presOf" srcId="{1714077F-B96F-4CF8-B655-5BD6E0440B78}" destId="{CF5AB4DD-A2FD-4052-B8BB-AA5E3E0B8402}" srcOrd="1" destOrd="0" presId="urn:microsoft.com/office/officeart/2005/8/layout/cycle2"/>
    <dgm:cxn modelId="{444007AA-FC3D-452C-B8B9-64B8BD727252}" srcId="{FC89F608-53A3-4302-B541-92C65CF77A14}" destId="{FA3E3AD6-BDF2-4A17-A618-C36D7D68331F}" srcOrd="1" destOrd="0" parTransId="{B3EA0121-061D-4403-9096-65C08D5F894F}" sibTransId="{D53A5301-FBCC-4BFD-969A-05827181EBC4}"/>
    <dgm:cxn modelId="{BC60C8E3-9E2A-4EEE-ACA1-572995E3975A}" type="presOf" srcId="{81DD1562-FA18-4332-857F-E924702F5928}" destId="{05718FCE-3E9B-4C5D-8079-7915BCE24F41}" srcOrd="0" destOrd="0" presId="urn:microsoft.com/office/officeart/2005/8/layout/cycle2"/>
    <dgm:cxn modelId="{EF847E39-1BDB-486E-9076-E03F1469C41A}" type="presParOf" srcId="{7B3C6E94-6026-4263-B531-06ABCB2FD52E}" destId="{FAA2502F-3677-4F91-91E3-04D1EAB4BD8D}" srcOrd="0" destOrd="0" presId="urn:microsoft.com/office/officeart/2005/8/layout/cycle2"/>
    <dgm:cxn modelId="{15EB958A-8FBE-439C-B113-C51B91595147}" type="presParOf" srcId="{7B3C6E94-6026-4263-B531-06ABCB2FD52E}" destId="{400D5230-69DC-4C62-B3B5-8CD32A37000C}" srcOrd="1" destOrd="0" presId="urn:microsoft.com/office/officeart/2005/8/layout/cycle2"/>
    <dgm:cxn modelId="{ABA9C3C6-9926-475B-ADD0-6B05322929C5}" type="presParOf" srcId="{400D5230-69DC-4C62-B3B5-8CD32A37000C}" destId="{20180D5D-2B46-4BE8-81A6-5B4581E48509}" srcOrd="0" destOrd="0" presId="urn:microsoft.com/office/officeart/2005/8/layout/cycle2"/>
    <dgm:cxn modelId="{1E7D3353-1E53-49B4-9E40-F7A582F9A62D}" type="presParOf" srcId="{7B3C6E94-6026-4263-B531-06ABCB2FD52E}" destId="{9F4EB222-E912-4020-9468-C1E7172A0C65}" srcOrd="2" destOrd="0" presId="urn:microsoft.com/office/officeart/2005/8/layout/cycle2"/>
    <dgm:cxn modelId="{FDF7426B-E79A-4B92-B8C8-E47760887E36}" type="presParOf" srcId="{7B3C6E94-6026-4263-B531-06ABCB2FD52E}" destId="{3466DB34-0D3A-4618-9287-5387AD0E25C8}" srcOrd="3" destOrd="0" presId="urn:microsoft.com/office/officeart/2005/8/layout/cycle2"/>
    <dgm:cxn modelId="{D65D4EB1-6376-474C-9A53-DCD61509F376}" type="presParOf" srcId="{3466DB34-0D3A-4618-9287-5387AD0E25C8}" destId="{87F1FA52-0D20-42D5-9EB2-28AD92669E92}" srcOrd="0" destOrd="0" presId="urn:microsoft.com/office/officeart/2005/8/layout/cycle2"/>
    <dgm:cxn modelId="{37C362F1-F483-49B6-94BD-511A858FA911}" type="presParOf" srcId="{7B3C6E94-6026-4263-B531-06ABCB2FD52E}" destId="{C1FA5268-8174-4BAB-B11C-19243300FE63}" srcOrd="4" destOrd="0" presId="urn:microsoft.com/office/officeart/2005/8/layout/cycle2"/>
    <dgm:cxn modelId="{D3D0DAC6-865C-4520-B9DE-2D6B3CBBCD4B}" type="presParOf" srcId="{7B3C6E94-6026-4263-B531-06ABCB2FD52E}" destId="{6BA4CDFD-6771-4F7E-93D7-97A35783BDA2}" srcOrd="5" destOrd="0" presId="urn:microsoft.com/office/officeart/2005/8/layout/cycle2"/>
    <dgm:cxn modelId="{840B5C3F-E118-472F-AD06-87B51F65E0F3}" type="presParOf" srcId="{6BA4CDFD-6771-4F7E-93D7-97A35783BDA2}" destId="{F3B403CA-2C68-4CC3-A631-5BA8589F55EA}" srcOrd="0" destOrd="0" presId="urn:microsoft.com/office/officeart/2005/8/layout/cycle2"/>
    <dgm:cxn modelId="{6074AE29-04A9-49F1-B358-22B6BAA1E0EA}" type="presParOf" srcId="{7B3C6E94-6026-4263-B531-06ABCB2FD52E}" destId="{16906522-5A23-43D7-B925-F810A6B81C95}" srcOrd="6" destOrd="0" presId="urn:microsoft.com/office/officeart/2005/8/layout/cycle2"/>
    <dgm:cxn modelId="{622730C5-E4CC-4207-9788-8C61D13E1A9E}" type="presParOf" srcId="{7B3C6E94-6026-4263-B531-06ABCB2FD52E}" destId="{5C7A5C0B-82CA-44B5-B1B1-C6E88A297EB6}" srcOrd="7" destOrd="0" presId="urn:microsoft.com/office/officeart/2005/8/layout/cycle2"/>
    <dgm:cxn modelId="{76BABA50-5066-453F-A811-A6376C384B7C}" type="presParOf" srcId="{5C7A5C0B-82CA-44B5-B1B1-C6E88A297EB6}" destId="{CF5AB4DD-A2FD-4052-B8BB-AA5E3E0B8402}" srcOrd="0" destOrd="0" presId="urn:microsoft.com/office/officeart/2005/8/layout/cycle2"/>
    <dgm:cxn modelId="{D5573526-7052-4520-BCC5-D5F65CF7DD8B}" type="presParOf" srcId="{7B3C6E94-6026-4263-B531-06ABCB2FD52E}" destId="{11F4E19F-329D-40BC-8E93-26811E76BDE5}" srcOrd="8" destOrd="0" presId="urn:microsoft.com/office/officeart/2005/8/layout/cycle2"/>
    <dgm:cxn modelId="{B3004D69-0EF5-4204-9695-DB099BE079BE}" type="presParOf" srcId="{7B3C6E94-6026-4263-B531-06ABCB2FD52E}" destId="{A9733D2B-E3E0-4C3A-B844-C80A378F1551}" srcOrd="9" destOrd="0" presId="urn:microsoft.com/office/officeart/2005/8/layout/cycle2"/>
    <dgm:cxn modelId="{3D0ACAD3-7DFC-40C8-81FE-0FE2C19AC531}" type="presParOf" srcId="{A9733D2B-E3E0-4C3A-B844-C80A378F1551}" destId="{56813541-7678-4C06-B0BE-139B10B28C93}" srcOrd="0" destOrd="0" presId="urn:microsoft.com/office/officeart/2005/8/layout/cycle2"/>
    <dgm:cxn modelId="{21068191-F516-404F-8562-69BDD294E219}" type="presParOf" srcId="{7B3C6E94-6026-4263-B531-06ABCB2FD52E}" destId="{BDDBF1EE-7F45-4509-9FC7-0893166BD5BF}" srcOrd="10" destOrd="0" presId="urn:microsoft.com/office/officeart/2005/8/layout/cycle2"/>
    <dgm:cxn modelId="{8E4BEEA1-85B8-40F0-A3C2-4E7625C75E9F}" type="presParOf" srcId="{7B3C6E94-6026-4263-B531-06ABCB2FD52E}" destId="{05718FCE-3E9B-4C5D-8079-7915BCE24F41}" srcOrd="11" destOrd="0" presId="urn:microsoft.com/office/officeart/2005/8/layout/cycle2"/>
    <dgm:cxn modelId="{6EAA4E5C-EA6C-494B-BCD8-F255DA9FD197}" type="presParOf" srcId="{05718FCE-3E9B-4C5D-8079-7915BCE24F41}" destId="{30661B1D-6965-460D-AA6F-60579A07611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D3FD02-A06D-4354-AC50-C1EEDDC768E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529B90-27E7-4390-B06A-DFAE586F3595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FF0000"/>
              </a:solidFill>
            </a:rPr>
            <a:t>Регион</a:t>
          </a:r>
          <a:endParaRPr lang="ru-RU" sz="3200" b="1" dirty="0">
            <a:solidFill>
              <a:srgbClr val="FF0000"/>
            </a:solidFill>
          </a:endParaRPr>
        </a:p>
      </dgm:t>
    </dgm:pt>
    <dgm:pt modelId="{DA0DB9F3-AB09-4FFE-801F-3B7A55B0183C}" type="parTrans" cxnId="{871407CD-9C85-4AD7-91C9-39F9AF519671}">
      <dgm:prSet/>
      <dgm:spPr/>
      <dgm:t>
        <a:bodyPr/>
        <a:lstStyle/>
        <a:p>
          <a:endParaRPr lang="ru-RU"/>
        </a:p>
      </dgm:t>
    </dgm:pt>
    <dgm:pt modelId="{4D95D036-7006-46B6-AC59-0C85E65ECAF9}" type="sibTrans" cxnId="{871407CD-9C85-4AD7-91C9-39F9AF519671}">
      <dgm:prSet/>
      <dgm:spPr/>
      <dgm:t>
        <a:bodyPr/>
        <a:lstStyle/>
        <a:p>
          <a:endParaRPr lang="ru-RU"/>
        </a:p>
      </dgm:t>
    </dgm:pt>
    <dgm:pt modelId="{FACC45DB-3169-47E7-A53C-7745A98C81E5}">
      <dgm:prSet phldrT="[Текст]"/>
      <dgm:spPr/>
      <dgm:t>
        <a:bodyPr/>
        <a:lstStyle/>
        <a:p>
          <a:r>
            <a:rPr lang="ru-RU" sz="1600" dirty="0" smtClean="0"/>
            <a:t>Завершить нормативное оформление системы управления качеством образования по 9 направлениям</a:t>
          </a:r>
          <a:endParaRPr lang="ru-RU" sz="1600" dirty="0"/>
        </a:p>
      </dgm:t>
    </dgm:pt>
    <dgm:pt modelId="{780776D6-5E2C-4C34-B644-6FB3843A3136}" type="parTrans" cxnId="{18F411D6-2611-4B0B-83DD-8779AC6ABCEF}">
      <dgm:prSet/>
      <dgm:spPr/>
      <dgm:t>
        <a:bodyPr/>
        <a:lstStyle/>
        <a:p>
          <a:endParaRPr lang="ru-RU"/>
        </a:p>
      </dgm:t>
    </dgm:pt>
    <dgm:pt modelId="{5C3D696A-588C-4ECD-BF6A-0AC063299EB6}" type="sibTrans" cxnId="{18F411D6-2611-4B0B-83DD-8779AC6ABCEF}">
      <dgm:prSet/>
      <dgm:spPr/>
      <dgm:t>
        <a:bodyPr/>
        <a:lstStyle/>
        <a:p>
          <a:endParaRPr lang="ru-RU"/>
        </a:p>
      </dgm:t>
    </dgm:pt>
    <dgm:pt modelId="{477479C1-2840-409B-B777-4E1A5BFD8276}">
      <dgm:prSet phldrT="[Текст]" custT="1"/>
      <dgm:spPr/>
      <dgm:t>
        <a:bodyPr/>
        <a:lstStyle/>
        <a:p>
          <a:r>
            <a:rPr lang="ru-RU" sz="1400" dirty="0" smtClean="0"/>
            <a:t>2020 – 2021 уч. год</a:t>
          </a:r>
          <a:endParaRPr lang="ru-RU" sz="1400" dirty="0"/>
        </a:p>
      </dgm:t>
    </dgm:pt>
    <dgm:pt modelId="{66C188F4-94BB-4ABE-B30D-89BEFA9F5DFB}" type="parTrans" cxnId="{1F357291-6ADB-4B45-B04D-0E87581B3247}">
      <dgm:prSet/>
      <dgm:spPr/>
      <dgm:t>
        <a:bodyPr/>
        <a:lstStyle/>
        <a:p>
          <a:endParaRPr lang="ru-RU"/>
        </a:p>
      </dgm:t>
    </dgm:pt>
    <dgm:pt modelId="{C09A8A3C-8727-482C-AFED-A48309B72B7B}" type="sibTrans" cxnId="{1F357291-6ADB-4B45-B04D-0E87581B3247}">
      <dgm:prSet/>
      <dgm:spPr/>
      <dgm:t>
        <a:bodyPr/>
        <a:lstStyle/>
        <a:p>
          <a:endParaRPr lang="ru-RU"/>
        </a:p>
      </dgm:t>
    </dgm:pt>
    <dgm:pt modelId="{1451938F-44E6-4499-8F92-A91FC0BC5EB9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Муниципалитет</a:t>
          </a:r>
          <a:endParaRPr lang="ru-RU" b="1" dirty="0">
            <a:solidFill>
              <a:srgbClr val="FF0000"/>
            </a:solidFill>
          </a:endParaRPr>
        </a:p>
      </dgm:t>
    </dgm:pt>
    <dgm:pt modelId="{C980A50B-E54F-4BD8-86E8-4B42858DD1EC}" type="parTrans" cxnId="{BB1F04E4-47C5-46C8-9606-8371A506909E}">
      <dgm:prSet/>
      <dgm:spPr/>
      <dgm:t>
        <a:bodyPr/>
        <a:lstStyle/>
        <a:p>
          <a:endParaRPr lang="ru-RU"/>
        </a:p>
      </dgm:t>
    </dgm:pt>
    <dgm:pt modelId="{F6AE24AB-A758-404D-B909-55A3C29C511A}" type="sibTrans" cxnId="{BB1F04E4-47C5-46C8-9606-8371A506909E}">
      <dgm:prSet/>
      <dgm:spPr/>
      <dgm:t>
        <a:bodyPr/>
        <a:lstStyle/>
        <a:p>
          <a:endParaRPr lang="ru-RU"/>
        </a:p>
      </dgm:t>
    </dgm:pt>
    <dgm:pt modelId="{B1053002-5856-4A16-8C52-91EB6F0CEA4E}">
      <dgm:prSet phldrT="[Текст]"/>
      <dgm:spPr/>
      <dgm:t>
        <a:bodyPr/>
        <a:lstStyle/>
        <a:p>
          <a:r>
            <a:rPr lang="ru-RU" dirty="0" smtClean="0"/>
            <a:t>Обеспечить нормативное оформление системы управления качеством образования по 9 направлениям </a:t>
          </a:r>
          <a:endParaRPr lang="ru-RU" dirty="0"/>
        </a:p>
      </dgm:t>
    </dgm:pt>
    <dgm:pt modelId="{24CD1344-08CA-4452-8D15-A9F056EB969C}" type="parTrans" cxnId="{FCD469DE-331C-4835-A42C-01F8470AC6C8}">
      <dgm:prSet/>
      <dgm:spPr/>
      <dgm:t>
        <a:bodyPr/>
        <a:lstStyle/>
        <a:p>
          <a:endParaRPr lang="ru-RU"/>
        </a:p>
      </dgm:t>
    </dgm:pt>
    <dgm:pt modelId="{D5D8FA8E-BAD0-4D67-8620-201A43E6F26D}" type="sibTrans" cxnId="{FCD469DE-331C-4835-A42C-01F8470AC6C8}">
      <dgm:prSet/>
      <dgm:spPr/>
      <dgm:t>
        <a:bodyPr/>
        <a:lstStyle/>
        <a:p>
          <a:endParaRPr lang="ru-RU"/>
        </a:p>
      </dgm:t>
    </dgm:pt>
    <dgm:pt modelId="{FE3CFCC6-D482-433E-8F6F-4277C2A714F3}">
      <dgm:prSet phldrT="[Текст]"/>
      <dgm:spPr/>
      <dgm:t>
        <a:bodyPr/>
        <a:lstStyle/>
        <a:p>
          <a:r>
            <a:rPr lang="ru-RU" dirty="0" smtClean="0"/>
            <a:t>2020 - 2021 </a:t>
          </a:r>
          <a:r>
            <a:rPr lang="ru-RU" dirty="0" err="1" smtClean="0"/>
            <a:t>уч.год</a:t>
          </a:r>
          <a:endParaRPr lang="ru-RU" dirty="0"/>
        </a:p>
      </dgm:t>
    </dgm:pt>
    <dgm:pt modelId="{86A00A34-F81E-4297-A404-B72F6868757C}" type="parTrans" cxnId="{165E0E1B-4234-4B30-8DF0-51E4F129E5F6}">
      <dgm:prSet/>
      <dgm:spPr/>
      <dgm:t>
        <a:bodyPr/>
        <a:lstStyle/>
        <a:p>
          <a:endParaRPr lang="ru-RU"/>
        </a:p>
      </dgm:t>
    </dgm:pt>
    <dgm:pt modelId="{A1080E69-C86D-4DF2-B3AC-D24CB5828E89}" type="sibTrans" cxnId="{165E0E1B-4234-4B30-8DF0-51E4F129E5F6}">
      <dgm:prSet/>
      <dgm:spPr/>
      <dgm:t>
        <a:bodyPr/>
        <a:lstStyle/>
        <a:p>
          <a:endParaRPr lang="ru-RU"/>
        </a:p>
      </dgm:t>
    </dgm:pt>
    <dgm:pt modelId="{68D23F22-D280-485A-A0A3-6C92934329EA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Школа</a:t>
          </a:r>
          <a:endParaRPr lang="ru-RU" b="1" dirty="0">
            <a:solidFill>
              <a:srgbClr val="FF0000"/>
            </a:solidFill>
          </a:endParaRPr>
        </a:p>
      </dgm:t>
    </dgm:pt>
    <dgm:pt modelId="{6E2FB456-131C-4F12-AE34-D20973FC1246}" type="parTrans" cxnId="{4DA9016A-4F7B-4159-88E0-F93FEB99D12E}">
      <dgm:prSet/>
      <dgm:spPr/>
      <dgm:t>
        <a:bodyPr/>
        <a:lstStyle/>
        <a:p>
          <a:endParaRPr lang="ru-RU"/>
        </a:p>
      </dgm:t>
    </dgm:pt>
    <dgm:pt modelId="{5E786EB7-8C45-4DD5-919A-DE82A156C0C1}" type="sibTrans" cxnId="{4DA9016A-4F7B-4159-88E0-F93FEB99D12E}">
      <dgm:prSet/>
      <dgm:spPr/>
      <dgm:t>
        <a:bodyPr/>
        <a:lstStyle/>
        <a:p>
          <a:endParaRPr lang="ru-RU"/>
        </a:p>
      </dgm:t>
    </dgm:pt>
    <dgm:pt modelId="{D5B9EDB5-DE11-4EF5-AD04-3983589558C2}">
      <dgm:prSet phldrT="[Текст]"/>
      <dgm:spPr/>
      <dgm:t>
        <a:bodyPr/>
        <a:lstStyle/>
        <a:p>
          <a:r>
            <a:rPr lang="ru-RU" dirty="0" smtClean="0"/>
            <a:t>Учесть заданные с регионального и муниципального уровней показатели в школьной системе оценки качества образования</a:t>
          </a:r>
          <a:endParaRPr lang="ru-RU" dirty="0"/>
        </a:p>
      </dgm:t>
    </dgm:pt>
    <dgm:pt modelId="{FC557F3A-C27C-4F6B-8792-4A40D7F8961D}" type="parTrans" cxnId="{B5275B86-2FED-4D89-894F-381935554291}">
      <dgm:prSet/>
      <dgm:spPr/>
      <dgm:t>
        <a:bodyPr/>
        <a:lstStyle/>
        <a:p>
          <a:endParaRPr lang="ru-RU"/>
        </a:p>
      </dgm:t>
    </dgm:pt>
    <dgm:pt modelId="{5FBFB178-19BD-421E-92F3-D24D27DE6D52}" type="sibTrans" cxnId="{B5275B86-2FED-4D89-894F-381935554291}">
      <dgm:prSet/>
      <dgm:spPr/>
      <dgm:t>
        <a:bodyPr/>
        <a:lstStyle/>
        <a:p>
          <a:endParaRPr lang="ru-RU"/>
        </a:p>
      </dgm:t>
    </dgm:pt>
    <dgm:pt modelId="{153AA4D6-1161-40FE-9BB6-15F12038E257}">
      <dgm:prSet phldrT="[Текст]"/>
      <dgm:spPr/>
      <dgm:t>
        <a:bodyPr/>
        <a:lstStyle/>
        <a:p>
          <a:r>
            <a:rPr lang="ru-RU" dirty="0" smtClean="0"/>
            <a:t>Разработать программу повышения качества образования.</a:t>
          </a:r>
          <a:endParaRPr lang="ru-RU" dirty="0"/>
        </a:p>
      </dgm:t>
    </dgm:pt>
    <dgm:pt modelId="{BED2649F-8B7F-45A1-AE0C-75926BC35F64}" type="parTrans" cxnId="{84D8FAD8-7735-4C61-94A4-0C1554DE4849}">
      <dgm:prSet/>
      <dgm:spPr/>
      <dgm:t>
        <a:bodyPr/>
        <a:lstStyle/>
        <a:p>
          <a:endParaRPr lang="ru-RU"/>
        </a:p>
      </dgm:t>
    </dgm:pt>
    <dgm:pt modelId="{4517A48B-D0F0-4D8D-8FF0-758353ABFA26}" type="sibTrans" cxnId="{84D8FAD8-7735-4C61-94A4-0C1554DE4849}">
      <dgm:prSet/>
      <dgm:spPr/>
      <dgm:t>
        <a:bodyPr/>
        <a:lstStyle/>
        <a:p>
          <a:endParaRPr lang="ru-RU"/>
        </a:p>
      </dgm:t>
    </dgm:pt>
    <dgm:pt modelId="{7A09379D-A932-486B-B8CC-DAD13CE5F991}" type="pres">
      <dgm:prSet presAssocID="{F8D3FD02-A06D-4354-AC50-C1EEDDC768E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AA3974-2947-4197-9272-F31F2112A1CE}" type="pres">
      <dgm:prSet presAssocID="{33529B90-27E7-4390-B06A-DFAE586F35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199FF-089B-4BFC-9C00-33F319EC2F97}" type="pres">
      <dgm:prSet presAssocID="{4D95D036-7006-46B6-AC59-0C85E65ECAF9}" presName="sibTrans" presStyleCnt="0"/>
      <dgm:spPr/>
    </dgm:pt>
    <dgm:pt modelId="{9FF2D7E5-8D2C-42B5-AD3F-5A2999F8E155}" type="pres">
      <dgm:prSet presAssocID="{1451938F-44E6-4499-8F92-A91FC0BC5EB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1E8ED1-0711-4509-9397-E7C8991EFB1E}" type="pres">
      <dgm:prSet presAssocID="{F6AE24AB-A758-404D-B909-55A3C29C511A}" presName="sibTrans" presStyleCnt="0"/>
      <dgm:spPr/>
    </dgm:pt>
    <dgm:pt modelId="{41C0DF08-3637-4569-B662-848A75AB1329}" type="pres">
      <dgm:prSet presAssocID="{68D23F22-D280-485A-A0A3-6C92934329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A9016A-4F7B-4159-88E0-F93FEB99D12E}" srcId="{F8D3FD02-A06D-4354-AC50-C1EEDDC768E6}" destId="{68D23F22-D280-485A-A0A3-6C92934329EA}" srcOrd="2" destOrd="0" parTransId="{6E2FB456-131C-4F12-AE34-D20973FC1246}" sibTransId="{5E786EB7-8C45-4DD5-919A-DE82A156C0C1}"/>
    <dgm:cxn modelId="{C66F91EA-D19D-431E-B476-5B6B3DE66CB6}" type="presOf" srcId="{D5B9EDB5-DE11-4EF5-AD04-3983589558C2}" destId="{41C0DF08-3637-4569-B662-848A75AB1329}" srcOrd="0" destOrd="1" presId="urn:microsoft.com/office/officeart/2005/8/layout/hList6"/>
    <dgm:cxn modelId="{07557368-205B-4592-8119-F89A3DCE1264}" type="presOf" srcId="{153AA4D6-1161-40FE-9BB6-15F12038E257}" destId="{41C0DF08-3637-4569-B662-848A75AB1329}" srcOrd="0" destOrd="2" presId="urn:microsoft.com/office/officeart/2005/8/layout/hList6"/>
    <dgm:cxn modelId="{485B48F2-5E58-4C1A-98EE-5D2D158EFD2C}" type="presOf" srcId="{68D23F22-D280-485A-A0A3-6C92934329EA}" destId="{41C0DF08-3637-4569-B662-848A75AB1329}" srcOrd="0" destOrd="0" presId="urn:microsoft.com/office/officeart/2005/8/layout/hList6"/>
    <dgm:cxn modelId="{B5275B86-2FED-4D89-894F-381935554291}" srcId="{68D23F22-D280-485A-A0A3-6C92934329EA}" destId="{D5B9EDB5-DE11-4EF5-AD04-3983589558C2}" srcOrd="0" destOrd="0" parTransId="{FC557F3A-C27C-4F6B-8792-4A40D7F8961D}" sibTransId="{5FBFB178-19BD-421E-92F3-D24D27DE6D52}"/>
    <dgm:cxn modelId="{84D8FAD8-7735-4C61-94A4-0C1554DE4849}" srcId="{68D23F22-D280-485A-A0A3-6C92934329EA}" destId="{153AA4D6-1161-40FE-9BB6-15F12038E257}" srcOrd="1" destOrd="0" parTransId="{BED2649F-8B7F-45A1-AE0C-75926BC35F64}" sibTransId="{4517A48B-D0F0-4D8D-8FF0-758353ABFA26}"/>
    <dgm:cxn modelId="{FCD469DE-331C-4835-A42C-01F8470AC6C8}" srcId="{1451938F-44E6-4499-8F92-A91FC0BC5EB9}" destId="{B1053002-5856-4A16-8C52-91EB6F0CEA4E}" srcOrd="0" destOrd="0" parTransId="{24CD1344-08CA-4452-8D15-A9F056EB969C}" sibTransId="{D5D8FA8E-BAD0-4D67-8620-201A43E6F26D}"/>
    <dgm:cxn modelId="{165E0E1B-4234-4B30-8DF0-51E4F129E5F6}" srcId="{1451938F-44E6-4499-8F92-A91FC0BC5EB9}" destId="{FE3CFCC6-D482-433E-8F6F-4277C2A714F3}" srcOrd="1" destOrd="0" parTransId="{86A00A34-F81E-4297-A404-B72F6868757C}" sibTransId="{A1080E69-C86D-4DF2-B3AC-D24CB5828E89}"/>
    <dgm:cxn modelId="{700D6D7F-E13C-47EF-81E7-EF4CA1DE05A6}" type="presOf" srcId="{FE3CFCC6-D482-433E-8F6F-4277C2A714F3}" destId="{9FF2D7E5-8D2C-42B5-AD3F-5A2999F8E155}" srcOrd="0" destOrd="2" presId="urn:microsoft.com/office/officeart/2005/8/layout/hList6"/>
    <dgm:cxn modelId="{871407CD-9C85-4AD7-91C9-39F9AF519671}" srcId="{F8D3FD02-A06D-4354-AC50-C1EEDDC768E6}" destId="{33529B90-27E7-4390-B06A-DFAE586F3595}" srcOrd="0" destOrd="0" parTransId="{DA0DB9F3-AB09-4FFE-801F-3B7A55B0183C}" sibTransId="{4D95D036-7006-46B6-AC59-0C85E65ECAF9}"/>
    <dgm:cxn modelId="{45B58830-882C-4169-88D6-267129BB4679}" type="presOf" srcId="{F8D3FD02-A06D-4354-AC50-C1EEDDC768E6}" destId="{7A09379D-A932-486B-B8CC-DAD13CE5F991}" srcOrd="0" destOrd="0" presId="urn:microsoft.com/office/officeart/2005/8/layout/hList6"/>
    <dgm:cxn modelId="{1F2EFD17-4168-4617-B7E6-2040D87347B5}" type="presOf" srcId="{B1053002-5856-4A16-8C52-91EB6F0CEA4E}" destId="{9FF2D7E5-8D2C-42B5-AD3F-5A2999F8E155}" srcOrd="0" destOrd="1" presId="urn:microsoft.com/office/officeart/2005/8/layout/hList6"/>
    <dgm:cxn modelId="{560A944C-0329-45CE-A622-88170D279EC7}" type="presOf" srcId="{1451938F-44E6-4499-8F92-A91FC0BC5EB9}" destId="{9FF2D7E5-8D2C-42B5-AD3F-5A2999F8E155}" srcOrd="0" destOrd="0" presId="urn:microsoft.com/office/officeart/2005/8/layout/hList6"/>
    <dgm:cxn modelId="{1E48CD0A-4FA2-4844-9315-438E3FECB740}" type="presOf" srcId="{477479C1-2840-409B-B777-4E1A5BFD8276}" destId="{32AA3974-2947-4197-9272-F31F2112A1CE}" srcOrd="0" destOrd="2" presId="urn:microsoft.com/office/officeart/2005/8/layout/hList6"/>
    <dgm:cxn modelId="{E7AE109A-2945-4920-A403-72C2A2280A24}" type="presOf" srcId="{FACC45DB-3169-47E7-A53C-7745A98C81E5}" destId="{32AA3974-2947-4197-9272-F31F2112A1CE}" srcOrd="0" destOrd="1" presId="urn:microsoft.com/office/officeart/2005/8/layout/hList6"/>
    <dgm:cxn modelId="{BB1F04E4-47C5-46C8-9606-8371A506909E}" srcId="{F8D3FD02-A06D-4354-AC50-C1EEDDC768E6}" destId="{1451938F-44E6-4499-8F92-A91FC0BC5EB9}" srcOrd="1" destOrd="0" parTransId="{C980A50B-E54F-4BD8-86E8-4B42858DD1EC}" sibTransId="{F6AE24AB-A758-404D-B909-55A3C29C511A}"/>
    <dgm:cxn modelId="{18F411D6-2611-4B0B-83DD-8779AC6ABCEF}" srcId="{33529B90-27E7-4390-B06A-DFAE586F3595}" destId="{FACC45DB-3169-47E7-A53C-7745A98C81E5}" srcOrd="0" destOrd="0" parTransId="{780776D6-5E2C-4C34-B644-6FB3843A3136}" sibTransId="{5C3D696A-588C-4ECD-BF6A-0AC063299EB6}"/>
    <dgm:cxn modelId="{A7344403-4C9F-42A2-825E-27D3D8B3499B}" type="presOf" srcId="{33529B90-27E7-4390-B06A-DFAE586F3595}" destId="{32AA3974-2947-4197-9272-F31F2112A1CE}" srcOrd="0" destOrd="0" presId="urn:microsoft.com/office/officeart/2005/8/layout/hList6"/>
    <dgm:cxn modelId="{1F357291-6ADB-4B45-B04D-0E87581B3247}" srcId="{33529B90-27E7-4390-B06A-DFAE586F3595}" destId="{477479C1-2840-409B-B777-4E1A5BFD8276}" srcOrd="1" destOrd="0" parTransId="{66C188F4-94BB-4ABE-B30D-89BEFA9F5DFB}" sibTransId="{C09A8A3C-8727-482C-AFED-A48309B72B7B}"/>
    <dgm:cxn modelId="{7404124B-8188-4A89-8759-9BC1953C1CB7}" type="presParOf" srcId="{7A09379D-A932-486B-B8CC-DAD13CE5F991}" destId="{32AA3974-2947-4197-9272-F31F2112A1CE}" srcOrd="0" destOrd="0" presId="urn:microsoft.com/office/officeart/2005/8/layout/hList6"/>
    <dgm:cxn modelId="{ED1AA601-1641-4D11-BFC2-B968BCABFC20}" type="presParOf" srcId="{7A09379D-A932-486B-B8CC-DAD13CE5F991}" destId="{73E199FF-089B-4BFC-9C00-33F319EC2F97}" srcOrd="1" destOrd="0" presId="urn:microsoft.com/office/officeart/2005/8/layout/hList6"/>
    <dgm:cxn modelId="{430F1978-6770-4D76-AC13-BCF0CF0FBD2D}" type="presParOf" srcId="{7A09379D-A932-486B-B8CC-DAD13CE5F991}" destId="{9FF2D7E5-8D2C-42B5-AD3F-5A2999F8E155}" srcOrd="2" destOrd="0" presId="urn:microsoft.com/office/officeart/2005/8/layout/hList6"/>
    <dgm:cxn modelId="{CD0223C5-9A81-490D-8658-17C324B1B0E1}" type="presParOf" srcId="{7A09379D-A932-486B-B8CC-DAD13CE5F991}" destId="{131E8ED1-0711-4509-9397-E7C8991EFB1E}" srcOrd="3" destOrd="0" presId="urn:microsoft.com/office/officeart/2005/8/layout/hList6"/>
    <dgm:cxn modelId="{481404FB-7C4E-4ED3-B1A1-0C7F35A08776}" type="presParOf" srcId="{7A09379D-A932-486B-B8CC-DAD13CE5F991}" destId="{41C0DF08-3637-4569-B662-848A75AB132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2502F-3677-4F91-91E3-04D1EAB4BD8D}">
      <dsp:nvSpPr>
        <dsp:cNvPr id="0" name=""/>
        <dsp:cNvSpPr/>
      </dsp:nvSpPr>
      <dsp:spPr>
        <a:xfrm>
          <a:off x="3124869" y="414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Цели</a:t>
          </a:r>
          <a:endParaRPr lang="ru-RU" sz="1600" kern="1200" dirty="0"/>
        </a:p>
      </dsp:txBody>
      <dsp:txXfrm>
        <a:off x="3303220" y="178765"/>
        <a:ext cx="861158" cy="861158"/>
      </dsp:txXfrm>
    </dsp:sp>
    <dsp:sp modelId="{400D5230-69DC-4C62-B3B5-8CD32A37000C}">
      <dsp:nvSpPr>
        <dsp:cNvPr id="0" name=""/>
        <dsp:cNvSpPr/>
      </dsp:nvSpPr>
      <dsp:spPr>
        <a:xfrm rot="1800000">
          <a:off x="4355651" y="856125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362144" y="914098"/>
        <a:ext cx="226164" cy="246617"/>
      </dsp:txXfrm>
    </dsp:sp>
    <dsp:sp modelId="{9F4EB222-E912-4020-9468-C1E7172A0C65}">
      <dsp:nvSpPr>
        <dsp:cNvPr id="0" name=""/>
        <dsp:cNvSpPr/>
      </dsp:nvSpPr>
      <dsp:spPr>
        <a:xfrm>
          <a:off x="4707502" y="914148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Показатели, методы сбора информации</a:t>
          </a:r>
          <a:endParaRPr lang="ru-RU" sz="1050" kern="1200" dirty="0"/>
        </a:p>
      </dsp:txBody>
      <dsp:txXfrm>
        <a:off x="4885853" y="1092499"/>
        <a:ext cx="861158" cy="861158"/>
      </dsp:txXfrm>
    </dsp:sp>
    <dsp:sp modelId="{3466DB34-0D3A-4618-9287-5387AD0E25C8}">
      <dsp:nvSpPr>
        <dsp:cNvPr id="0" name=""/>
        <dsp:cNvSpPr/>
      </dsp:nvSpPr>
      <dsp:spPr>
        <a:xfrm rot="5400000">
          <a:off x="5154887" y="2222154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203351" y="2255896"/>
        <a:ext cx="226164" cy="246617"/>
      </dsp:txXfrm>
    </dsp:sp>
    <dsp:sp modelId="{C1FA5268-8174-4BAB-B11C-19243300FE63}">
      <dsp:nvSpPr>
        <dsp:cNvPr id="0" name=""/>
        <dsp:cNvSpPr/>
      </dsp:nvSpPr>
      <dsp:spPr>
        <a:xfrm>
          <a:off x="4707502" y="2741615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Мониторинг</a:t>
          </a:r>
          <a:endParaRPr lang="ru-RU" sz="1100" kern="1200" dirty="0"/>
        </a:p>
      </dsp:txBody>
      <dsp:txXfrm>
        <a:off x="4885853" y="2919966"/>
        <a:ext cx="861158" cy="861158"/>
      </dsp:txXfrm>
    </dsp:sp>
    <dsp:sp modelId="{6BA4CDFD-6771-4F7E-93D7-97A35783BDA2}">
      <dsp:nvSpPr>
        <dsp:cNvPr id="0" name=""/>
        <dsp:cNvSpPr/>
      </dsp:nvSpPr>
      <dsp:spPr>
        <a:xfrm rot="9000000">
          <a:off x="4371489" y="3597327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4461923" y="3655300"/>
        <a:ext cx="226164" cy="246617"/>
      </dsp:txXfrm>
    </dsp:sp>
    <dsp:sp modelId="{16906522-5A23-43D7-B925-F810A6B81C95}">
      <dsp:nvSpPr>
        <dsp:cNvPr id="0" name=""/>
        <dsp:cNvSpPr/>
      </dsp:nvSpPr>
      <dsp:spPr>
        <a:xfrm>
          <a:off x="3124869" y="3655349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Анализ, адресные рекомендации</a:t>
          </a:r>
          <a:endParaRPr lang="ru-RU" sz="1200" kern="1200" dirty="0"/>
        </a:p>
      </dsp:txBody>
      <dsp:txXfrm>
        <a:off x="3303220" y="3833700"/>
        <a:ext cx="861158" cy="861158"/>
      </dsp:txXfrm>
    </dsp:sp>
    <dsp:sp modelId="{5C7A5C0B-82CA-44B5-B1B1-C6E88A297EB6}">
      <dsp:nvSpPr>
        <dsp:cNvPr id="0" name=""/>
        <dsp:cNvSpPr/>
      </dsp:nvSpPr>
      <dsp:spPr>
        <a:xfrm rot="12600000">
          <a:off x="2788856" y="3606471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879290" y="3712908"/>
        <a:ext cx="226164" cy="246617"/>
      </dsp:txXfrm>
    </dsp:sp>
    <dsp:sp modelId="{11F4E19F-329D-40BC-8E93-26811E76BDE5}">
      <dsp:nvSpPr>
        <dsp:cNvPr id="0" name=""/>
        <dsp:cNvSpPr/>
      </dsp:nvSpPr>
      <dsp:spPr>
        <a:xfrm>
          <a:off x="1542236" y="2741615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Меры, управленческие  решения</a:t>
          </a:r>
          <a:endParaRPr lang="ru-RU" sz="1200" kern="1200" dirty="0"/>
        </a:p>
      </dsp:txBody>
      <dsp:txXfrm>
        <a:off x="1720587" y="2919966"/>
        <a:ext cx="861158" cy="861158"/>
      </dsp:txXfrm>
    </dsp:sp>
    <dsp:sp modelId="{A9733D2B-E3E0-4C3A-B844-C80A378F1551}">
      <dsp:nvSpPr>
        <dsp:cNvPr id="0" name=""/>
        <dsp:cNvSpPr/>
      </dsp:nvSpPr>
      <dsp:spPr>
        <a:xfrm rot="16200000">
          <a:off x="1989620" y="2240442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038084" y="2371111"/>
        <a:ext cx="226164" cy="246617"/>
      </dsp:txXfrm>
    </dsp:sp>
    <dsp:sp modelId="{BDDBF1EE-7F45-4509-9FC7-0893166BD5BF}">
      <dsp:nvSpPr>
        <dsp:cNvPr id="0" name=""/>
        <dsp:cNvSpPr/>
      </dsp:nvSpPr>
      <dsp:spPr>
        <a:xfrm>
          <a:off x="1542236" y="914148"/>
          <a:ext cx="1217860" cy="1217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Анализ эффективности принятых мер</a:t>
          </a:r>
          <a:endParaRPr lang="ru-RU" sz="1200" kern="1200" dirty="0"/>
        </a:p>
      </dsp:txBody>
      <dsp:txXfrm>
        <a:off x="1720587" y="1092499"/>
        <a:ext cx="861158" cy="861158"/>
      </dsp:txXfrm>
    </dsp:sp>
    <dsp:sp modelId="{05718FCE-3E9B-4C5D-8079-7915BCE24F41}">
      <dsp:nvSpPr>
        <dsp:cNvPr id="0" name=""/>
        <dsp:cNvSpPr/>
      </dsp:nvSpPr>
      <dsp:spPr>
        <a:xfrm rot="19800000">
          <a:off x="2773018" y="865269"/>
          <a:ext cx="323091" cy="4110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779511" y="971706"/>
        <a:ext cx="226164" cy="246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A3974-2947-4197-9272-F31F2112A1CE}">
      <dsp:nvSpPr>
        <dsp:cNvPr id="0" name=""/>
        <dsp:cNvSpPr/>
      </dsp:nvSpPr>
      <dsp:spPr>
        <a:xfrm rot="16200000">
          <a:off x="-1250856" y="1251768"/>
          <a:ext cx="4873625" cy="23700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0000"/>
              </a:solidFill>
            </a:rPr>
            <a:t>Регион</a:t>
          </a:r>
          <a:endParaRPr lang="ru-RU" sz="3200" b="1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Завершить нормативное оформление системы управления качеством образования по 9 направлениям</a:t>
          </a:r>
          <a:endParaRPr lang="ru-RU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2020 – 2021 уч. год</a:t>
          </a:r>
          <a:endParaRPr lang="ru-RU" sz="1400" kern="1200" dirty="0"/>
        </a:p>
      </dsp:txBody>
      <dsp:txXfrm rot="5400000">
        <a:off x="913" y="974724"/>
        <a:ext cx="2370087" cy="2924175"/>
      </dsp:txXfrm>
    </dsp:sp>
    <dsp:sp modelId="{9FF2D7E5-8D2C-42B5-AD3F-5A2999F8E155}">
      <dsp:nvSpPr>
        <dsp:cNvPr id="0" name=""/>
        <dsp:cNvSpPr/>
      </dsp:nvSpPr>
      <dsp:spPr>
        <a:xfrm rot="16200000">
          <a:off x="1296987" y="1251768"/>
          <a:ext cx="4873625" cy="23700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163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0000"/>
              </a:solidFill>
            </a:rPr>
            <a:t>Муниципалитет</a:t>
          </a:r>
          <a:endParaRPr lang="ru-RU" sz="1900" b="1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Обеспечить нормативное оформление системы управления качеством образования по 9 направлениям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2020 - 2021 </a:t>
          </a:r>
          <a:r>
            <a:rPr lang="ru-RU" sz="1500" kern="1200" dirty="0" err="1" smtClean="0"/>
            <a:t>уч.год</a:t>
          </a:r>
          <a:endParaRPr lang="ru-RU" sz="1500" kern="1200" dirty="0"/>
        </a:p>
      </dsp:txBody>
      <dsp:txXfrm rot="5400000">
        <a:off x="2548756" y="974724"/>
        <a:ext cx="2370087" cy="2924175"/>
      </dsp:txXfrm>
    </dsp:sp>
    <dsp:sp modelId="{41C0DF08-3637-4569-B662-848A75AB1329}">
      <dsp:nvSpPr>
        <dsp:cNvPr id="0" name=""/>
        <dsp:cNvSpPr/>
      </dsp:nvSpPr>
      <dsp:spPr>
        <a:xfrm rot="16200000">
          <a:off x="3844831" y="1251768"/>
          <a:ext cx="4873625" cy="237008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163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0000"/>
              </a:solidFill>
            </a:rPr>
            <a:t>Школа</a:t>
          </a:r>
          <a:endParaRPr lang="ru-RU" sz="1900" b="1" kern="1200" dirty="0">
            <a:solidFill>
              <a:srgbClr val="FF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Учесть заданные с регионального и муниципального уровней показатели в школьной системе оценки качества образования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Разработать программу повышения качества образования.</a:t>
          </a:r>
          <a:endParaRPr lang="ru-RU" sz="1500" kern="1200" dirty="0"/>
        </a:p>
      </dsp:txBody>
      <dsp:txXfrm rot="5400000">
        <a:off x="5096600" y="974724"/>
        <a:ext cx="2370087" cy="2924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Механизмы управления качеством </a:t>
            </a:r>
            <a:r>
              <a:rPr lang="ru-RU" dirty="0" smtClean="0"/>
              <a:t>образования на муниципальном </a:t>
            </a:r>
            <a:r>
              <a:rPr lang="ru-RU" dirty="0"/>
              <a:t>и школьном </a:t>
            </a:r>
            <a:r>
              <a:rPr lang="ru-RU" dirty="0" smtClean="0"/>
              <a:t>уровнях.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4869160"/>
            <a:ext cx="2480320" cy="76964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Критерии и показатели эффективности программ повышения качества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8725512"/>
              </p:ext>
            </p:extLst>
          </p:nvPr>
        </p:nvGraphicFramePr>
        <p:xfrm>
          <a:off x="827584" y="1556790"/>
          <a:ext cx="7272807" cy="4741044"/>
        </p:xfrm>
        <a:graphic>
          <a:graphicData uri="http://schemas.openxmlformats.org/drawingml/2006/table">
            <a:tbl>
              <a:tblPr firstRow="1" firstCol="1" bandRow="1"/>
              <a:tblGrid>
                <a:gridCol w="498157"/>
                <a:gridCol w="1294927"/>
                <a:gridCol w="4384341"/>
                <a:gridCol w="1095382"/>
              </a:tblGrid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Ожидаемые результаты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 и индикаторы, методы сбора информации реализации Программы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Соответствие показателей результатам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показателей, оценивающих динамику образовательных результатов обучающихся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показателей характеризующих системную работу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результатами оценочных процедур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показателей оценивающих посещаемость уроков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показателей, оценивающих работу с детьми «группы риска»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показателей оценивающих предметную компетентность педагогических работников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показателей, оценивающих систему методической работы (поддержки, сопровождения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проф.развития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иных показателей, направленных на повышение качества образования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описания методов сбора информации (традиционный, сбор информации по средствам информационных систем)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1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Критерии и показатели эффективности программ повышения качества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33232648"/>
              </p:ext>
            </p:extLst>
          </p:nvPr>
        </p:nvGraphicFramePr>
        <p:xfrm>
          <a:off x="755575" y="1844823"/>
          <a:ext cx="7272810" cy="4608513"/>
        </p:xfrm>
        <a:graphic>
          <a:graphicData uri="http://schemas.openxmlformats.org/drawingml/2006/table">
            <a:tbl>
              <a:tblPr firstRow="1" firstCol="1" bandRow="1"/>
              <a:tblGrid>
                <a:gridCol w="498158"/>
                <a:gridCol w="1294927"/>
                <a:gridCol w="4384342"/>
                <a:gridCol w="1095383"/>
              </a:tblGrid>
              <a:tr h="1536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Мониторинг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системы мониторинга для выявления школ ШНРО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системы мониторинга по выявлению динамики образовательных результатов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системы мониторинга для оценки предметных компетенций педагогических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работников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8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Критерии и показатели эффективности программ повышения качества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5623095"/>
              </p:ext>
            </p:extLst>
          </p:nvPr>
        </p:nvGraphicFramePr>
        <p:xfrm>
          <a:off x="755576" y="1484786"/>
          <a:ext cx="7344816" cy="5022217"/>
        </p:xfrm>
        <a:graphic>
          <a:graphicData uri="http://schemas.openxmlformats.org/drawingml/2006/table">
            <a:tbl>
              <a:tblPr firstRow="1" firstCol="1" bandRow="1"/>
              <a:tblGrid>
                <a:gridCol w="503090"/>
                <a:gridCol w="1307747"/>
                <a:gridCol w="4427752"/>
                <a:gridCol w="1106227"/>
              </a:tblGrid>
              <a:tr h="852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Реализация механизмов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повышения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качества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образования</a:t>
                      </a:r>
                      <a:r>
                        <a:rPr lang="ru-RU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(дорожная карта)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описания системы / механизма по выявлению профессиональных дефицитов педагогов, специалистов (например, мониторинг предметных, методических и общепедагогических компетенций педагогических работников)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описания системы / механизма ликвидации профессиональных дефицитов педагогов, специалистов (системы поддержки профессионального роста педагогов, специалистов)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мероприятий, направленных на поддержку профессионального развития педагогов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мероприятий, направленных на обучающихся с разными образовательными потребностями (в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т.ч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детей «группы риска»)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мероприятий, направленных на развитие сетевых и партнерских взаимодействий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обмен опытом и т.д.)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мероприятий, направленных на развитие ШСОКО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Предусмотрено размещение в открытых источниках ссылок на информационные и методические материалы по итогам проведенных событий/мероприятий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95" marR="55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78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Критерии и показатели эффективности программ повышения качества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70790372"/>
              </p:ext>
            </p:extLst>
          </p:nvPr>
        </p:nvGraphicFramePr>
        <p:xfrm>
          <a:off x="971599" y="1916832"/>
          <a:ext cx="7056785" cy="4299799"/>
        </p:xfrm>
        <a:graphic>
          <a:graphicData uri="http://schemas.openxmlformats.org/drawingml/2006/table">
            <a:tbl>
              <a:tblPr firstRow="1" firstCol="1" bandRow="1"/>
              <a:tblGrid>
                <a:gridCol w="483361"/>
                <a:gridCol w="1256464"/>
                <a:gridCol w="4254114"/>
                <a:gridCol w="1062846"/>
              </a:tblGrid>
              <a:tr h="141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Информационно-коммуникационная поддержка ШНРО и ШНСУ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предусматривает информационно- просветительские мероприятия с разными категориями участников образовательных отношений (родители, педагоги, обучающиеся и т.д.)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предусматривает мероприятия по представленности результатов реализации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ШППКО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информационном пространстве (размещение на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сайтах,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социальных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сетях и др.)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66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Критерии и показатели эффективности программ повышения качества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2245121"/>
              </p:ext>
            </p:extLst>
          </p:nvPr>
        </p:nvGraphicFramePr>
        <p:xfrm>
          <a:off x="755576" y="1772816"/>
          <a:ext cx="7488831" cy="4971078"/>
        </p:xfrm>
        <a:graphic>
          <a:graphicData uri="http://schemas.openxmlformats.org/drawingml/2006/table">
            <a:tbl>
              <a:tblPr firstRow="1" firstCol="1" bandRow="1"/>
              <a:tblGrid>
                <a:gridCol w="512954"/>
                <a:gridCol w="1333390"/>
                <a:gridCol w="4514569"/>
                <a:gridCol w="1127918"/>
              </a:tblGrid>
              <a:tr h="525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Анализ и адресные рекомендации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Предусмотрена деятельность по анализу реализации Программы (дорожной карты)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Предусмотрена деятельность по анализу результатов мониторингов (муниципальных, региональных, федеральных)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Предусмотрена деятельность по выявлению и анализу динамики образовательных результатов (в том числе с результатами мониторинга (-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и процедур оценки образовательных результатов обучающихся)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3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Предусмотрена деятельность по оценке и анализу компетенций (предметных, методических и т.д.) педагогических кадров (в том числе с результатами мониторинга (-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)и процедур оценки профессиональных компетенций педагогических работников)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Предусмотрена системная аналитическая деятельность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результатами процедуры оценки эффективности руководителей школ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7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Критерии и показатели эффективности программ повышения качества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9736848"/>
              </p:ext>
            </p:extLst>
          </p:nvPr>
        </p:nvGraphicFramePr>
        <p:xfrm>
          <a:off x="611560" y="1844823"/>
          <a:ext cx="7416824" cy="4536504"/>
        </p:xfrm>
        <a:graphic>
          <a:graphicData uri="http://schemas.openxmlformats.org/drawingml/2006/table">
            <a:tbl>
              <a:tblPr firstRow="1" firstCol="1" bandRow="1"/>
              <a:tblGrid>
                <a:gridCol w="508022"/>
                <a:gridCol w="1320569"/>
                <a:gridCol w="4471160"/>
                <a:gridCol w="1117073"/>
              </a:tblGrid>
              <a:tr h="20162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Механизмы оценки эффективности муниципальных программ повышения качества образования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Предусмотрены события/мероприятия по коррекции школьных и муниципальных программ повышения качества образования, по итогам адресных рекомендаций и(или) результатов мониторингов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Предусмотрены варианты управленческих решений по результатам анализа мониторинговых и иных оценочных процедур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Предусмотрен анализ эффективности принятых мер (достигнуты ли показатели Программы)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8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55679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Направления механизмов оценки качества образования на </a:t>
            </a:r>
            <a:r>
              <a:rPr lang="ru-RU" sz="1800" b="1" dirty="0">
                <a:solidFill>
                  <a:schemeClr val="tx1"/>
                </a:solidFill>
              </a:rPr>
              <a:t>муниципальном </a:t>
            </a:r>
            <a:r>
              <a:rPr lang="ru-RU" sz="1800" b="1" dirty="0" smtClean="0">
                <a:solidFill>
                  <a:schemeClr val="tx1"/>
                </a:solidFill>
              </a:rPr>
              <a:t> и школьном уровнях: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1</a:t>
            </a:r>
            <a:r>
              <a:rPr lang="ru-RU" sz="1800" b="1" dirty="0">
                <a:solidFill>
                  <a:srgbClr val="FF0000"/>
                </a:solidFill>
              </a:rPr>
              <a:t>. Механизмы управления качеством образовательных результатов:</a:t>
            </a:r>
            <a:br>
              <a:rPr lang="ru-RU" sz="1800" b="1" dirty="0">
                <a:solidFill>
                  <a:srgbClr val="FF0000"/>
                </a:solidFill>
              </a:rPr>
            </a:b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1.1. Система оценки качества подготовки обучающихся;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1.2.Система работы со школами с низкими результатами обучения и/или  школами, функционирующими в неблагоприятных социальных условиях;</a:t>
            </a:r>
          </a:p>
          <a:p>
            <a:r>
              <a:rPr lang="ru-RU" dirty="0" smtClean="0"/>
              <a:t>1.3. Система выявления, поддержки и развития способностей и талантов у детей и молодежи;</a:t>
            </a:r>
          </a:p>
          <a:p>
            <a:r>
              <a:rPr lang="ru-RU" dirty="0" smtClean="0"/>
              <a:t>1.4. Система работы по самоопределению профессиональной ориентации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440160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Направления механизмов оценки качества образования на муниципальном  и школьном уровнях:</a:t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2. </a:t>
            </a:r>
            <a:r>
              <a:rPr lang="ru-RU" sz="1800" b="1" dirty="0">
                <a:solidFill>
                  <a:srgbClr val="FF0000"/>
                </a:solidFill>
              </a:rPr>
              <a:t>Механизмы управления качеством </a:t>
            </a:r>
            <a:r>
              <a:rPr lang="ru-RU" sz="1800" b="1" dirty="0" smtClean="0">
                <a:solidFill>
                  <a:srgbClr val="FF0000"/>
                </a:solidFill>
              </a:rPr>
              <a:t>образовательной деятельности:</a:t>
            </a:r>
            <a:r>
              <a:rPr lang="ru-RU" sz="1800" b="1" dirty="0">
                <a:solidFill>
                  <a:srgbClr val="FF0000"/>
                </a:solidFill>
              </a:rPr>
              <a:t/>
            </a:r>
            <a:br>
              <a:rPr lang="ru-RU" sz="1800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2</a:t>
            </a:r>
            <a:r>
              <a:rPr lang="ru-RU" dirty="0" smtClean="0"/>
              <a:t>.1. Система объективности процедур оценки качества образования и олимпиад школьников;</a:t>
            </a:r>
          </a:p>
          <a:p>
            <a:r>
              <a:rPr lang="ru-RU" b="1" dirty="0">
                <a:solidFill>
                  <a:srgbClr val="0070C0"/>
                </a:solidFill>
              </a:rPr>
              <a:t>2</a:t>
            </a:r>
            <a:r>
              <a:rPr lang="ru-RU" b="1" dirty="0" smtClean="0">
                <a:solidFill>
                  <a:srgbClr val="0070C0"/>
                </a:solidFill>
              </a:rPr>
              <a:t>.2. Система мониторинга эффективности руководителей образовательных организаций;</a:t>
            </a:r>
          </a:p>
          <a:p>
            <a:r>
              <a:rPr lang="ru-RU" dirty="0" smtClean="0"/>
              <a:t>2.3. Система мониторинга качества дополнительного профессионального образования педагогических работников;</a:t>
            </a:r>
          </a:p>
          <a:p>
            <a:r>
              <a:rPr lang="ru-RU" dirty="0" smtClean="0"/>
              <a:t>2.4. Система методической работы;</a:t>
            </a:r>
          </a:p>
          <a:p>
            <a:r>
              <a:rPr lang="ru-RU" dirty="0" smtClean="0"/>
              <a:t>2.5. Система организации воспитания и социализации обучающихся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1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Структура управленческого цикла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6872953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6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Задачи совершенствования механизмов управления качеством образования: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416097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17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144016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Критерии и показатели отнесения общеобразовательных организаций к типам школ с низкими результатами </a:t>
            </a:r>
            <a:r>
              <a:rPr lang="ru-RU" sz="2000" b="1" dirty="0" smtClean="0">
                <a:solidFill>
                  <a:srgbClr val="FF0000"/>
                </a:solidFill>
              </a:rPr>
              <a:t>обучения.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5196792"/>
              </p:ext>
            </p:extLst>
          </p:nvPr>
        </p:nvGraphicFramePr>
        <p:xfrm>
          <a:off x="683568" y="1628801"/>
          <a:ext cx="7488833" cy="4968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529"/>
                <a:gridCol w="1976770"/>
                <a:gridCol w="4055534"/>
              </a:tblGrid>
              <a:tr h="397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Тип школы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Критерии отнесения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Показатели для расчета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49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Школа с низкими результатами обучения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Устойчивые низкие результаты обучения обучающихся на всех </a:t>
                      </a:r>
                      <a:r>
                        <a:rPr lang="ru-RU" sz="1150" dirty="0" smtClean="0">
                          <a:effectLst/>
                        </a:rPr>
                        <a:t>уровнях </a:t>
                      </a:r>
                      <a:r>
                        <a:rPr lang="ru-RU" sz="1150" dirty="0">
                          <a:effectLst/>
                        </a:rPr>
                        <a:t>образования, ведущие к </a:t>
                      </a:r>
                      <a:r>
                        <a:rPr lang="ru-RU" sz="1150" dirty="0" err="1">
                          <a:effectLst/>
                        </a:rPr>
                        <a:t>дезадаптации</a:t>
                      </a:r>
                      <a:r>
                        <a:rPr lang="ru-RU" sz="1150" dirty="0">
                          <a:effectLst/>
                        </a:rPr>
                        <a:t> учащихся и препятствующие продолжению их образовательной и профессиональной траектории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</a:rPr>
                        <a:t>1. 25 </a:t>
                      </a:r>
                      <a:r>
                        <a:rPr lang="ru-RU" sz="1150" dirty="0">
                          <a:effectLst/>
                        </a:rPr>
                        <a:t>% школ с самими низкими результатами ЕГЭ, ОГЭ и ВПР за последние 3 года.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</a:rPr>
                        <a:t>2. Менее </a:t>
                      </a:r>
                      <a:r>
                        <a:rPr lang="ru-RU" sz="1150" dirty="0">
                          <a:effectLst/>
                        </a:rPr>
                        <a:t>60 % обучающихся, продолжающих </a:t>
                      </a:r>
                      <a:r>
                        <a:rPr lang="ru-RU" sz="1150" dirty="0" smtClean="0">
                          <a:effectLst/>
                        </a:rPr>
                        <a:t>обучение</a:t>
                      </a:r>
                      <a:r>
                        <a:rPr lang="ru-RU" sz="1150" baseline="0" dirty="0" smtClean="0">
                          <a:effectLst/>
                        </a:rPr>
                        <a:t> </a:t>
                      </a:r>
                      <a:r>
                        <a:rPr lang="ru-RU" sz="1150" dirty="0" smtClean="0">
                          <a:effectLst/>
                        </a:rPr>
                        <a:t> на уровне среднего общего образования.</a:t>
                      </a:r>
                      <a:r>
                        <a:rPr lang="ru-RU" sz="1150" baseline="0" dirty="0" smtClean="0">
                          <a:effectLst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</a:rPr>
                        <a:t>3. Расхождение </a:t>
                      </a:r>
                      <a:r>
                        <a:rPr lang="ru-RU" sz="1150" dirty="0">
                          <a:effectLst/>
                        </a:rPr>
                        <a:t>между средним баллом ЕГЭ, ОГЭ и ВПР по региону и средним баллом школы составляет более 20 баллов.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effectLst/>
                        </a:rPr>
                        <a:t>4.  Менее 0,5 </a:t>
                      </a:r>
                      <a:r>
                        <a:rPr lang="ru-RU" sz="1150" dirty="0">
                          <a:effectLst/>
                        </a:rPr>
                        <a:t>% обучающихся, за последние 3 года  принимавших </a:t>
                      </a:r>
                      <a:r>
                        <a:rPr lang="ru-RU" sz="1150" dirty="0" smtClean="0">
                          <a:effectLst/>
                        </a:rPr>
                        <a:t>результативное участие </a:t>
                      </a:r>
                      <a:r>
                        <a:rPr lang="ru-RU" sz="1150" dirty="0">
                          <a:effectLst/>
                        </a:rPr>
                        <a:t>в региональных и всероссийских олимпиадах и конкурсах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861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Школы, функционирующие в неблагоприятных социальных условиях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Школы, обучающие наиболее сложные категории обучающихся и работающие в сложных территориях, как правило, в условиях ресурсных дефицитов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25 % школ с самым низким Индексом социального благополучия, рассчитанного на основе: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- доли семей обучающихся с низким социально-экономическим и культурным  уровнем;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- доли обучающихся с  </a:t>
                      </a:r>
                      <a:r>
                        <a:rPr lang="ru-RU" sz="1150" dirty="0" err="1">
                          <a:effectLst/>
                        </a:rPr>
                        <a:t>девиантным</a:t>
                      </a:r>
                      <a:r>
                        <a:rPr lang="ru-RU" sz="1150" dirty="0">
                          <a:effectLst/>
                        </a:rPr>
                        <a:t> поведением,  отсутствием учебной мотивации, слабым знанием русского языка;</a:t>
                      </a:r>
                      <a:endParaRPr lang="ru-RU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а также  отдаленность школы от других образовательных центров, </a:t>
                      </a:r>
                      <a:r>
                        <a:rPr lang="ru-RU" sz="1150" dirty="0" err="1">
                          <a:effectLst/>
                        </a:rPr>
                        <a:t>малокомплектность</a:t>
                      </a:r>
                      <a:r>
                        <a:rPr lang="ru-RU" sz="1150" dirty="0">
                          <a:effectLst/>
                        </a:rPr>
                        <a:t> и т. д.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0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Самооценка ОУ.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Анализ инфраструктуры и социокультурного окружения школы.</a:t>
            </a:r>
          </a:p>
          <a:p>
            <a:r>
              <a:rPr lang="ru-RU" dirty="0"/>
              <a:t> </a:t>
            </a:r>
            <a:r>
              <a:rPr lang="ru-RU" dirty="0" smtClean="0"/>
              <a:t>Анализ/составление социального </a:t>
            </a:r>
            <a:r>
              <a:rPr lang="ru-RU" dirty="0"/>
              <a:t>паспорта </a:t>
            </a:r>
            <a:r>
              <a:rPr lang="ru-RU" dirty="0" smtClean="0"/>
              <a:t>школы, включающего сведения о </a:t>
            </a:r>
            <a:r>
              <a:rPr lang="ru-RU" dirty="0"/>
              <a:t>контингенте родителей и учащихся.</a:t>
            </a:r>
          </a:p>
          <a:p>
            <a:r>
              <a:rPr lang="ru-RU" dirty="0" smtClean="0"/>
              <a:t>Анализ кадрового состава/дефициты педагогов.</a:t>
            </a:r>
            <a:endParaRPr lang="ru-RU" dirty="0"/>
          </a:p>
          <a:p>
            <a:r>
              <a:rPr lang="ru-RU" dirty="0"/>
              <a:t>Результаты внутренних и внешних оценочных </a:t>
            </a:r>
            <a:r>
              <a:rPr lang="ru-RU" dirty="0" smtClean="0"/>
              <a:t>процедур/ВСОКО.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1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Критерии и показатели эффективности программ повышения качества образования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9044294"/>
              </p:ext>
            </p:extLst>
          </p:nvPr>
        </p:nvGraphicFramePr>
        <p:xfrm>
          <a:off x="899591" y="1700805"/>
          <a:ext cx="7200800" cy="4610510"/>
        </p:xfrm>
        <a:graphic>
          <a:graphicData uri="http://schemas.openxmlformats.org/drawingml/2006/table">
            <a:tbl>
              <a:tblPr firstRow="1" firstCol="1" bandRow="1"/>
              <a:tblGrid>
                <a:gridCol w="493225"/>
                <a:gridCol w="1282106"/>
                <a:gridCol w="4340932"/>
                <a:gridCol w="1084537"/>
              </a:tblGrid>
              <a:tr h="907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Актуальность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нормативных документов для разработки Программы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Представлена терминология содержания понятия «НОР» и/или «НСУ» тексте Программы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Представлена краткая </a:t>
                      </a: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r>
                        <a:rPr lang="ru-RU" sz="1800" b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особенности </a:t>
                      </a: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ОО, инфраструктурные особенности и т.д.)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7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краткого описания механизма выявления ШНРО и ШНСУ в МСО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факторов обуславливающих НОР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Критерии и показатели эффективности программ повышения качества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08127954"/>
              </p:ext>
            </p:extLst>
          </p:nvPr>
        </p:nvGraphicFramePr>
        <p:xfrm>
          <a:off x="827584" y="1916832"/>
          <a:ext cx="7272807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498157"/>
                <a:gridCol w="1294927"/>
                <a:gridCol w="4384341"/>
                <a:gridCol w="1095382"/>
              </a:tblGrid>
              <a:tr h="1234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Цели и задачи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в Программе цели, представленной в соответствии с целями более высокого уровня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1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Задачи Программы конкретизированы с учетом проблем(причин) низкого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 обоснована и инструментально обеспечена (предусматривает возможность количественной оценки)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0/1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2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348</TotalTime>
  <Words>1035</Words>
  <Application>Microsoft Office PowerPoint</Application>
  <PresentationFormat>Экран (4:3)</PresentationFormat>
  <Paragraphs>179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Механизмы управления качеством образования на муниципальном и школьном уровнях.</vt:lpstr>
      <vt:lpstr>Направления механизмов оценки качества образования на муниципальном  и школьном уровнях: 1. Механизмы управления качеством образовательных результатов: </vt:lpstr>
      <vt:lpstr>Направления механизмов оценки качества образования на муниципальном  и школьном уровнях: 2. Механизмы управления качеством образовательной деятельности: </vt:lpstr>
      <vt:lpstr>Структура управленческого цикла</vt:lpstr>
      <vt:lpstr>Задачи совершенствования механизмов управления качеством образования:</vt:lpstr>
      <vt:lpstr>Критерии и показатели отнесения общеобразовательных организаций к типам школ с низкими результатами обучения.</vt:lpstr>
      <vt:lpstr>Самооценка ОУ.</vt:lpstr>
      <vt:lpstr>Критерии и показатели эффективности программ повышения качества образования</vt:lpstr>
      <vt:lpstr>Критерии и показатели эффективности программ повышения качества образования</vt:lpstr>
      <vt:lpstr>Критерии и показатели эффективности программ повышения качества образования</vt:lpstr>
      <vt:lpstr>Критерии и показатели эффективности программ повышения качества образования</vt:lpstr>
      <vt:lpstr>Критерии и показатели эффективности программ повышения качества образования</vt:lpstr>
      <vt:lpstr>Критерии и показатели эффективности программ повышения качества образования</vt:lpstr>
      <vt:lpstr>Критерии и показатели эффективности программ повышения качества образования</vt:lpstr>
      <vt:lpstr>Критерии и показатели эффективности программ повышения качества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Смолина</dc:creator>
  <cp:lastModifiedBy>Потемкина</cp:lastModifiedBy>
  <cp:revision>19</cp:revision>
  <dcterms:created xsi:type="dcterms:W3CDTF">2020-08-26T01:39:05Z</dcterms:created>
  <dcterms:modified xsi:type="dcterms:W3CDTF">2020-08-27T01:23:22Z</dcterms:modified>
</cp:coreProperties>
</file>