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2.xml" ContentType="application/vnd.openxmlformats-officedocument.drawingml.chart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2"/>
  </p:notesMasterIdLst>
  <p:sldIdLst>
    <p:sldId id="383" r:id="rId2"/>
    <p:sldId id="343" r:id="rId3"/>
    <p:sldId id="403" r:id="rId4"/>
    <p:sldId id="452" r:id="rId5"/>
    <p:sldId id="453" r:id="rId6"/>
    <p:sldId id="494" r:id="rId7"/>
    <p:sldId id="469" r:id="rId8"/>
    <p:sldId id="470" r:id="rId9"/>
    <p:sldId id="471" r:id="rId10"/>
    <p:sldId id="451" r:id="rId11"/>
    <p:sldId id="456" r:id="rId12"/>
    <p:sldId id="393" r:id="rId13"/>
    <p:sldId id="457" r:id="rId14"/>
    <p:sldId id="458" r:id="rId15"/>
    <p:sldId id="465" r:id="rId16"/>
    <p:sldId id="460" r:id="rId17"/>
    <p:sldId id="378" r:id="rId18"/>
    <p:sldId id="462" r:id="rId19"/>
    <p:sldId id="463" r:id="rId20"/>
    <p:sldId id="464" r:id="rId21"/>
    <p:sldId id="496" r:id="rId22"/>
    <p:sldId id="498" r:id="rId23"/>
    <p:sldId id="503" r:id="rId24"/>
    <p:sldId id="472" r:id="rId25"/>
    <p:sldId id="473" r:id="rId26"/>
    <p:sldId id="468" r:id="rId27"/>
    <p:sldId id="466" r:id="rId28"/>
    <p:sldId id="475" r:id="rId29"/>
    <p:sldId id="476" r:id="rId30"/>
    <p:sldId id="479" r:id="rId31"/>
    <p:sldId id="478" r:id="rId32"/>
    <p:sldId id="394" r:id="rId33"/>
    <p:sldId id="396" r:id="rId34"/>
    <p:sldId id="395" r:id="rId35"/>
    <p:sldId id="481" r:id="rId36"/>
    <p:sldId id="467" r:id="rId37"/>
    <p:sldId id="482" r:id="rId38"/>
    <p:sldId id="504" r:id="rId39"/>
    <p:sldId id="505" r:id="rId40"/>
    <p:sldId id="483" r:id="rId41"/>
    <p:sldId id="484" r:id="rId42"/>
    <p:sldId id="486" r:id="rId43"/>
    <p:sldId id="488" r:id="rId44"/>
    <p:sldId id="489" r:id="rId45"/>
    <p:sldId id="490" r:id="rId46"/>
    <p:sldId id="491" r:id="rId47"/>
    <p:sldId id="492" r:id="rId48"/>
    <p:sldId id="499" r:id="rId49"/>
    <p:sldId id="501" r:id="rId50"/>
    <p:sldId id="450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800000"/>
    <a:srgbClr val="9A0000"/>
    <a:srgbClr val="3399FF"/>
    <a:srgbClr val="9999FF"/>
    <a:srgbClr val="75FFDB"/>
    <a:srgbClr val="008080"/>
    <a:srgbClr val="66FFFF"/>
    <a:srgbClr val="D9DFF3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2" autoAdjust="0"/>
    <p:restoredTop sz="96176" autoAdjust="0"/>
  </p:normalViewPr>
  <p:slideViewPr>
    <p:cSldViewPr>
      <p:cViewPr>
        <p:scale>
          <a:sx n="75" d="100"/>
          <a:sy n="75" d="100"/>
        </p:scale>
        <p:origin x="-3012" y="-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>
                <a:solidFill>
                  <a:srgbClr val="000066"/>
                </a:solidFill>
              </a:defRPr>
            </a:pPr>
            <a:r>
              <a:rPr lang="ru-RU" sz="1800" b="1" i="0" baseline="0" dirty="0" smtClean="0">
                <a:solidFill>
                  <a:srgbClr val="000066"/>
                </a:solidFill>
                <a:effectLst/>
              </a:rPr>
              <a:t>Повысили квалификацию в КИПК</a:t>
            </a:r>
            <a:endParaRPr lang="ru-RU" dirty="0">
              <a:solidFill>
                <a:srgbClr val="000066"/>
              </a:solidFill>
              <a:effectLst/>
            </a:endParaRP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742462338492603"/>
          <c:y val="0.14073303118527164"/>
          <c:w val="0.74093253771023493"/>
          <c:h val="0.4689166957096091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Школы</c:v>
                </c:pt>
                <c:pt idx="2">
                  <c:v>ДОУ</c:v>
                </c:pt>
                <c:pt idx="3">
                  <c:v>ДО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202</c:v>
                </c:pt>
                <c:pt idx="1">
                  <c:v>154</c:v>
                </c:pt>
                <c:pt idx="2">
                  <c:v>34</c:v>
                </c:pt>
                <c:pt idx="3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Школы</c:v>
                </c:pt>
                <c:pt idx="2">
                  <c:v>ДОУ</c:v>
                </c:pt>
                <c:pt idx="3">
                  <c:v>ДО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278</c:v>
                </c:pt>
                <c:pt idx="1">
                  <c:v>257</c:v>
                </c:pt>
                <c:pt idx="2">
                  <c:v>19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201472"/>
        <c:axId val="68203264"/>
        <c:axId val="68170624"/>
      </c:bar3DChart>
      <c:catAx>
        <c:axId val="682014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8203264"/>
        <c:crosses val="autoZero"/>
        <c:auto val="1"/>
        <c:lblAlgn val="ctr"/>
        <c:lblOffset val="100"/>
        <c:noMultiLvlLbl val="0"/>
      </c:catAx>
      <c:valAx>
        <c:axId val="682032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человек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"/>
              <c:y val="0.2918478997006420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8201472"/>
        <c:crosses val="autoZero"/>
        <c:crossBetween val="between"/>
      </c:valAx>
      <c:serAx>
        <c:axId val="681706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68203264"/>
        <c:crosses val="autoZero"/>
      </c:ser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1400"/>
            </a:pPr>
            <a:endParaRPr lang="ru-RU"/>
          </a:p>
        </c:txPr>
      </c:dTable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571323906953275E-2"/>
          <c:y val="5.1203988087345137E-2"/>
          <c:w val="0.52360248260703768"/>
          <c:h val="0.937417347893244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ln>
                <a:solidFill>
                  <a:schemeClr val="tx1"/>
                </a:solidFill>
              </a:ln>
            </c:spPr>
          </c:dPt>
          <c:cat>
            <c:strRef>
              <c:f>Лист1!$A$2:$A$6</c:f>
              <c:strCache>
                <c:ptCount val="5"/>
                <c:pt idx="0">
                  <c:v>иностранный язык</c:v>
                </c:pt>
                <c:pt idx="1">
                  <c:v>математика</c:v>
                </c:pt>
                <c:pt idx="2">
                  <c:v>узкий специалист</c:v>
                </c:pt>
                <c:pt idx="3">
                  <c:v>история</c:v>
                </c:pt>
                <c:pt idx="4">
                  <c:v>русский и литература 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051938226989884E-2"/>
          <c:y val="4.435049212745467E-2"/>
          <c:w val="0.92494806177301014"/>
          <c:h val="0.679164974686372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Лист1!$A$2:$A$21</c:f>
              <c:strCache>
                <c:ptCount val="20"/>
                <c:pt idx="0">
                  <c:v>Английский язык</c:v>
                </c:pt>
                <c:pt idx="1">
                  <c:v>Астрономия</c:v>
                </c:pt>
                <c:pt idx="2">
                  <c:v>Биология</c:v>
                </c:pt>
                <c:pt idx="3">
                  <c:v>География</c:v>
                </c:pt>
                <c:pt idx="4">
                  <c:v>Искусство (МХК)</c:v>
                </c:pt>
                <c:pt idx="5">
                  <c:v>История</c:v>
                </c:pt>
                <c:pt idx="6">
                  <c:v>Литература</c:v>
                </c:pt>
                <c:pt idx="7">
                  <c:v>Математика</c:v>
                </c:pt>
                <c:pt idx="8">
                  <c:v>Обществознание</c:v>
                </c:pt>
                <c:pt idx="9">
                  <c:v>ОБЖ</c:v>
                </c:pt>
                <c:pt idx="10">
                  <c:v>Право</c:v>
                </c:pt>
                <c:pt idx="11">
                  <c:v>Русский язык</c:v>
                </c:pt>
                <c:pt idx="12">
                  <c:v>Технология: тех творчество</c:v>
                </c:pt>
                <c:pt idx="13">
                  <c:v>Технология: культура дома</c:v>
                </c:pt>
                <c:pt idx="14">
                  <c:v>Физика</c:v>
                </c:pt>
                <c:pt idx="15">
                  <c:v>Физическая культура</c:v>
                </c:pt>
                <c:pt idx="16">
                  <c:v>Химия</c:v>
                </c:pt>
                <c:pt idx="17">
                  <c:v>Экология</c:v>
                </c:pt>
                <c:pt idx="18">
                  <c:v>Экономика</c:v>
                </c:pt>
                <c:pt idx="19">
                  <c:v>Информатика 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34</c:v>
                </c:pt>
                <c:pt idx="1">
                  <c:v>4</c:v>
                </c:pt>
                <c:pt idx="2">
                  <c:v>57</c:v>
                </c:pt>
                <c:pt idx="3">
                  <c:v>35</c:v>
                </c:pt>
                <c:pt idx="4">
                  <c:v>1</c:v>
                </c:pt>
                <c:pt idx="5">
                  <c:v>29</c:v>
                </c:pt>
                <c:pt idx="6">
                  <c:v>47</c:v>
                </c:pt>
                <c:pt idx="7">
                  <c:v>48</c:v>
                </c:pt>
                <c:pt idx="8">
                  <c:v>53</c:v>
                </c:pt>
                <c:pt idx="9">
                  <c:v>50</c:v>
                </c:pt>
                <c:pt idx="10">
                  <c:v>11</c:v>
                </c:pt>
                <c:pt idx="11">
                  <c:v>78</c:v>
                </c:pt>
                <c:pt idx="12">
                  <c:v>10</c:v>
                </c:pt>
                <c:pt idx="13">
                  <c:v>9</c:v>
                </c:pt>
                <c:pt idx="14">
                  <c:v>23</c:v>
                </c:pt>
                <c:pt idx="15">
                  <c:v>42</c:v>
                </c:pt>
                <c:pt idx="16">
                  <c:v>35</c:v>
                </c:pt>
                <c:pt idx="17">
                  <c:v>15</c:v>
                </c:pt>
                <c:pt idx="18">
                  <c:v>0</c:v>
                </c:pt>
                <c:pt idx="19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Лист1!$A$2:$A$21</c:f>
              <c:strCache>
                <c:ptCount val="20"/>
                <c:pt idx="0">
                  <c:v>Английский язык</c:v>
                </c:pt>
                <c:pt idx="1">
                  <c:v>Астрономия</c:v>
                </c:pt>
                <c:pt idx="2">
                  <c:v>Биология</c:v>
                </c:pt>
                <c:pt idx="3">
                  <c:v>География</c:v>
                </c:pt>
                <c:pt idx="4">
                  <c:v>Искусство (МХК)</c:v>
                </c:pt>
                <c:pt idx="5">
                  <c:v>История</c:v>
                </c:pt>
                <c:pt idx="6">
                  <c:v>Литература</c:v>
                </c:pt>
                <c:pt idx="7">
                  <c:v>Математика</c:v>
                </c:pt>
                <c:pt idx="8">
                  <c:v>Обществознание</c:v>
                </c:pt>
                <c:pt idx="9">
                  <c:v>ОБЖ</c:v>
                </c:pt>
                <c:pt idx="10">
                  <c:v>Право</c:v>
                </c:pt>
                <c:pt idx="11">
                  <c:v>Русский язык</c:v>
                </c:pt>
                <c:pt idx="12">
                  <c:v>Технология: тех творчество</c:v>
                </c:pt>
                <c:pt idx="13">
                  <c:v>Технология: культура дома</c:v>
                </c:pt>
                <c:pt idx="14">
                  <c:v>Физика</c:v>
                </c:pt>
                <c:pt idx="15">
                  <c:v>Физическая культура</c:v>
                </c:pt>
                <c:pt idx="16">
                  <c:v>Химия</c:v>
                </c:pt>
                <c:pt idx="17">
                  <c:v>Экология</c:v>
                </c:pt>
                <c:pt idx="18">
                  <c:v>Экономика</c:v>
                </c:pt>
                <c:pt idx="19">
                  <c:v>Информатика </c:v>
                </c:pt>
              </c:strCache>
            </c:strRef>
          </c:cat>
          <c:val>
            <c:numRef>
              <c:f>Лист1!$C$2:$C$21</c:f>
              <c:numCache>
                <c:formatCode>General</c:formatCode>
                <c:ptCount val="20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Лист1!$A$2:$A$21</c:f>
              <c:strCache>
                <c:ptCount val="20"/>
                <c:pt idx="0">
                  <c:v>Английский язык</c:v>
                </c:pt>
                <c:pt idx="1">
                  <c:v>Астрономия</c:v>
                </c:pt>
                <c:pt idx="2">
                  <c:v>Биология</c:v>
                </c:pt>
                <c:pt idx="3">
                  <c:v>География</c:v>
                </c:pt>
                <c:pt idx="4">
                  <c:v>Искусство (МХК)</c:v>
                </c:pt>
                <c:pt idx="5">
                  <c:v>История</c:v>
                </c:pt>
                <c:pt idx="6">
                  <c:v>Литература</c:v>
                </c:pt>
                <c:pt idx="7">
                  <c:v>Математика</c:v>
                </c:pt>
                <c:pt idx="8">
                  <c:v>Обществознание</c:v>
                </c:pt>
                <c:pt idx="9">
                  <c:v>ОБЖ</c:v>
                </c:pt>
                <c:pt idx="10">
                  <c:v>Право</c:v>
                </c:pt>
                <c:pt idx="11">
                  <c:v>Русский язык</c:v>
                </c:pt>
                <c:pt idx="12">
                  <c:v>Технология: тех творчество</c:v>
                </c:pt>
                <c:pt idx="13">
                  <c:v>Технология: культура дома</c:v>
                </c:pt>
                <c:pt idx="14">
                  <c:v>Физика</c:v>
                </c:pt>
                <c:pt idx="15">
                  <c:v>Физическая культура</c:v>
                </c:pt>
                <c:pt idx="16">
                  <c:v>Химия</c:v>
                </c:pt>
                <c:pt idx="17">
                  <c:v>Экология</c:v>
                </c:pt>
                <c:pt idx="18">
                  <c:v>Экономика</c:v>
                </c:pt>
                <c:pt idx="19">
                  <c:v>Информатика </c:v>
                </c:pt>
              </c:strCache>
            </c:strRef>
          </c:cat>
          <c:val>
            <c:numRef>
              <c:f>Лист1!$D$2:$D$21</c:f>
              <c:numCache>
                <c:formatCode>General</c:formatCode>
                <c:ptCount val="2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-45"/>
        <c:axId val="127486592"/>
        <c:axId val="127496576"/>
      </c:barChart>
      <c:catAx>
        <c:axId val="127486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7496576"/>
        <c:crossesAt val="0"/>
        <c:auto val="1"/>
        <c:lblAlgn val="ctr"/>
        <c:lblOffset val="100"/>
        <c:noMultiLvlLbl val="0"/>
      </c:catAx>
      <c:valAx>
        <c:axId val="127496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one"/>
        <c:crossAx val="127486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1B5C17-C0F8-4471-83F1-AEF12C015D91}" type="doc">
      <dgm:prSet loTypeId="urn:microsoft.com/office/officeart/2008/layout/VerticalCurvedList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62D8FF8-6091-4721-B2D4-D002229EFE42}">
      <dgm:prSet phldrT="[Текст]"/>
      <dgm:spPr/>
      <dgm:t>
        <a:bodyPr/>
        <a:lstStyle/>
        <a:p>
          <a:r>
            <a:rPr lang="ru-RU" dirty="0" smtClean="0"/>
            <a:t>Современная школа</a:t>
          </a:r>
          <a:endParaRPr lang="ru-RU" dirty="0"/>
        </a:p>
      </dgm:t>
    </dgm:pt>
    <dgm:pt modelId="{BD101CCE-41D5-4B3D-90B6-F9023C98F590}" type="parTrans" cxnId="{B29DB8A6-E607-4844-85FB-0EB266FEC773}">
      <dgm:prSet/>
      <dgm:spPr/>
      <dgm:t>
        <a:bodyPr/>
        <a:lstStyle/>
        <a:p>
          <a:endParaRPr lang="ru-RU"/>
        </a:p>
      </dgm:t>
    </dgm:pt>
    <dgm:pt modelId="{6F383BD4-B080-4165-9BAD-697262057712}" type="sibTrans" cxnId="{B29DB8A6-E607-4844-85FB-0EB266FEC773}">
      <dgm:prSet/>
      <dgm:spPr/>
      <dgm:t>
        <a:bodyPr/>
        <a:lstStyle/>
        <a:p>
          <a:endParaRPr lang="ru-RU"/>
        </a:p>
      </dgm:t>
    </dgm:pt>
    <dgm:pt modelId="{BEA8CAAA-5F57-4536-9F70-0937EDFDD3D6}">
      <dgm:prSet phldrT="[Текст]"/>
      <dgm:spPr/>
      <dgm:t>
        <a:bodyPr/>
        <a:lstStyle/>
        <a:p>
          <a:r>
            <a:rPr lang="ru-RU" dirty="0" smtClean="0"/>
            <a:t>Успех каждого ребенка</a:t>
          </a:r>
          <a:endParaRPr lang="ru-RU" dirty="0"/>
        </a:p>
      </dgm:t>
    </dgm:pt>
    <dgm:pt modelId="{BC375BAB-7843-4C03-8686-6399A829EF47}" type="parTrans" cxnId="{A5B4DAFF-88BD-44A9-BB3E-A9D868B10939}">
      <dgm:prSet/>
      <dgm:spPr/>
      <dgm:t>
        <a:bodyPr/>
        <a:lstStyle/>
        <a:p>
          <a:endParaRPr lang="ru-RU"/>
        </a:p>
      </dgm:t>
    </dgm:pt>
    <dgm:pt modelId="{45D326FF-6C8E-44F3-9BF9-9111CF91E385}" type="sibTrans" cxnId="{A5B4DAFF-88BD-44A9-BB3E-A9D868B10939}">
      <dgm:prSet/>
      <dgm:spPr/>
      <dgm:t>
        <a:bodyPr/>
        <a:lstStyle/>
        <a:p>
          <a:endParaRPr lang="ru-RU"/>
        </a:p>
      </dgm:t>
    </dgm:pt>
    <dgm:pt modelId="{A7018280-AA45-4D6F-B683-E4DC4EB252BC}">
      <dgm:prSet phldrT="[Текст]"/>
      <dgm:spPr/>
      <dgm:t>
        <a:bodyPr/>
        <a:lstStyle/>
        <a:p>
          <a:r>
            <a:rPr lang="ru-RU" dirty="0" smtClean="0"/>
            <a:t>Поддержка семей, имеющих детей</a:t>
          </a:r>
          <a:endParaRPr lang="ru-RU" dirty="0"/>
        </a:p>
      </dgm:t>
    </dgm:pt>
    <dgm:pt modelId="{0480044D-6A5C-46A3-A2F9-6D7E4014639D}" type="parTrans" cxnId="{683B76A2-D99A-441A-BE9C-9D25E7217923}">
      <dgm:prSet/>
      <dgm:spPr/>
      <dgm:t>
        <a:bodyPr/>
        <a:lstStyle/>
        <a:p>
          <a:endParaRPr lang="ru-RU"/>
        </a:p>
      </dgm:t>
    </dgm:pt>
    <dgm:pt modelId="{CF6649E6-2D02-48B1-BDBF-0CD41AF7E2A7}" type="sibTrans" cxnId="{683B76A2-D99A-441A-BE9C-9D25E7217923}">
      <dgm:prSet/>
      <dgm:spPr/>
      <dgm:t>
        <a:bodyPr/>
        <a:lstStyle/>
        <a:p>
          <a:endParaRPr lang="ru-RU"/>
        </a:p>
      </dgm:t>
    </dgm:pt>
    <dgm:pt modelId="{4F81307C-EBFB-4025-9EBB-235888B9AEDB}">
      <dgm:prSet/>
      <dgm:spPr/>
      <dgm:t>
        <a:bodyPr/>
        <a:lstStyle/>
        <a:p>
          <a:r>
            <a:rPr lang="ru-RU" dirty="0" smtClean="0"/>
            <a:t>Цифровая образовательная среда</a:t>
          </a:r>
          <a:endParaRPr lang="ru-RU" dirty="0"/>
        </a:p>
      </dgm:t>
    </dgm:pt>
    <dgm:pt modelId="{9F69629B-0B23-41C8-A988-D88532D31871}" type="parTrans" cxnId="{582945D0-F59B-4A48-ADEA-FEFB2CC1FF72}">
      <dgm:prSet/>
      <dgm:spPr/>
      <dgm:t>
        <a:bodyPr/>
        <a:lstStyle/>
        <a:p>
          <a:endParaRPr lang="ru-RU"/>
        </a:p>
      </dgm:t>
    </dgm:pt>
    <dgm:pt modelId="{050B4AA3-D015-44F6-B719-E5636423D5ED}" type="sibTrans" cxnId="{582945D0-F59B-4A48-ADEA-FEFB2CC1FF72}">
      <dgm:prSet/>
      <dgm:spPr/>
      <dgm:t>
        <a:bodyPr/>
        <a:lstStyle/>
        <a:p>
          <a:endParaRPr lang="ru-RU"/>
        </a:p>
      </dgm:t>
    </dgm:pt>
    <dgm:pt modelId="{72C08BB3-34BD-4F79-9A38-D0612A5ADD29}">
      <dgm:prSet/>
      <dgm:spPr/>
      <dgm:t>
        <a:bodyPr/>
        <a:lstStyle/>
        <a:p>
          <a:r>
            <a:rPr lang="ru-RU" dirty="0" smtClean="0"/>
            <a:t>Учитель будущего</a:t>
          </a:r>
          <a:endParaRPr lang="ru-RU" dirty="0"/>
        </a:p>
      </dgm:t>
    </dgm:pt>
    <dgm:pt modelId="{C059D4A4-06B9-45F7-8D1C-2728A9885AEF}" type="parTrans" cxnId="{E99879BE-AB90-4D4B-855B-BFCB7804A3E3}">
      <dgm:prSet/>
      <dgm:spPr/>
      <dgm:t>
        <a:bodyPr/>
        <a:lstStyle/>
        <a:p>
          <a:endParaRPr lang="ru-RU"/>
        </a:p>
      </dgm:t>
    </dgm:pt>
    <dgm:pt modelId="{17B1A4E4-ABA1-4608-AF13-9A75CA6B7A3C}" type="sibTrans" cxnId="{E99879BE-AB90-4D4B-855B-BFCB7804A3E3}">
      <dgm:prSet/>
      <dgm:spPr/>
      <dgm:t>
        <a:bodyPr/>
        <a:lstStyle/>
        <a:p>
          <a:endParaRPr lang="ru-RU"/>
        </a:p>
      </dgm:t>
    </dgm:pt>
    <dgm:pt modelId="{98D6EBE8-AFE9-4CF0-BAD0-095C1DC68C3F}" type="pres">
      <dgm:prSet presAssocID="{161B5C17-C0F8-4471-83F1-AEF12C015D9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9DAEBBB-FAFC-48A7-99B6-26240A7D3C1D}" type="pres">
      <dgm:prSet presAssocID="{161B5C17-C0F8-4471-83F1-AEF12C015D91}" presName="Name1" presStyleCnt="0"/>
      <dgm:spPr/>
      <dgm:t>
        <a:bodyPr/>
        <a:lstStyle/>
        <a:p>
          <a:endParaRPr lang="ru-RU"/>
        </a:p>
      </dgm:t>
    </dgm:pt>
    <dgm:pt modelId="{B93BDB62-8FFA-4CA9-B591-2B4097E0BB52}" type="pres">
      <dgm:prSet presAssocID="{161B5C17-C0F8-4471-83F1-AEF12C015D91}" presName="cycle" presStyleCnt="0"/>
      <dgm:spPr/>
      <dgm:t>
        <a:bodyPr/>
        <a:lstStyle/>
        <a:p>
          <a:endParaRPr lang="ru-RU"/>
        </a:p>
      </dgm:t>
    </dgm:pt>
    <dgm:pt modelId="{6B900E9A-563D-4E62-988B-64819D178301}" type="pres">
      <dgm:prSet presAssocID="{161B5C17-C0F8-4471-83F1-AEF12C015D91}" presName="srcNode" presStyleLbl="node1" presStyleIdx="0" presStyleCnt="5"/>
      <dgm:spPr/>
      <dgm:t>
        <a:bodyPr/>
        <a:lstStyle/>
        <a:p>
          <a:endParaRPr lang="ru-RU"/>
        </a:p>
      </dgm:t>
    </dgm:pt>
    <dgm:pt modelId="{3E163637-99BC-47FD-9171-91721747E2F1}" type="pres">
      <dgm:prSet presAssocID="{161B5C17-C0F8-4471-83F1-AEF12C015D91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BA548-850D-407E-BB51-D802562949BF}" type="pres">
      <dgm:prSet presAssocID="{161B5C17-C0F8-4471-83F1-AEF12C015D91}" presName="extraNode" presStyleLbl="node1" presStyleIdx="0" presStyleCnt="5"/>
      <dgm:spPr/>
      <dgm:t>
        <a:bodyPr/>
        <a:lstStyle/>
        <a:p>
          <a:endParaRPr lang="ru-RU"/>
        </a:p>
      </dgm:t>
    </dgm:pt>
    <dgm:pt modelId="{2AE1B8EA-2DE2-4006-BF9A-DF013A659BB7}" type="pres">
      <dgm:prSet presAssocID="{161B5C17-C0F8-4471-83F1-AEF12C015D91}" presName="dstNode" presStyleLbl="node1" presStyleIdx="0" presStyleCnt="5"/>
      <dgm:spPr/>
      <dgm:t>
        <a:bodyPr/>
        <a:lstStyle/>
        <a:p>
          <a:endParaRPr lang="ru-RU"/>
        </a:p>
      </dgm:t>
    </dgm:pt>
    <dgm:pt modelId="{446313C8-82B1-499E-AF2F-033E692B408D}" type="pres">
      <dgm:prSet presAssocID="{562D8FF8-6091-4721-B2D4-D002229EFE42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FB75F-821B-4130-98F4-1FCE121B1951}" type="pres">
      <dgm:prSet presAssocID="{562D8FF8-6091-4721-B2D4-D002229EFE42}" presName="accent_1" presStyleCnt="0"/>
      <dgm:spPr/>
      <dgm:t>
        <a:bodyPr/>
        <a:lstStyle/>
        <a:p>
          <a:endParaRPr lang="ru-RU"/>
        </a:p>
      </dgm:t>
    </dgm:pt>
    <dgm:pt modelId="{E2045EB8-404E-4743-8C5F-494A8428C20F}" type="pres">
      <dgm:prSet presAssocID="{562D8FF8-6091-4721-B2D4-D002229EFE42}" presName="accentRepeatNode" presStyleLbl="solidFgAcc1" presStyleIdx="0" presStyleCnt="5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3F4E4F0-C06D-4BD8-9267-5E70EFF1655F}" type="pres">
      <dgm:prSet presAssocID="{BEA8CAAA-5F57-4536-9F70-0937EDFDD3D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6F3DD-1550-4207-BA2B-8F8CC846C5AE}" type="pres">
      <dgm:prSet presAssocID="{BEA8CAAA-5F57-4536-9F70-0937EDFDD3D6}" presName="accent_2" presStyleCnt="0"/>
      <dgm:spPr/>
      <dgm:t>
        <a:bodyPr/>
        <a:lstStyle/>
        <a:p>
          <a:endParaRPr lang="ru-RU"/>
        </a:p>
      </dgm:t>
    </dgm:pt>
    <dgm:pt modelId="{70B2C99F-91BD-46F6-B07E-CAF274D83116}" type="pres">
      <dgm:prSet presAssocID="{BEA8CAAA-5F57-4536-9F70-0937EDFDD3D6}" presName="accentRepeatNode" presStyleLbl="solidFgAcc1" presStyleIdx="1" presStyleCnt="5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2244F15-D125-42A5-99C6-FF2CD1762BB6}" type="pres">
      <dgm:prSet presAssocID="{A7018280-AA45-4D6F-B683-E4DC4EB252BC}" presName="text_3" presStyleLbl="node1" presStyleIdx="2" presStyleCnt="5" custLinFactNeighborX="-132" custLinFactNeighborY="-3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67EFE-ABEE-466A-BDC2-6307EE903065}" type="pres">
      <dgm:prSet presAssocID="{A7018280-AA45-4D6F-B683-E4DC4EB252BC}" presName="accent_3" presStyleCnt="0"/>
      <dgm:spPr/>
      <dgm:t>
        <a:bodyPr/>
        <a:lstStyle/>
        <a:p>
          <a:endParaRPr lang="ru-RU"/>
        </a:p>
      </dgm:t>
    </dgm:pt>
    <dgm:pt modelId="{C3EB1BE8-6A18-4915-AE8B-510D7A14CECB}" type="pres">
      <dgm:prSet presAssocID="{A7018280-AA45-4D6F-B683-E4DC4EB252BC}" presName="accentRepeatNode" presStyleLbl="solidFgAcc1" presStyleIdx="2" presStyleCnt="5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208B9EC-4552-460C-A217-46BEA8B741E7}" type="pres">
      <dgm:prSet presAssocID="{4F81307C-EBFB-4025-9EBB-235888B9AED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1D3B1-2471-4B67-AE7C-D0B0BA5FBDC4}" type="pres">
      <dgm:prSet presAssocID="{4F81307C-EBFB-4025-9EBB-235888B9AEDB}" presName="accent_4" presStyleCnt="0"/>
      <dgm:spPr/>
      <dgm:t>
        <a:bodyPr/>
        <a:lstStyle/>
        <a:p>
          <a:endParaRPr lang="ru-RU"/>
        </a:p>
      </dgm:t>
    </dgm:pt>
    <dgm:pt modelId="{F1D4ADEC-035B-45A3-A248-E1D15AFBFFE4}" type="pres">
      <dgm:prSet presAssocID="{4F81307C-EBFB-4025-9EBB-235888B9AEDB}" presName="accentRepeatNode" presStyleLbl="solidFgAcc1" presStyleIdx="3" presStyleCnt="5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C7BF6D-3A81-470B-9284-4827EA2EE1A3}" type="pres">
      <dgm:prSet presAssocID="{72C08BB3-34BD-4F79-9A38-D0612A5ADD2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EEA63-2731-4264-9728-3BBF862828A9}" type="pres">
      <dgm:prSet presAssocID="{72C08BB3-34BD-4F79-9A38-D0612A5ADD29}" presName="accent_5" presStyleCnt="0"/>
      <dgm:spPr/>
      <dgm:t>
        <a:bodyPr/>
        <a:lstStyle/>
        <a:p>
          <a:endParaRPr lang="ru-RU"/>
        </a:p>
      </dgm:t>
    </dgm:pt>
    <dgm:pt modelId="{7C320A4D-C3F8-463F-8F27-81FFF5E15C11}" type="pres">
      <dgm:prSet presAssocID="{72C08BB3-34BD-4F79-9A38-D0612A5ADD29}" presName="accentRepeatNode" presStyleLbl="solidFgAcc1" presStyleIdx="4" presStyleCnt="5"/>
      <dgm:spPr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582945D0-F59B-4A48-ADEA-FEFB2CC1FF72}" srcId="{161B5C17-C0F8-4471-83F1-AEF12C015D91}" destId="{4F81307C-EBFB-4025-9EBB-235888B9AEDB}" srcOrd="3" destOrd="0" parTransId="{9F69629B-0B23-41C8-A988-D88532D31871}" sibTransId="{050B4AA3-D015-44F6-B719-E5636423D5ED}"/>
    <dgm:cxn modelId="{662A2758-93BD-4B98-A235-6D05C214E486}" type="presOf" srcId="{4F81307C-EBFB-4025-9EBB-235888B9AEDB}" destId="{3208B9EC-4552-460C-A217-46BEA8B741E7}" srcOrd="0" destOrd="0" presId="urn:microsoft.com/office/officeart/2008/layout/VerticalCurvedList"/>
    <dgm:cxn modelId="{31B80571-FDE4-45EC-9299-1E0316BDC1B3}" type="presOf" srcId="{161B5C17-C0F8-4471-83F1-AEF12C015D91}" destId="{98D6EBE8-AFE9-4CF0-BAD0-095C1DC68C3F}" srcOrd="0" destOrd="0" presId="urn:microsoft.com/office/officeart/2008/layout/VerticalCurvedList"/>
    <dgm:cxn modelId="{683B76A2-D99A-441A-BE9C-9D25E7217923}" srcId="{161B5C17-C0F8-4471-83F1-AEF12C015D91}" destId="{A7018280-AA45-4D6F-B683-E4DC4EB252BC}" srcOrd="2" destOrd="0" parTransId="{0480044D-6A5C-46A3-A2F9-6D7E4014639D}" sibTransId="{CF6649E6-2D02-48B1-BDBF-0CD41AF7E2A7}"/>
    <dgm:cxn modelId="{E99879BE-AB90-4D4B-855B-BFCB7804A3E3}" srcId="{161B5C17-C0F8-4471-83F1-AEF12C015D91}" destId="{72C08BB3-34BD-4F79-9A38-D0612A5ADD29}" srcOrd="4" destOrd="0" parTransId="{C059D4A4-06B9-45F7-8D1C-2728A9885AEF}" sibTransId="{17B1A4E4-ABA1-4608-AF13-9A75CA6B7A3C}"/>
    <dgm:cxn modelId="{8320F66E-F966-4704-92CD-FEE96DC6B144}" type="presOf" srcId="{72C08BB3-34BD-4F79-9A38-D0612A5ADD29}" destId="{F4C7BF6D-3A81-470B-9284-4827EA2EE1A3}" srcOrd="0" destOrd="0" presId="urn:microsoft.com/office/officeart/2008/layout/VerticalCurvedList"/>
    <dgm:cxn modelId="{B29DB8A6-E607-4844-85FB-0EB266FEC773}" srcId="{161B5C17-C0F8-4471-83F1-AEF12C015D91}" destId="{562D8FF8-6091-4721-B2D4-D002229EFE42}" srcOrd="0" destOrd="0" parTransId="{BD101CCE-41D5-4B3D-90B6-F9023C98F590}" sibTransId="{6F383BD4-B080-4165-9BAD-697262057712}"/>
    <dgm:cxn modelId="{D783B659-933F-4B72-B47A-9D0ED6F6F328}" type="presOf" srcId="{6F383BD4-B080-4165-9BAD-697262057712}" destId="{3E163637-99BC-47FD-9171-91721747E2F1}" srcOrd="0" destOrd="0" presId="urn:microsoft.com/office/officeart/2008/layout/VerticalCurvedList"/>
    <dgm:cxn modelId="{FC9D3873-D24D-4974-AE66-3C83734E89B6}" type="presOf" srcId="{562D8FF8-6091-4721-B2D4-D002229EFE42}" destId="{446313C8-82B1-499E-AF2F-033E692B408D}" srcOrd="0" destOrd="0" presId="urn:microsoft.com/office/officeart/2008/layout/VerticalCurvedList"/>
    <dgm:cxn modelId="{A5B4DAFF-88BD-44A9-BB3E-A9D868B10939}" srcId="{161B5C17-C0F8-4471-83F1-AEF12C015D91}" destId="{BEA8CAAA-5F57-4536-9F70-0937EDFDD3D6}" srcOrd="1" destOrd="0" parTransId="{BC375BAB-7843-4C03-8686-6399A829EF47}" sibTransId="{45D326FF-6C8E-44F3-9BF9-9111CF91E385}"/>
    <dgm:cxn modelId="{10FB7A5F-2404-4376-85EF-7877D75475E8}" type="presOf" srcId="{BEA8CAAA-5F57-4536-9F70-0937EDFDD3D6}" destId="{03F4E4F0-C06D-4BD8-9267-5E70EFF1655F}" srcOrd="0" destOrd="0" presId="urn:microsoft.com/office/officeart/2008/layout/VerticalCurvedList"/>
    <dgm:cxn modelId="{CF416B66-A5E3-4CA6-8923-D4F9367F0CAE}" type="presOf" srcId="{A7018280-AA45-4D6F-B683-E4DC4EB252BC}" destId="{62244F15-D125-42A5-99C6-FF2CD1762BB6}" srcOrd="0" destOrd="0" presId="urn:microsoft.com/office/officeart/2008/layout/VerticalCurvedList"/>
    <dgm:cxn modelId="{3880AE4B-6FE4-4A43-BB45-ACDC270E7E0D}" type="presParOf" srcId="{98D6EBE8-AFE9-4CF0-BAD0-095C1DC68C3F}" destId="{19DAEBBB-FAFC-48A7-99B6-26240A7D3C1D}" srcOrd="0" destOrd="0" presId="urn:microsoft.com/office/officeart/2008/layout/VerticalCurvedList"/>
    <dgm:cxn modelId="{9C36BBAA-72BF-46B6-AB08-58D21BFDBBC2}" type="presParOf" srcId="{19DAEBBB-FAFC-48A7-99B6-26240A7D3C1D}" destId="{B93BDB62-8FFA-4CA9-B591-2B4097E0BB52}" srcOrd="0" destOrd="0" presId="urn:microsoft.com/office/officeart/2008/layout/VerticalCurvedList"/>
    <dgm:cxn modelId="{73369B10-9D6A-4299-9394-72E0CA61C29E}" type="presParOf" srcId="{B93BDB62-8FFA-4CA9-B591-2B4097E0BB52}" destId="{6B900E9A-563D-4E62-988B-64819D178301}" srcOrd="0" destOrd="0" presId="urn:microsoft.com/office/officeart/2008/layout/VerticalCurvedList"/>
    <dgm:cxn modelId="{CBE67F55-3A75-493F-8872-14029E5659D2}" type="presParOf" srcId="{B93BDB62-8FFA-4CA9-B591-2B4097E0BB52}" destId="{3E163637-99BC-47FD-9171-91721747E2F1}" srcOrd="1" destOrd="0" presId="urn:microsoft.com/office/officeart/2008/layout/VerticalCurvedList"/>
    <dgm:cxn modelId="{A5DC4176-971D-4AEE-BD44-A2187B7B7307}" type="presParOf" srcId="{B93BDB62-8FFA-4CA9-B591-2B4097E0BB52}" destId="{7DFBA548-850D-407E-BB51-D802562949BF}" srcOrd="2" destOrd="0" presId="urn:microsoft.com/office/officeart/2008/layout/VerticalCurvedList"/>
    <dgm:cxn modelId="{C770D6CF-6357-4F00-9A3F-5403D14974B1}" type="presParOf" srcId="{B93BDB62-8FFA-4CA9-B591-2B4097E0BB52}" destId="{2AE1B8EA-2DE2-4006-BF9A-DF013A659BB7}" srcOrd="3" destOrd="0" presId="urn:microsoft.com/office/officeart/2008/layout/VerticalCurvedList"/>
    <dgm:cxn modelId="{C3339B3C-5F7E-4616-B612-B83A5F8535B4}" type="presParOf" srcId="{19DAEBBB-FAFC-48A7-99B6-26240A7D3C1D}" destId="{446313C8-82B1-499E-AF2F-033E692B408D}" srcOrd="1" destOrd="0" presId="urn:microsoft.com/office/officeart/2008/layout/VerticalCurvedList"/>
    <dgm:cxn modelId="{06B46E9F-A361-43CD-B1FC-28052A06BC65}" type="presParOf" srcId="{19DAEBBB-FAFC-48A7-99B6-26240A7D3C1D}" destId="{44BFB75F-821B-4130-98F4-1FCE121B1951}" srcOrd="2" destOrd="0" presId="urn:microsoft.com/office/officeart/2008/layout/VerticalCurvedList"/>
    <dgm:cxn modelId="{07747EF6-D3A1-422F-9070-E1DD9ACFDF8E}" type="presParOf" srcId="{44BFB75F-821B-4130-98F4-1FCE121B1951}" destId="{E2045EB8-404E-4743-8C5F-494A8428C20F}" srcOrd="0" destOrd="0" presId="urn:microsoft.com/office/officeart/2008/layout/VerticalCurvedList"/>
    <dgm:cxn modelId="{5755BEA7-B345-476C-A20C-93B4AFEEA6E1}" type="presParOf" srcId="{19DAEBBB-FAFC-48A7-99B6-26240A7D3C1D}" destId="{03F4E4F0-C06D-4BD8-9267-5E70EFF1655F}" srcOrd="3" destOrd="0" presId="urn:microsoft.com/office/officeart/2008/layout/VerticalCurvedList"/>
    <dgm:cxn modelId="{BFDBC2CA-2A87-4324-AC39-2509516769D0}" type="presParOf" srcId="{19DAEBBB-FAFC-48A7-99B6-26240A7D3C1D}" destId="{9FE6F3DD-1550-4207-BA2B-8F8CC846C5AE}" srcOrd="4" destOrd="0" presId="urn:microsoft.com/office/officeart/2008/layout/VerticalCurvedList"/>
    <dgm:cxn modelId="{1C23B59A-43B4-4A34-9296-42E673B2327F}" type="presParOf" srcId="{9FE6F3DD-1550-4207-BA2B-8F8CC846C5AE}" destId="{70B2C99F-91BD-46F6-B07E-CAF274D83116}" srcOrd="0" destOrd="0" presId="urn:microsoft.com/office/officeart/2008/layout/VerticalCurvedList"/>
    <dgm:cxn modelId="{4E2E5408-F54D-4F1C-9955-F404341BAAF2}" type="presParOf" srcId="{19DAEBBB-FAFC-48A7-99B6-26240A7D3C1D}" destId="{62244F15-D125-42A5-99C6-FF2CD1762BB6}" srcOrd="5" destOrd="0" presId="urn:microsoft.com/office/officeart/2008/layout/VerticalCurvedList"/>
    <dgm:cxn modelId="{EED93409-D2CE-413E-97E2-4EBC4EE77241}" type="presParOf" srcId="{19DAEBBB-FAFC-48A7-99B6-26240A7D3C1D}" destId="{47367EFE-ABEE-466A-BDC2-6307EE903065}" srcOrd="6" destOrd="0" presId="urn:microsoft.com/office/officeart/2008/layout/VerticalCurvedList"/>
    <dgm:cxn modelId="{661D63BA-7B67-4931-8C85-21014499DF71}" type="presParOf" srcId="{47367EFE-ABEE-466A-BDC2-6307EE903065}" destId="{C3EB1BE8-6A18-4915-AE8B-510D7A14CECB}" srcOrd="0" destOrd="0" presId="urn:microsoft.com/office/officeart/2008/layout/VerticalCurvedList"/>
    <dgm:cxn modelId="{62CB92BE-1029-49DA-B08D-D9FD070327C4}" type="presParOf" srcId="{19DAEBBB-FAFC-48A7-99B6-26240A7D3C1D}" destId="{3208B9EC-4552-460C-A217-46BEA8B741E7}" srcOrd="7" destOrd="0" presId="urn:microsoft.com/office/officeart/2008/layout/VerticalCurvedList"/>
    <dgm:cxn modelId="{E3A1754A-7DB2-4A0C-84B8-EF259DDE3E87}" type="presParOf" srcId="{19DAEBBB-FAFC-48A7-99B6-26240A7D3C1D}" destId="{C031D3B1-2471-4B67-AE7C-D0B0BA5FBDC4}" srcOrd="8" destOrd="0" presId="urn:microsoft.com/office/officeart/2008/layout/VerticalCurvedList"/>
    <dgm:cxn modelId="{E457ADF1-2C39-4CC8-B5A6-866208879FCE}" type="presParOf" srcId="{C031D3B1-2471-4B67-AE7C-D0B0BA5FBDC4}" destId="{F1D4ADEC-035B-45A3-A248-E1D15AFBFFE4}" srcOrd="0" destOrd="0" presId="urn:microsoft.com/office/officeart/2008/layout/VerticalCurvedList"/>
    <dgm:cxn modelId="{B8C6B3F0-664E-4128-BE2E-53E0F3B36964}" type="presParOf" srcId="{19DAEBBB-FAFC-48A7-99B6-26240A7D3C1D}" destId="{F4C7BF6D-3A81-470B-9284-4827EA2EE1A3}" srcOrd="9" destOrd="0" presId="urn:microsoft.com/office/officeart/2008/layout/VerticalCurvedList"/>
    <dgm:cxn modelId="{C53C23CB-65FF-46CA-8D2B-FC3CBCFD618E}" type="presParOf" srcId="{19DAEBBB-FAFC-48A7-99B6-26240A7D3C1D}" destId="{3A2EEA63-2731-4264-9728-3BBF862828A9}" srcOrd="10" destOrd="0" presId="urn:microsoft.com/office/officeart/2008/layout/VerticalCurvedList"/>
    <dgm:cxn modelId="{3BAC4AEE-2832-4B04-8AEC-F242A47A95F4}" type="presParOf" srcId="{3A2EEA63-2731-4264-9728-3BBF862828A9}" destId="{7C320A4D-C3F8-463F-8F27-81FFF5E15C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8F7134-0FAF-458D-8B1F-480FC7F7F345}" type="doc">
      <dgm:prSet loTypeId="urn:microsoft.com/office/officeart/2008/layout/Lin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71D6601-E97C-4850-B146-24E671B36E96}">
      <dgm:prSet/>
      <dgm:spPr/>
      <dgm:t>
        <a:bodyPr/>
        <a:lstStyle/>
        <a:p>
          <a:pPr rtl="0"/>
          <a:r>
            <a:rPr lang="ru-RU" dirty="0" smtClean="0"/>
            <a:t>Управление школой 2020+: реализация ФГОС и предметных концепций» - управленческие команды </a:t>
          </a:r>
          <a:r>
            <a:rPr lang="ru-RU" b="1" dirty="0" smtClean="0">
              <a:solidFill>
                <a:srgbClr val="C00000"/>
              </a:solidFill>
            </a:rPr>
            <a:t>8 школ </a:t>
          </a:r>
          <a:endParaRPr lang="ru-RU" b="1" dirty="0">
            <a:solidFill>
              <a:srgbClr val="C00000"/>
            </a:solidFill>
          </a:endParaRPr>
        </a:p>
      </dgm:t>
    </dgm:pt>
    <dgm:pt modelId="{CC75C957-7361-4978-A1C2-A5D20FA17C3F}" type="parTrans" cxnId="{F568F06E-D74F-4116-89C0-1A958F2AC424}">
      <dgm:prSet/>
      <dgm:spPr/>
      <dgm:t>
        <a:bodyPr/>
        <a:lstStyle/>
        <a:p>
          <a:endParaRPr lang="ru-RU"/>
        </a:p>
      </dgm:t>
    </dgm:pt>
    <dgm:pt modelId="{DC845FEF-6280-40FD-9E1E-A93CBF9E9BFC}" type="sibTrans" cxnId="{F568F06E-D74F-4116-89C0-1A958F2AC424}">
      <dgm:prSet/>
      <dgm:spPr/>
      <dgm:t>
        <a:bodyPr/>
        <a:lstStyle/>
        <a:p>
          <a:endParaRPr lang="ru-RU"/>
        </a:p>
      </dgm:t>
    </dgm:pt>
    <dgm:pt modelId="{8F863CDC-7C1F-43CA-BE1E-3C068A14487A}">
      <dgm:prSet/>
      <dgm:spPr/>
      <dgm:t>
        <a:bodyPr/>
        <a:lstStyle/>
        <a:p>
          <a:pPr rtl="0"/>
          <a:r>
            <a:rPr lang="ru-RU" dirty="0" smtClean="0"/>
            <a:t>Ермаковский район – </a:t>
          </a:r>
          <a:r>
            <a:rPr lang="ru-RU" b="1" dirty="0" smtClean="0">
              <a:solidFill>
                <a:srgbClr val="C00000"/>
              </a:solidFill>
            </a:rPr>
            <a:t>Пилотная </a:t>
          </a:r>
          <a:r>
            <a:rPr lang="ru-RU" dirty="0" smtClean="0"/>
            <a:t>инновационная площадка  по корпоративному заказу </a:t>
          </a:r>
          <a:endParaRPr lang="ru-RU" dirty="0"/>
        </a:p>
      </dgm:t>
    </dgm:pt>
    <dgm:pt modelId="{D6B7E553-D357-45B0-A9F6-F2FF21C2EAA6}" type="parTrans" cxnId="{1260FF96-8221-40C4-8098-8F6178A2F169}">
      <dgm:prSet/>
      <dgm:spPr/>
      <dgm:t>
        <a:bodyPr/>
        <a:lstStyle/>
        <a:p>
          <a:endParaRPr lang="ru-RU"/>
        </a:p>
      </dgm:t>
    </dgm:pt>
    <dgm:pt modelId="{7D9209AB-793A-4B30-AD5D-3CE516107FFB}" type="sibTrans" cxnId="{1260FF96-8221-40C4-8098-8F6178A2F169}">
      <dgm:prSet/>
      <dgm:spPr/>
      <dgm:t>
        <a:bodyPr/>
        <a:lstStyle/>
        <a:p>
          <a:endParaRPr lang="ru-RU"/>
        </a:p>
      </dgm:t>
    </dgm:pt>
    <dgm:pt modelId="{22351D17-F053-4F9A-9D5F-EDBF68EFDF3B}" type="pres">
      <dgm:prSet presAssocID="{EE8F7134-0FAF-458D-8B1F-480FC7F7F34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43AA7E0-A06B-4E9B-A6AC-EB71CB852824}" type="pres">
      <dgm:prSet presAssocID="{971D6601-E97C-4850-B146-24E671B36E96}" presName="thickLine" presStyleLbl="alignNode1" presStyleIdx="0" presStyleCnt="2"/>
      <dgm:spPr/>
    </dgm:pt>
    <dgm:pt modelId="{0C5DAEB7-EA86-4709-8D81-7C42F705515F}" type="pres">
      <dgm:prSet presAssocID="{971D6601-E97C-4850-B146-24E671B36E96}" presName="horz1" presStyleCnt="0"/>
      <dgm:spPr/>
    </dgm:pt>
    <dgm:pt modelId="{F1D04EE2-BC07-4DBF-8003-222BFE774B3C}" type="pres">
      <dgm:prSet presAssocID="{971D6601-E97C-4850-B146-24E671B36E96}" presName="tx1" presStyleLbl="revTx" presStyleIdx="0" presStyleCnt="2"/>
      <dgm:spPr/>
      <dgm:t>
        <a:bodyPr/>
        <a:lstStyle/>
        <a:p>
          <a:endParaRPr lang="ru-RU"/>
        </a:p>
      </dgm:t>
    </dgm:pt>
    <dgm:pt modelId="{8008016B-3DDF-4997-BFFA-EF58CEB4B6B7}" type="pres">
      <dgm:prSet presAssocID="{971D6601-E97C-4850-B146-24E671B36E96}" presName="vert1" presStyleCnt="0"/>
      <dgm:spPr/>
    </dgm:pt>
    <dgm:pt modelId="{4BE35017-B406-4EE0-AD0B-61DF02BBFADE}" type="pres">
      <dgm:prSet presAssocID="{8F863CDC-7C1F-43CA-BE1E-3C068A14487A}" presName="thickLine" presStyleLbl="alignNode1" presStyleIdx="1" presStyleCnt="2"/>
      <dgm:spPr/>
    </dgm:pt>
    <dgm:pt modelId="{ABA1BE56-F9B1-40D0-B32D-60E3BECCDE91}" type="pres">
      <dgm:prSet presAssocID="{8F863CDC-7C1F-43CA-BE1E-3C068A14487A}" presName="horz1" presStyleCnt="0"/>
      <dgm:spPr/>
    </dgm:pt>
    <dgm:pt modelId="{42E1906E-0D90-45D7-8CAB-D12866B16487}" type="pres">
      <dgm:prSet presAssocID="{8F863CDC-7C1F-43CA-BE1E-3C068A14487A}" presName="tx1" presStyleLbl="revTx" presStyleIdx="1" presStyleCnt="2"/>
      <dgm:spPr/>
      <dgm:t>
        <a:bodyPr/>
        <a:lstStyle/>
        <a:p>
          <a:endParaRPr lang="ru-RU"/>
        </a:p>
      </dgm:t>
    </dgm:pt>
    <dgm:pt modelId="{5DDDDA39-512E-4CE8-B5A0-1579A4F6A038}" type="pres">
      <dgm:prSet presAssocID="{8F863CDC-7C1F-43CA-BE1E-3C068A14487A}" presName="vert1" presStyleCnt="0"/>
      <dgm:spPr/>
    </dgm:pt>
  </dgm:ptLst>
  <dgm:cxnLst>
    <dgm:cxn modelId="{F568F06E-D74F-4116-89C0-1A958F2AC424}" srcId="{EE8F7134-0FAF-458D-8B1F-480FC7F7F345}" destId="{971D6601-E97C-4850-B146-24E671B36E96}" srcOrd="0" destOrd="0" parTransId="{CC75C957-7361-4978-A1C2-A5D20FA17C3F}" sibTransId="{DC845FEF-6280-40FD-9E1E-A93CBF9E9BFC}"/>
    <dgm:cxn modelId="{37EDA88B-44B0-43C5-9829-0B5CDC83FD5E}" type="presOf" srcId="{971D6601-E97C-4850-B146-24E671B36E96}" destId="{F1D04EE2-BC07-4DBF-8003-222BFE774B3C}" srcOrd="0" destOrd="0" presId="urn:microsoft.com/office/officeart/2008/layout/LinedList"/>
    <dgm:cxn modelId="{1260FF96-8221-40C4-8098-8F6178A2F169}" srcId="{EE8F7134-0FAF-458D-8B1F-480FC7F7F345}" destId="{8F863CDC-7C1F-43CA-BE1E-3C068A14487A}" srcOrd="1" destOrd="0" parTransId="{D6B7E553-D357-45B0-A9F6-F2FF21C2EAA6}" sibTransId="{7D9209AB-793A-4B30-AD5D-3CE516107FFB}"/>
    <dgm:cxn modelId="{B27FF684-3344-4D17-82A9-A4ABDFF45FD4}" type="presOf" srcId="{EE8F7134-0FAF-458D-8B1F-480FC7F7F345}" destId="{22351D17-F053-4F9A-9D5F-EDBF68EFDF3B}" srcOrd="0" destOrd="0" presId="urn:microsoft.com/office/officeart/2008/layout/LinedList"/>
    <dgm:cxn modelId="{92060CB2-6B6B-4DFB-8D31-363438353263}" type="presOf" srcId="{8F863CDC-7C1F-43CA-BE1E-3C068A14487A}" destId="{42E1906E-0D90-45D7-8CAB-D12866B16487}" srcOrd="0" destOrd="0" presId="urn:microsoft.com/office/officeart/2008/layout/LinedList"/>
    <dgm:cxn modelId="{1F2DF7D6-2DA1-4A11-8FFB-8366D20C5D2D}" type="presParOf" srcId="{22351D17-F053-4F9A-9D5F-EDBF68EFDF3B}" destId="{743AA7E0-A06B-4E9B-A6AC-EB71CB852824}" srcOrd="0" destOrd="0" presId="urn:microsoft.com/office/officeart/2008/layout/LinedList"/>
    <dgm:cxn modelId="{97402FA6-BA85-4132-9911-75AEE147156B}" type="presParOf" srcId="{22351D17-F053-4F9A-9D5F-EDBF68EFDF3B}" destId="{0C5DAEB7-EA86-4709-8D81-7C42F705515F}" srcOrd="1" destOrd="0" presId="urn:microsoft.com/office/officeart/2008/layout/LinedList"/>
    <dgm:cxn modelId="{C41CC6A1-03D9-46D6-BFEE-A602AA7BF503}" type="presParOf" srcId="{0C5DAEB7-EA86-4709-8D81-7C42F705515F}" destId="{F1D04EE2-BC07-4DBF-8003-222BFE774B3C}" srcOrd="0" destOrd="0" presId="urn:microsoft.com/office/officeart/2008/layout/LinedList"/>
    <dgm:cxn modelId="{AB48C59C-BE3C-41F9-BB33-A69204CE11C6}" type="presParOf" srcId="{0C5DAEB7-EA86-4709-8D81-7C42F705515F}" destId="{8008016B-3DDF-4997-BFFA-EF58CEB4B6B7}" srcOrd="1" destOrd="0" presId="urn:microsoft.com/office/officeart/2008/layout/LinedList"/>
    <dgm:cxn modelId="{1B13E55D-295E-4159-9432-9282ECAB2948}" type="presParOf" srcId="{22351D17-F053-4F9A-9D5F-EDBF68EFDF3B}" destId="{4BE35017-B406-4EE0-AD0B-61DF02BBFADE}" srcOrd="2" destOrd="0" presId="urn:microsoft.com/office/officeart/2008/layout/LinedList"/>
    <dgm:cxn modelId="{F1A506EE-07FE-49C7-B553-58E88F1C21F5}" type="presParOf" srcId="{22351D17-F053-4F9A-9D5F-EDBF68EFDF3B}" destId="{ABA1BE56-F9B1-40D0-B32D-60E3BECCDE91}" srcOrd="3" destOrd="0" presId="urn:microsoft.com/office/officeart/2008/layout/LinedList"/>
    <dgm:cxn modelId="{DD33789C-C966-4935-806F-208A00764412}" type="presParOf" srcId="{ABA1BE56-F9B1-40D0-B32D-60E3BECCDE91}" destId="{42E1906E-0D90-45D7-8CAB-D12866B16487}" srcOrd="0" destOrd="0" presId="urn:microsoft.com/office/officeart/2008/layout/LinedList"/>
    <dgm:cxn modelId="{F8B779BE-D495-4E6D-BE6E-5A0C23158AAE}" type="presParOf" srcId="{ABA1BE56-F9B1-40D0-B32D-60E3BECCDE91}" destId="{5DDDDA39-512E-4CE8-B5A0-1579A4F6A03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DE8CF79-8D23-48F9-8D8B-2248A3059BC7}" type="doc">
      <dgm:prSet loTypeId="urn:microsoft.com/office/officeart/2008/layout/LinedList" loCatId="hierarchy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5C3032B-28CD-4179-AACF-CEA96D91F14A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000066"/>
              </a:solidFill>
            </a:rPr>
            <a:t>39</a:t>
          </a:r>
          <a:endParaRPr lang="ru-RU" sz="4000" b="1" dirty="0">
            <a:solidFill>
              <a:srgbClr val="000066"/>
            </a:solidFill>
          </a:endParaRPr>
        </a:p>
      </dgm:t>
    </dgm:pt>
    <dgm:pt modelId="{5876AD52-11BD-4231-8AF8-3A15FFE9EB74}" type="parTrans" cxnId="{3F6E6E08-BD50-4FFB-989B-C9D72476E061}">
      <dgm:prSet/>
      <dgm:spPr/>
      <dgm:t>
        <a:bodyPr/>
        <a:lstStyle/>
        <a:p>
          <a:endParaRPr lang="ru-RU"/>
        </a:p>
      </dgm:t>
    </dgm:pt>
    <dgm:pt modelId="{5BE4593B-4B45-4436-9848-8EA3E0DF89AA}" type="sibTrans" cxnId="{3F6E6E08-BD50-4FFB-989B-C9D72476E061}">
      <dgm:prSet/>
      <dgm:spPr/>
      <dgm:t>
        <a:bodyPr/>
        <a:lstStyle/>
        <a:p>
          <a:endParaRPr lang="ru-RU"/>
        </a:p>
      </dgm:t>
    </dgm:pt>
    <dgm:pt modelId="{C1266D6B-BC9D-493D-B77F-1A7CC4086190}">
      <dgm:prSet phldrT="[Текст]" custT="1"/>
      <dgm:spPr/>
      <dgm:t>
        <a:bodyPr/>
        <a:lstStyle/>
        <a:p>
          <a:r>
            <a:rPr lang="ru-RU" sz="1800" b="1" dirty="0" smtClean="0"/>
            <a:t>Естественно-научная грамотность</a:t>
          </a:r>
          <a:endParaRPr lang="ru-RU" sz="1800" b="1" dirty="0"/>
        </a:p>
      </dgm:t>
    </dgm:pt>
    <dgm:pt modelId="{8DAD6AA5-4264-435A-B8CA-CF60B9C8BC34}" type="parTrans" cxnId="{CBCB491C-7A02-400B-B70B-5C237DA993C7}">
      <dgm:prSet/>
      <dgm:spPr/>
      <dgm:t>
        <a:bodyPr/>
        <a:lstStyle/>
        <a:p>
          <a:endParaRPr lang="ru-RU"/>
        </a:p>
      </dgm:t>
    </dgm:pt>
    <dgm:pt modelId="{DD52948E-B98E-41BD-8D8A-6EFC4CD13225}" type="sibTrans" cxnId="{CBCB491C-7A02-400B-B70B-5C237DA993C7}">
      <dgm:prSet/>
      <dgm:spPr/>
      <dgm:t>
        <a:bodyPr/>
        <a:lstStyle/>
        <a:p>
          <a:endParaRPr lang="ru-RU"/>
        </a:p>
      </dgm:t>
    </dgm:pt>
    <dgm:pt modelId="{7CE5FE12-029D-46A0-827A-3DC116CF7CBC}">
      <dgm:prSet phldrT="[Текст]" custT="1"/>
      <dgm:spPr/>
      <dgm:t>
        <a:bodyPr/>
        <a:lstStyle/>
        <a:p>
          <a:r>
            <a:rPr lang="ru-RU" sz="1800" b="1" dirty="0" smtClean="0"/>
            <a:t>Здоровьесберегающая грамотность</a:t>
          </a:r>
          <a:endParaRPr lang="ru-RU" sz="1800" b="1" dirty="0"/>
        </a:p>
      </dgm:t>
    </dgm:pt>
    <dgm:pt modelId="{3F01FB90-40EF-42CD-BE16-90D4A13EB20E}" type="parTrans" cxnId="{DEF0A458-FEF4-48E5-A3C7-2CE41243AAC3}">
      <dgm:prSet/>
      <dgm:spPr/>
      <dgm:t>
        <a:bodyPr/>
        <a:lstStyle/>
        <a:p>
          <a:endParaRPr lang="ru-RU"/>
        </a:p>
      </dgm:t>
    </dgm:pt>
    <dgm:pt modelId="{9767E031-2539-43F7-AC92-453E5743BB7C}" type="sibTrans" cxnId="{DEF0A458-FEF4-48E5-A3C7-2CE41243AAC3}">
      <dgm:prSet/>
      <dgm:spPr/>
      <dgm:t>
        <a:bodyPr/>
        <a:lstStyle/>
        <a:p>
          <a:endParaRPr lang="ru-RU"/>
        </a:p>
      </dgm:t>
    </dgm:pt>
    <dgm:pt modelId="{4F62D6BC-FC39-4292-94D4-E5B60021E5D1}">
      <dgm:prSet phldrT="[Текст]" custT="1"/>
      <dgm:spPr/>
      <dgm:t>
        <a:bodyPr/>
        <a:lstStyle/>
        <a:p>
          <a:r>
            <a:rPr lang="ru-RU" sz="1800" b="1" dirty="0" smtClean="0"/>
            <a:t>Критическое мышление</a:t>
          </a:r>
          <a:endParaRPr lang="ru-RU" sz="1800" b="1" dirty="0"/>
        </a:p>
      </dgm:t>
    </dgm:pt>
    <dgm:pt modelId="{EE81AA0C-D861-40B0-B9D2-9B3DA705DF4E}" type="parTrans" cxnId="{B0EFC7F5-2AE7-462C-B6E1-0709591CA52E}">
      <dgm:prSet/>
      <dgm:spPr/>
      <dgm:t>
        <a:bodyPr/>
        <a:lstStyle/>
        <a:p>
          <a:endParaRPr lang="ru-RU"/>
        </a:p>
      </dgm:t>
    </dgm:pt>
    <dgm:pt modelId="{78A737A6-405E-4676-BE10-6050828A64FB}" type="sibTrans" cxnId="{B0EFC7F5-2AE7-462C-B6E1-0709591CA52E}">
      <dgm:prSet/>
      <dgm:spPr/>
      <dgm:t>
        <a:bodyPr/>
        <a:lstStyle/>
        <a:p>
          <a:endParaRPr lang="ru-RU"/>
        </a:p>
      </dgm:t>
    </dgm:pt>
    <dgm:pt modelId="{E4F55F73-4C44-4DEE-B284-DBEBC8F17E99}">
      <dgm:prSet phldrT="[Текст]" custT="1"/>
      <dgm:spPr/>
      <dgm:t>
        <a:bodyPr/>
        <a:lstStyle/>
        <a:p>
          <a:r>
            <a:rPr lang="ru-RU" sz="1800" b="1" dirty="0" smtClean="0"/>
            <a:t>Математическая грамотность</a:t>
          </a:r>
          <a:endParaRPr lang="ru-RU" sz="1800" b="1" dirty="0"/>
        </a:p>
      </dgm:t>
    </dgm:pt>
    <dgm:pt modelId="{B0FF04E8-B925-48F1-8E8B-34ED7D29E447}" type="parTrans" cxnId="{BDCE6EA2-915D-4455-84EA-A049826DCBD4}">
      <dgm:prSet/>
      <dgm:spPr/>
      <dgm:t>
        <a:bodyPr/>
        <a:lstStyle/>
        <a:p>
          <a:endParaRPr lang="ru-RU"/>
        </a:p>
      </dgm:t>
    </dgm:pt>
    <dgm:pt modelId="{F030F8BC-4507-41A9-AE3E-AA9461A88CEB}" type="sibTrans" cxnId="{BDCE6EA2-915D-4455-84EA-A049826DCBD4}">
      <dgm:prSet/>
      <dgm:spPr/>
      <dgm:t>
        <a:bodyPr/>
        <a:lstStyle/>
        <a:p>
          <a:endParaRPr lang="ru-RU"/>
        </a:p>
      </dgm:t>
    </dgm:pt>
    <dgm:pt modelId="{9A15A7C9-DDC8-4536-89FD-98D5130D2453}">
      <dgm:prSet phldrT="[Текст]"/>
      <dgm:spPr/>
      <dgm:t>
        <a:bodyPr/>
        <a:lstStyle/>
        <a:p>
          <a:r>
            <a:rPr lang="ru-RU" b="1" dirty="0" smtClean="0"/>
            <a:t>Новые профессии: перспективное планирование индивидуальных траекторий обучающихся</a:t>
          </a:r>
          <a:endParaRPr lang="ru-RU" b="1" dirty="0"/>
        </a:p>
      </dgm:t>
    </dgm:pt>
    <dgm:pt modelId="{28CF70C4-A5C7-40FB-9753-00780A70963A}" type="parTrans" cxnId="{9B2A6A0E-80EF-40D2-8433-A359364F6307}">
      <dgm:prSet/>
      <dgm:spPr/>
      <dgm:t>
        <a:bodyPr/>
        <a:lstStyle/>
        <a:p>
          <a:endParaRPr lang="ru-RU"/>
        </a:p>
      </dgm:t>
    </dgm:pt>
    <dgm:pt modelId="{5A681E84-637D-4B42-BA7F-C056918AEA37}" type="sibTrans" cxnId="{9B2A6A0E-80EF-40D2-8433-A359364F6307}">
      <dgm:prSet/>
      <dgm:spPr/>
      <dgm:t>
        <a:bodyPr/>
        <a:lstStyle/>
        <a:p>
          <a:endParaRPr lang="ru-RU"/>
        </a:p>
      </dgm:t>
    </dgm:pt>
    <dgm:pt modelId="{4C23B8ED-CD2B-4F7E-AF95-0B7560CB8059}">
      <dgm:prSet phldrT="[Текст]" custT="1"/>
      <dgm:spPr/>
      <dgm:t>
        <a:bodyPr/>
        <a:lstStyle/>
        <a:p>
          <a:r>
            <a:rPr lang="ru-RU" sz="1800" b="1" dirty="0" smtClean="0"/>
            <a:t>Педагог – оценщик</a:t>
          </a:r>
          <a:endParaRPr lang="ru-RU" sz="1800" b="1" dirty="0"/>
        </a:p>
      </dgm:t>
    </dgm:pt>
    <dgm:pt modelId="{B012598F-94E8-4DB3-A209-146862FC71C1}" type="parTrans" cxnId="{251ECAAC-6EA4-438E-8ADD-A0D3D80931A3}">
      <dgm:prSet/>
      <dgm:spPr/>
      <dgm:t>
        <a:bodyPr/>
        <a:lstStyle/>
        <a:p>
          <a:endParaRPr lang="ru-RU"/>
        </a:p>
      </dgm:t>
    </dgm:pt>
    <dgm:pt modelId="{D270A94D-88D9-4796-9190-4EAF6540B59B}" type="sibTrans" cxnId="{251ECAAC-6EA4-438E-8ADD-A0D3D80931A3}">
      <dgm:prSet/>
      <dgm:spPr/>
      <dgm:t>
        <a:bodyPr/>
        <a:lstStyle/>
        <a:p>
          <a:endParaRPr lang="ru-RU"/>
        </a:p>
      </dgm:t>
    </dgm:pt>
    <dgm:pt modelId="{B7C3603B-821B-4418-AB73-EF786CDBB757}">
      <dgm:prSet phldrT="[Текст]" custT="1"/>
      <dgm:spPr/>
      <dgm:t>
        <a:bodyPr/>
        <a:lstStyle/>
        <a:p>
          <a:r>
            <a:rPr lang="ru-RU" sz="1800" b="1" dirty="0" smtClean="0"/>
            <a:t>Современные технологии воспитания</a:t>
          </a:r>
          <a:endParaRPr lang="ru-RU" sz="1800" b="1" dirty="0"/>
        </a:p>
      </dgm:t>
    </dgm:pt>
    <dgm:pt modelId="{65EE5802-D576-46DB-804F-50B224139AE0}" type="parTrans" cxnId="{2FFF0BC6-A071-4111-B870-B6BA71952581}">
      <dgm:prSet/>
      <dgm:spPr/>
      <dgm:t>
        <a:bodyPr/>
        <a:lstStyle/>
        <a:p>
          <a:endParaRPr lang="ru-RU"/>
        </a:p>
      </dgm:t>
    </dgm:pt>
    <dgm:pt modelId="{AB8321F5-EC65-4ABD-A883-8A5C953C7CB0}" type="sibTrans" cxnId="{2FFF0BC6-A071-4111-B870-B6BA71952581}">
      <dgm:prSet/>
      <dgm:spPr/>
      <dgm:t>
        <a:bodyPr/>
        <a:lstStyle/>
        <a:p>
          <a:endParaRPr lang="ru-RU"/>
        </a:p>
      </dgm:t>
    </dgm:pt>
    <dgm:pt modelId="{F7E95A78-0E0B-4C7A-A816-711AEF85913A}">
      <dgm:prSet phldrT="[Текст]" custT="1"/>
      <dgm:spPr/>
      <dgm:t>
        <a:bodyPr/>
        <a:lstStyle/>
        <a:p>
          <a:r>
            <a:rPr lang="ru-RU" sz="1800" b="1" dirty="0" smtClean="0"/>
            <a:t>Финансовая грамотность</a:t>
          </a:r>
          <a:endParaRPr lang="ru-RU" sz="1800" b="1" dirty="0"/>
        </a:p>
      </dgm:t>
    </dgm:pt>
    <dgm:pt modelId="{9855C22C-AD75-4F55-82D4-0930E3F7910F}" type="parTrans" cxnId="{BA640CDB-30BE-4F7E-A4E1-B3D56CAB2576}">
      <dgm:prSet/>
      <dgm:spPr/>
      <dgm:t>
        <a:bodyPr/>
        <a:lstStyle/>
        <a:p>
          <a:endParaRPr lang="ru-RU"/>
        </a:p>
      </dgm:t>
    </dgm:pt>
    <dgm:pt modelId="{FCFCE9F9-98A6-47FA-91FA-DF20D7EF3C19}" type="sibTrans" cxnId="{BA640CDB-30BE-4F7E-A4E1-B3D56CAB2576}">
      <dgm:prSet/>
      <dgm:spPr/>
      <dgm:t>
        <a:bodyPr/>
        <a:lstStyle/>
        <a:p>
          <a:endParaRPr lang="ru-RU"/>
        </a:p>
      </dgm:t>
    </dgm:pt>
    <dgm:pt modelId="{D655CC5C-05E7-47A8-800A-A28B0EE2CEEF}">
      <dgm:prSet phldrT="[Текст]" custT="1"/>
      <dgm:spPr/>
      <dgm:t>
        <a:bodyPr/>
        <a:lstStyle/>
        <a:p>
          <a:r>
            <a:rPr lang="ru-RU" sz="1800" b="1" dirty="0" smtClean="0"/>
            <a:t>Цифровая грамотность</a:t>
          </a:r>
          <a:endParaRPr lang="ru-RU" sz="1800" b="1" dirty="0"/>
        </a:p>
      </dgm:t>
    </dgm:pt>
    <dgm:pt modelId="{483ADCBF-9485-4D5A-8E23-6D213C9E3B46}" type="parTrans" cxnId="{0A0FC261-11F4-4B38-8FE4-1FC77681E32B}">
      <dgm:prSet/>
      <dgm:spPr/>
      <dgm:t>
        <a:bodyPr/>
        <a:lstStyle/>
        <a:p>
          <a:endParaRPr lang="ru-RU"/>
        </a:p>
      </dgm:t>
    </dgm:pt>
    <dgm:pt modelId="{EE6A5DD0-FAAF-462D-9283-6E7D3CC3B09D}" type="sibTrans" cxnId="{0A0FC261-11F4-4B38-8FE4-1FC77681E32B}">
      <dgm:prSet/>
      <dgm:spPr/>
      <dgm:t>
        <a:bodyPr/>
        <a:lstStyle/>
        <a:p>
          <a:endParaRPr lang="ru-RU"/>
        </a:p>
      </dgm:t>
    </dgm:pt>
    <dgm:pt modelId="{5205A9BB-E6EF-4565-A8AA-43F964182946}">
      <dgm:prSet phldrT="[Текст]" custT="1"/>
      <dgm:spPr/>
      <dgm:t>
        <a:bodyPr/>
        <a:lstStyle/>
        <a:p>
          <a:r>
            <a:rPr lang="ru-RU" sz="1800" b="1" dirty="0" smtClean="0"/>
            <a:t>Читательская грамотность</a:t>
          </a:r>
          <a:endParaRPr lang="ru-RU" sz="1800" b="1" dirty="0"/>
        </a:p>
      </dgm:t>
    </dgm:pt>
    <dgm:pt modelId="{720FD30B-F7DE-4AD8-9941-375C43525E6E}" type="parTrans" cxnId="{613E01A9-BE66-41DD-861C-AC618CD059BF}">
      <dgm:prSet/>
      <dgm:spPr/>
      <dgm:t>
        <a:bodyPr/>
        <a:lstStyle/>
        <a:p>
          <a:endParaRPr lang="ru-RU"/>
        </a:p>
      </dgm:t>
    </dgm:pt>
    <dgm:pt modelId="{3289EDC2-D58E-4049-83FB-A2705DC02139}" type="sibTrans" cxnId="{613E01A9-BE66-41DD-861C-AC618CD059BF}">
      <dgm:prSet/>
      <dgm:spPr/>
      <dgm:t>
        <a:bodyPr/>
        <a:lstStyle/>
        <a:p>
          <a:endParaRPr lang="ru-RU"/>
        </a:p>
      </dgm:t>
    </dgm:pt>
    <dgm:pt modelId="{65DBD3DF-AEFE-47DA-BECD-507393948C52}" type="pres">
      <dgm:prSet presAssocID="{ADE8CF79-8D23-48F9-8D8B-2248A3059BC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613981F-1126-481B-8A80-BC636FB842CD}" type="pres">
      <dgm:prSet presAssocID="{95C3032B-28CD-4179-AACF-CEA96D91F14A}" presName="thickLine" presStyleLbl="alignNode1" presStyleIdx="0" presStyleCnt="1"/>
      <dgm:spPr/>
      <dgm:t>
        <a:bodyPr/>
        <a:lstStyle/>
        <a:p>
          <a:endParaRPr lang="ru-RU"/>
        </a:p>
      </dgm:t>
    </dgm:pt>
    <dgm:pt modelId="{5E93AC78-2220-4081-A331-D3C9D94D51B9}" type="pres">
      <dgm:prSet presAssocID="{95C3032B-28CD-4179-AACF-CEA96D91F14A}" presName="horz1" presStyleCnt="0"/>
      <dgm:spPr/>
      <dgm:t>
        <a:bodyPr/>
        <a:lstStyle/>
        <a:p>
          <a:endParaRPr lang="ru-RU"/>
        </a:p>
      </dgm:t>
    </dgm:pt>
    <dgm:pt modelId="{1B15BBF2-683B-4241-BE76-6E1929E80C59}" type="pres">
      <dgm:prSet presAssocID="{95C3032B-28CD-4179-AACF-CEA96D91F14A}" presName="tx1" presStyleLbl="revTx" presStyleIdx="0" presStyleCnt="11"/>
      <dgm:spPr/>
      <dgm:t>
        <a:bodyPr/>
        <a:lstStyle/>
        <a:p>
          <a:endParaRPr lang="ru-RU"/>
        </a:p>
      </dgm:t>
    </dgm:pt>
    <dgm:pt modelId="{4A5C2B42-17DD-496F-9DF2-F30A7A45468F}" type="pres">
      <dgm:prSet presAssocID="{95C3032B-28CD-4179-AACF-CEA96D91F14A}" presName="vert1" presStyleCnt="0"/>
      <dgm:spPr/>
      <dgm:t>
        <a:bodyPr/>
        <a:lstStyle/>
        <a:p>
          <a:endParaRPr lang="ru-RU"/>
        </a:p>
      </dgm:t>
    </dgm:pt>
    <dgm:pt modelId="{1E4EFF4E-4DBB-41BA-8880-F6235F1E1CD5}" type="pres">
      <dgm:prSet presAssocID="{C1266D6B-BC9D-493D-B77F-1A7CC4086190}" presName="vertSpace2a" presStyleCnt="0"/>
      <dgm:spPr/>
      <dgm:t>
        <a:bodyPr/>
        <a:lstStyle/>
        <a:p>
          <a:endParaRPr lang="ru-RU"/>
        </a:p>
      </dgm:t>
    </dgm:pt>
    <dgm:pt modelId="{76DC9B72-B99A-4213-84A4-E28B7C4DDE40}" type="pres">
      <dgm:prSet presAssocID="{C1266D6B-BC9D-493D-B77F-1A7CC4086190}" presName="horz2" presStyleCnt="0"/>
      <dgm:spPr/>
      <dgm:t>
        <a:bodyPr/>
        <a:lstStyle/>
        <a:p>
          <a:endParaRPr lang="ru-RU"/>
        </a:p>
      </dgm:t>
    </dgm:pt>
    <dgm:pt modelId="{89D3A4F0-4FEB-4477-A19E-4CFA0CF31EED}" type="pres">
      <dgm:prSet presAssocID="{C1266D6B-BC9D-493D-B77F-1A7CC4086190}" presName="horzSpace2" presStyleCnt="0"/>
      <dgm:spPr/>
      <dgm:t>
        <a:bodyPr/>
        <a:lstStyle/>
        <a:p>
          <a:endParaRPr lang="ru-RU"/>
        </a:p>
      </dgm:t>
    </dgm:pt>
    <dgm:pt modelId="{040DF1CC-497A-4552-806B-0CC62939EDA7}" type="pres">
      <dgm:prSet presAssocID="{C1266D6B-BC9D-493D-B77F-1A7CC4086190}" presName="tx2" presStyleLbl="revTx" presStyleIdx="1" presStyleCnt="11"/>
      <dgm:spPr/>
      <dgm:t>
        <a:bodyPr/>
        <a:lstStyle/>
        <a:p>
          <a:endParaRPr lang="ru-RU"/>
        </a:p>
      </dgm:t>
    </dgm:pt>
    <dgm:pt modelId="{FFCF1B66-29DD-48EE-95D8-06EA3D7DA0CE}" type="pres">
      <dgm:prSet presAssocID="{C1266D6B-BC9D-493D-B77F-1A7CC4086190}" presName="vert2" presStyleCnt="0"/>
      <dgm:spPr/>
      <dgm:t>
        <a:bodyPr/>
        <a:lstStyle/>
        <a:p>
          <a:endParaRPr lang="ru-RU"/>
        </a:p>
      </dgm:t>
    </dgm:pt>
    <dgm:pt modelId="{EEB8FD04-C3E5-49C2-BCAC-7173525A86A2}" type="pres">
      <dgm:prSet presAssocID="{C1266D6B-BC9D-493D-B77F-1A7CC4086190}" presName="thinLine2b" presStyleLbl="callout" presStyleIdx="0" presStyleCnt="10"/>
      <dgm:spPr/>
      <dgm:t>
        <a:bodyPr/>
        <a:lstStyle/>
        <a:p>
          <a:endParaRPr lang="ru-RU"/>
        </a:p>
      </dgm:t>
    </dgm:pt>
    <dgm:pt modelId="{B5312BC1-B7E8-46D1-A806-057D9CDD618C}" type="pres">
      <dgm:prSet presAssocID="{C1266D6B-BC9D-493D-B77F-1A7CC4086190}" presName="vertSpace2b" presStyleCnt="0"/>
      <dgm:spPr/>
      <dgm:t>
        <a:bodyPr/>
        <a:lstStyle/>
        <a:p>
          <a:endParaRPr lang="ru-RU"/>
        </a:p>
      </dgm:t>
    </dgm:pt>
    <dgm:pt modelId="{6DAF84AB-7B30-4883-933C-25EAEB1BC1E0}" type="pres">
      <dgm:prSet presAssocID="{7CE5FE12-029D-46A0-827A-3DC116CF7CBC}" presName="horz2" presStyleCnt="0"/>
      <dgm:spPr/>
      <dgm:t>
        <a:bodyPr/>
        <a:lstStyle/>
        <a:p>
          <a:endParaRPr lang="ru-RU"/>
        </a:p>
      </dgm:t>
    </dgm:pt>
    <dgm:pt modelId="{D849A767-DB10-41AA-9E7C-72AA3770EDD9}" type="pres">
      <dgm:prSet presAssocID="{7CE5FE12-029D-46A0-827A-3DC116CF7CBC}" presName="horzSpace2" presStyleCnt="0"/>
      <dgm:spPr/>
      <dgm:t>
        <a:bodyPr/>
        <a:lstStyle/>
        <a:p>
          <a:endParaRPr lang="ru-RU"/>
        </a:p>
      </dgm:t>
    </dgm:pt>
    <dgm:pt modelId="{E9A52DAC-5F88-4EA2-9040-FA7207296EAF}" type="pres">
      <dgm:prSet presAssocID="{7CE5FE12-029D-46A0-827A-3DC116CF7CBC}" presName="tx2" presStyleLbl="revTx" presStyleIdx="2" presStyleCnt="11"/>
      <dgm:spPr/>
      <dgm:t>
        <a:bodyPr/>
        <a:lstStyle/>
        <a:p>
          <a:endParaRPr lang="ru-RU"/>
        </a:p>
      </dgm:t>
    </dgm:pt>
    <dgm:pt modelId="{1F606C68-7B29-43E0-97BD-E066680919E6}" type="pres">
      <dgm:prSet presAssocID="{7CE5FE12-029D-46A0-827A-3DC116CF7CBC}" presName="vert2" presStyleCnt="0"/>
      <dgm:spPr/>
      <dgm:t>
        <a:bodyPr/>
        <a:lstStyle/>
        <a:p>
          <a:endParaRPr lang="ru-RU"/>
        </a:p>
      </dgm:t>
    </dgm:pt>
    <dgm:pt modelId="{AF7F83C8-6988-4043-9BF4-F61460E6394F}" type="pres">
      <dgm:prSet presAssocID="{7CE5FE12-029D-46A0-827A-3DC116CF7CBC}" presName="thinLine2b" presStyleLbl="callout" presStyleIdx="1" presStyleCnt="10"/>
      <dgm:spPr/>
      <dgm:t>
        <a:bodyPr/>
        <a:lstStyle/>
        <a:p>
          <a:endParaRPr lang="ru-RU"/>
        </a:p>
      </dgm:t>
    </dgm:pt>
    <dgm:pt modelId="{B7346E1F-B038-4727-A1FC-CB70A7D65131}" type="pres">
      <dgm:prSet presAssocID="{7CE5FE12-029D-46A0-827A-3DC116CF7CBC}" presName="vertSpace2b" presStyleCnt="0"/>
      <dgm:spPr/>
      <dgm:t>
        <a:bodyPr/>
        <a:lstStyle/>
        <a:p>
          <a:endParaRPr lang="ru-RU"/>
        </a:p>
      </dgm:t>
    </dgm:pt>
    <dgm:pt modelId="{85B5EFBE-8059-4D49-B2C5-4B44E929C118}" type="pres">
      <dgm:prSet presAssocID="{4F62D6BC-FC39-4292-94D4-E5B60021E5D1}" presName="horz2" presStyleCnt="0"/>
      <dgm:spPr/>
      <dgm:t>
        <a:bodyPr/>
        <a:lstStyle/>
        <a:p>
          <a:endParaRPr lang="ru-RU"/>
        </a:p>
      </dgm:t>
    </dgm:pt>
    <dgm:pt modelId="{9ECF78AA-7F0F-4DA6-87FF-7B91966872DF}" type="pres">
      <dgm:prSet presAssocID="{4F62D6BC-FC39-4292-94D4-E5B60021E5D1}" presName="horzSpace2" presStyleCnt="0"/>
      <dgm:spPr/>
      <dgm:t>
        <a:bodyPr/>
        <a:lstStyle/>
        <a:p>
          <a:endParaRPr lang="ru-RU"/>
        </a:p>
      </dgm:t>
    </dgm:pt>
    <dgm:pt modelId="{9B3C0632-1647-42A9-81DB-9916132ED2CA}" type="pres">
      <dgm:prSet presAssocID="{4F62D6BC-FC39-4292-94D4-E5B60021E5D1}" presName="tx2" presStyleLbl="revTx" presStyleIdx="3" presStyleCnt="11" custLinFactNeighborX="1604" custLinFactNeighborY="1513"/>
      <dgm:spPr/>
      <dgm:t>
        <a:bodyPr/>
        <a:lstStyle/>
        <a:p>
          <a:endParaRPr lang="ru-RU"/>
        </a:p>
      </dgm:t>
    </dgm:pt>
    <dgm:pt modelId="{BAD621C2-4C58-44BE-BE8C-8916D57659DB}" type="pres">
      <dgm:prSet presAssocID="{4F62D6BC-FC39-4292-94D4-E5B60021E5D1}" presName="vert2" presStyleCnt="0"/>
      <dgm:spPr/>
      <dgm:t>
        <a:bodyPr/>
        <a:lstStyle/>
        <a:p>
          <a:endParaRPr lang="ru-RU"/>
        </a:p>
      </dgm:t>
    </dgm:pt>
    <dgm:pt modelId="{A1695C4D-9D94-4AD4-81D6-3849D3FA798E}" type="pres">
      <dgm:prSet presAssocID="{4F62D6BC-FC39-4292-94D4-E5B60021E5D1}" presName="thinLine2b" presStyleLbl="callout" presStyleIdx="2" presStyleCnt="10"/>
      <dgm:spPr/>
      <dgm:t>
        <a:bodyPr/>
        <a:lstStyle/>
        <a:p>
          <a:endParaRPr lang="ru-RU"/>
        </a:p>
      </dgm:t>
    </dgm:pt>
    <dgm:pt modelId="{99D30530-E3CB-4108-9DE4-3E195C826081}" type="pres">
      <dgm:prSet presAssocID="{4F62D6BC-FC39-4292-94D4-E5B60021E5D1}" presName="vertSpace2b" presStyleCnt="0"/>
      <dgm:spPr/>
      <dgm:t>
        <a:bodyPr/>
        <a:lstStyle/>
        <a:p>
          <a:endParaRPr lang="ru-RU"/>
        </a:p>
      </dgm:t>
    </dgm:pt>
    <dgm:pt modelId="{DF5E0129-1412-4708-BE94-0D97DC5901F3}" type="pres">
      <dgm:prSet presAssocID="{E4F55F73-4C44-4DEE-B284-DBEBC8F17E99}" presName="horz2" presStyleCnt="0"/>
      <dgm:spPr/>
      <dgm:t>
        <a:bodyPr/>
        <a:lstStyle/>
        <a:p>
          <a:endParaRPr lang="ru-RU"/>
        </a:p>
      </dgm:t>
    </dgm:pt>
    <dgm:pt modelId="{D9691D74-CB9F-4FCC-8D30-DA8D57876EE7}" type="pres">
      <dgm:prSet presAssocID="{E4F55F73-4C44-4DEE-B284-DBEBC8F17E99}" presName="horzSpace2" presStyleCnt="0"/>
      <dgm:spPr/>
      <dgm:t>
        <a:bodyPr/>
        <a:lstStyle/>
        <a:p>
          <a:endParaRPr lang="ru-RU"/>
        </a:p>
      </dgm:t>
    </dgm:pt>
    <dgm:pt modelId="{8890054D-9447-4844-BDDF-AC5286E59A63}" type="pres">
      <dgm:prSet presAssocID="{E4F55F73-4C44-4DEE-B284-DBEBC8F17E99}" presName="tx2" presStyleLbl="revTx" presStyleIdx="4" presStyleCnt="11"/>
      <dgm:spPr/>
      <dgm:t>
        <a:bodyPr/>
        <a:lstStyle/>
        <a:p>
          <a:endParaRPr lang="ru-RU"/>
        </a:p>
      </dgm:t>
    </dgm:pt>
    <dgm:pt modelId="{B43243CB-965E-4421-8AAC-8B8EE2530978}" type="pres">
      <dgm:prSet presAssocID="{E4F55F73-4C44-4DEE-B284-DBEBC8F17E99}" presName="vert2" presStyleCnt="0"/>
      <dgm:spPr/>
      <dgm:t>
        <a:bodyPr/>
        <a:lstStyle/>
        <a:p>
          <a:endParaRPr lang="ru-RU"/>
        </a:p>
      </dgm:t>
    </dgm:pt>
    <dgm:pt modelId="{12032F78-2216-448D-AF57-FB9F71164822}" type="pres">
      <dgm:prSet presAssocID="{E4F55F73-4C44-4DEE-B284-DBEBC8F17E99}" presName="thinLine2b" presStyleLbl="callout" presStyleIdx="3" presStyleCnt="10"/>
      <dgm:spPr/>
      <dgm:t>
        <a:bodyPr/>
        <a:lstStyle/>
        <a:p>
          <a:endParaRPr lang="ru-RU"/>
        </a:p>
      </dgm:t>
    </dgm:pt>
    <dgm:pt modelId="{5AF3F214-AE0C-4100-9283-8CBBF42DDE74}" type="pres">
      <dgm:prSet presAssocID="{E4F55F73-4C44-4DEE-B284-DBEBC8F17E99}" presName="vertSpace2b" presStyleCnt="0"/>
      <dgm:spPr/>
      <dgm:t>
        <a:bodyPr/>
        <a:lstStyle/>
        <a:p>
          <a:endParaRPr lang="ru-RU"/>
        </a:p>
      </dgm:t>
    </dgm:pt>
    <dgm:pt modelId="{83F72515-0521-4CA9-8134-E3F5AC80A05A}" type="pres">
      <dgm:prSet presAssocID="{9A15A7C9-DDC8-4536-89FD-98D5130D2453}" presName="horz2" presStyleCnt="0"/>
      <dgm:spPr/>
      <dgm:t>
        <a:bodyPr/>
        <a:lstStyle/>
        <a:p>
          <a:endParaRPr lang="ru-RU"/>
        </a:p>
      </dgm:t>
    </dgm:pt>
    <dgm:pt modelId="{D852128D-5DD7-47F9-8805-F974C6B60B90}" type="pres">
      <dgm:prSet presAssocID="{9A15A7C9-DDC8-4536-89FD-98D5130D2453}" presName="horzSpace2" presStyleCnt="0"/>
      <dgm:spPr/>
      <dgm:t>
        <a:bodyPr/>
        <a:lstStyle/>
        <a:p>
          <a:endParaRPr lang="ru-RU"/>
        </a:p>
      </dgm:t>
    </dgm:pt>
    <dgm:pt modelId="{47B2D455-EF88-4650-8B4C-AF0878BB6B54}" type="pres">
      <dgm:prSet presAssocID="{9A15A7C9-DDC8-4536-89FD-98D5130D2453}" presName="tx2" presStyleLbl="revTx" presStyleIdx="5" presStyleCnt="11"/>
      <dgm:spPr/>
      <dgm:t>
        <a:bodyPr/>
        <a:lstStyle/>
        <a:p>
          <a:endParaRPr lang="ru-RU"/>
        </a:p>
      </dgm:t>
    </dgm:pt>
    <dgm:pt modelId="{3BDADA4B-D697-4DFD-B060-69C68DD4C436}" type="pres">
      <dgm:prSet presAssocID="{9A15A7C9-DDC8-4536-89FD-98D5130D2453}" presName="vert2" presStyleCnt="0"/>
      <dgm:spPr/>
      <dgm:t>
        <a:bodyPr/>
        <a:lstStyle/>
        <a:p>
          <a:endParaRPr lang="ru-RU"/>
        </a:p>
      </dgm:t>
    </dgm:pt>
    <dgm:pt modelId="{7F1F69D2-7349-47AB-9297-2CAC58C3134A}" type="pres">
      <dgm:prSet presAssocID="{9A15A7C9-DDC8-4536-89FD-98D5130D2453}" presName="thinLine2b" presStyleLbl="callout" presStyleIdx="4" presStyleCnt="10"/>
      <dgm:spPr/>
      <dgm:t>
        <a:bodyPr/>
        <a:lstStyle/>
        <a:p>
          <a:endParaRPr lang="ru-RU"/>
        </a:p>
      </dgm:t>
    </dgm:pt>
    <dgm:pt modelId="{1D7B1B1F-3F10-44B4-9A1F-6431F4BEA913}" type="pres">
      <dgm:prSet presAssocID="{9A15A7C9-DDC8-4536-89FD-98D5130D2453}" presName="vertSpace2b" presStyleCnt="0"/>
      <dgm:spPr/>
      <dgm:t>
        <a:bodyPr/>
        <a:lstStyle/>
        <a:p>
          <a:endParaRPr lang="ru-RU"/>
        </a:p>
      </dgm:t>
    </dgm:pt>
    <dgm:pt modelId="{1D874820-F224-421D-8F2C-6865E1902527}" type="pres">
      <dgm:prSet presAssocID="{4C23B8ED-CD2B-4F7E-AF95-0B7560CB8059}" presName="horz2" presStyleCnt="0"/>
      <dgm:spPr/>
      <dgm:t>
        <a:bodyPr/>
        <a:lstStyle/>
        <a:p>
          <a:endParaRPr lang="ru-RU"/>
        </a:p>
      </dgm:t>
    </dgm:pt>
    <dgm:pt modelId="{0AF887A4-4690-4613-AFB7-CB06B336C25A}" type="pres">
      <dgm:prSet presAssocID="{4C23B8ED-CD2B-4F7E-AF95-0B7560CB8059}" presName="horzSpace2" presStyleCnt="0"/>
      <dgm:spPr/>
      <dgm:t>
        <a:bodyPr/>
        <a:lstStyle/>
        <a:p>
          <a:endParaRPr lang="ru-RU"/>
        </a:p>
      </dgm:t>
    </dgm:pt>
    <dgm:pt modelId="{35B66BB5-A313-447E-A58D-6733AC3E21EF}" type="pres">
      <dgm:prSet presAssocID="{4C23B8ED-CD2B-4F7E-AF95-0B7560CB8059}" presName="tx2" presStyleLbl="revTx" presStyleIdx="6" presStyleCnt="11"/>
      <dgm:spPr/>
      <dgm:t>
        <a:bodyPr/>
        <a:lstStyle/>
        <a:p>
          <a:endParaRPr lang="ru-RU"/>
        </a:p>
      </dgm:t>
    </dgm:pt>
    <dgm:pt modelId="{944D9806-F0B6-4625-857E-6CD7B7329513}" type="pres">
      <dgm:prSet presAssocID="{4C23B8ED-CD2B-4F7E-AF95-0B7560CB8059}" presName="vert2" presStyleCnt="0"/>
      <dgm:spPr/>
      <dgm:t>
        <a:bodyPr/>
        <a:lstStyle/>
        <a:p>
          <a:endParaRPr lang="ru-RU"/>
        </a:p>
      </dgm:t>
    </dgm:pt>
    <dgm:pt modelId="{04790116-54EB-4351-9C0B-26C4A423D258}" type="pres">
      <dgm:prSet presAssocID="{4C23B8ED-CD2B-4F7E-AF95-0B7560CB8059}" presName="thinLine2b" presStyleLbl="callout" presStyleIdx="5" presStyleCnt="10"/>
      <dgm:spPr/>
      <dgm:t>
        <a:bodyPr/>
        <a:lstStyle/>
        <a:p>
          <a:endParaRPr lang="ru-RU"/>
        </a:p>
      </dgm:t>
    </dgm:pt>
    <dgm:pt modelId="{115D0864-49C6-42F4-A290-92CA938EC8BC}" type="pres">
      <dgm:prSet presAssocID="{4C23B8ED-CD2B-4F7E-AF95-0B7560CB8059}" presName="vertSpace2b" presStyleCnt="0"/>
      <dgm:spPr/>
      <dgm:t>
        <a:bodyPr/>
        <a:lstStyle/>
        <a:p>
          <a:endParaRPr lang="ru-RU"/>
        </a:p>
      </dgm:t>
    </dgm:pt>
    <dgm:pt modelId="{2C72521F-2FE0-450C-8D53-6707CB769C05}" type="pres">
      <dgm:prSet presAssocID="{B7C3603B-821B-4418-AB73-EF786CDBB757}" presName="horz2" presStyleCnt="0"/>
      <dgm:spPr/>
      <dgm:t>
        <a:bodyPr/>
        <a:lstStyle/>
        <a:p>
          <a:endParaRPr lang="ru-RU"/>
        </a:p>
      </dgm:t>
    </dgm:pt>
    <dgm:pt modelId="{0D28A55E-C368-4AA3-80D8-4262510C9DDE}" type="pres">
      <dgm:prSet presAssocID="{B7C3603B-821B-4418-AB73-EF786CDBB757}" presName="horzSpace2" presStyleCnt="0"/>
      <dgm:spPr/>
      <dgm:t>
        <a:bodyPr/>
        <a:lstStyle/>
        <a:p>
          <a:endParaRPr lang="ru-RU"/>
        </a:p>
      </dgm:t>
    </dgm:pt>
    <dgm:pt modelId="{7A987376-A100-40CE-838F-0F9AEC2DD695}" type="pres">
      <dgm:prSet presAssocID="{B7C3603B-821B-4418-AB73-EF786CDBB757}" presName="tx2" presStyleLbl="revTx" presStyleIdx="7" presStyleCnt="11"/>
      <dgm:spPr/>
      <dgm:t>
        <a:bodyPr/>
        <a:lstStyle/>
        <a:p>
          <a:endParaRPr lang="ru-RU"/>
        </a:p>
      </dgm:t>
    </dgm:pt>
    <dgm:pt modelId="{6BD5F4B8-5038-4E98-8994-9AE69978CA6E}" type="pres">
      <dgm:prSet presAssocID="{B7C3603B-821B-4418-AB73-EF786CDBB757}" presName="vert2" presStyleCnt="0"/>
      <dgm:spPr/>
      <dgm:t>
        <a:bodyPr/>
        <a:lstStyle/>
        <a:p>
          <a:endParaRPr lang="ru-RU"/>
        </a:p>
      </dgm:t>
    </dgm:pt>
    <dgm:pt modelId="{D1125C6B-305A-4E42-B1A6-000D432BF477}" type="pres">
      <dgm:prSet presAssocID="{B7C3603B-821B-4418-AB73-EF786CDBB757}" presName="thinLine2b" presStyleLbl="callout" presStyleIdx="6" presStyleCnt="10"/>
      <dgm:spPr/>
      <dgm:t>
        <a:bodyPr/>
        <a:lstStyle/>
        <a:p>
          <a:endParaRPr lang="ru-RU"/>
        </a:p>
      </dgm:t>
    </dgm:pt>
    <dgm:pt modelId="{5F6B809A-48DF-4775-BC1D-DA1C57ABD1EE}" type="pres">
      <dgm:prSet presAssocID="{B7C3603B-821B-4418-AB73-EF786CDBB757}" presName="vertSpace2b" presStyleCnt="0"/>
      <dgm:spPr/>
      <dgm:t>
        <a:bodyPr/>
        <a:lstStyle/>
        <a:p>
          <a:endParaRPr lang="ru-RU"/>
        </a:p>
      </dgm:t>
    </dgm:pt>
    <dgm:pt modelId="{405BDDC5-6B35-4886-B42E-768EBF07CC45}" type="pres">
      <dgm:prSet presAssocID="{F7E95A78-0E0B-4C7A-A816-711AEF85913A}" presName="horz2" presStyleCnt="0"/>
      <dgm:spPr/>
      <dgm:t>
        <a:bodyPr/>
        <a:lstStyle/>
        <a:p>
          <a:endParaRPr lang="ru-RU"/>
        </a:p>
      </dgm:t>
    </dgm:pt>
    <dgm:pt modelId="{74C0AB7F-46FF-4E13-B192-DA54581C77B4}" type="pres">
      <dgm:prSet presAssocID="{F7E95A78-0E0B-4C7A-A816-711AEF85913A}" presName="horzSpace2" presStyleCnt="0"/>
      <dgm:spPr/>
      <dgm:t>
        <a:bodyPr/>
        <a:lstStyle/>
        <a:p>
          <a:endParaRPr lang="ru-RU"/>
        </a:p>
      </dgm:t>
    </dgm:pt>
    <dgm:pt modelId="{2E0B4FC4-886B-445B-B941-677D32B5099A}" type="pres">
      <dgm:prSet presAssocID="{F7E95A78-0E0B-4C7A-A816-711AEF85913A}" presName="tx2" presStyleLbl="revTx" presStyleIdx="8" presStyleCnt="11"/>
      <dgm:spPr/>
      <dgm:t>
        <a:bodyPr/>
        <a:lstStyle/>
        <a:p>
          <a:endParaRPr lang="ru-RU"/>
        </a:p>
      </dgm:t>
    </dgm:pt>
    <dgm:pt modelId="{6F584A3D-0F0D-46F4-946C-D1AC83623A62}" type="pres">
      <dgm:prSet presAssocID="{F7E95A78-0E0B-4C7A-A816-711AEF85913A}" presName="vert2" presStyleCnt="0"/>
      <dgm:spPr/>
      <dgm:t>
        <a:bodyPr/>
        <a:lstStyle/>
        <a:p>
          <a:endParaRPr lang="ru-RU"/>
        </a:p>
      </dgm:t>
    </dgm:pt>
    <dgm:pt modelId="{DEA1A125-88C6-4F12-9951-28E9F57E81DC}" type="pres">
      <dgm:prSet presAssocID="{F7E95A78-0E0B-4C7A-A816-711AEF85913A}" presName="thinLine2b" presStyleLbl="callout" presStyleIdx="7" presStyleCnt="10"/>
      <dgm:spPr/>
      <dgm:t>
        <a:bodyPr/>
        <a:lstStyle/>
        <a:p>
          <a:endParaRPr lang="ru-RU"/>
        </a:p>
      </dgm:t>
    </dgm:pt>
    <dgm:pt modelId="{EC2DF0E1-354C-4725-9191-3B315754082F}" type="pres">
      <dgm:prSet presAssocID="{F7E95A78-0E0B-4C7A-A816-711AEF85913A}" presName="vertSpace2b" presStyleCnt="0"/>
      <dgm:spPr/>
      <dgm:t>
        <a:bodyPr/>
        <a:lstStyle/>
        <a:p>
          <a:endParaRPr lang="ru-RU"/>
        </a:p>
      </dgm:t>
    </dgm:pt>
    <dgm:pt modelId="{E4B88300-B527-46A8-A478-6C048B56B47F}" type="pres">
      <dgm:prSet presAssocID="{D655CC5C-05E7-47A8-800A-A28B0EE2CEEF}" presName="horz2" presStyleCnt="0"/>
      <dgm:spPr/>
      <dgm:t>
        <a:bodyPr/>
        <a:lstStyle/>
        <a:p>
          <a:endParaRPr lang="ru-RU"/>
        </a:p>
      </dgm:t>
    </dgm:pt>
    <dgm:pt modelId="{0F9FF199-CA1F-4B7B-A679-E1C827DAD08A}" type="pres">
      <dgm:prSet presAssocID="{D655CC5C-05E7-47A8-800A-A28B0EE2CEEF}" presName="horzSpace2" presStyleCnt="0"/>
      <dgm:spPr/>
      <dgm:t>
        <a:bodyPr/>
        <a:lstStyle/>
        <a:p>
          <a:endParaRPr lang="ru-RU"/>
        </a:p>
      </dgm:t>
    </dgm:pt>
    <dgm:pt modelId="{CBD3086E-4055-4FB5-8E2D-8533CE1DE062}" type="pres">
      <dgm:prSet presAssocID="{D655CC5C-05E7-47A8-800A-A28B0EE2CEEF}" presName="tx2" presStyleLbl="revTx" presStyleIdx="9" presStyleCnt="11"/>
      <dgm:spPr/>
      <dgm:t>
        <a:bodyPr/>
        <a:lstStyle/>
        <a:p>
          <a:endParaRPr lang="ru-RU"/>
        </a:p>
      </dgm:t>
    </dgm:pt>
    <dgm:pt modelId="{70B3B644-FCEC-4F27-9EE8-E6E9569D2162}" type="pres">
      <dgm:prSet presAssocID="{D655CC5C-05E7-47A8-800A-A28B0EE2CEEF}" presName="vert2" presStyleCnt="0"/>
      <dgm:spPr/>
      <dgm:t>
        <a:bodyPr/>
        <a:lstStyle/>
        <a:p>
          <a:endParaRPr lang="ru-RU"/>
        </a:p>
      </dgm:t>
    </dgm:pt>
    <dgm:pt modelId="{8A9DF550-BF6B-4F24-9300-5FD16FF18341}" type="pres">
      <dgm:prSet presAssocID="{D655CC5C-05E7-47A8-800A-A28B0EE2CEEF}" presName="thinLine2b" presStyleLbl="callout" presStyleIdx="8" presStyleCnt="10"/>
      <dgm:spPr/>
      <dgm:t>
        <a:bodyPr/>
        <a:lstStyle/>
        <a:p>
          <a:endParaRPr lang="ru-RU"/>
        </a:p>
      </dgm:t>
    </dgm:pt>
    <dgm:pt modelId="{CABAC407-0ADE-4192-A55F-C5EC857389F8}" type="pres">
      <dgm:prSet presAssocID="{D655CC5C-05E7-47A8-800A-A28B0EE2CEEF}" presName="vertSpace2b" presStyleCnt="0"/>
      <dgm:spPr/>
      <dgm:t>
        <a:bodyPr/>
        <a:lstStyle/>
        <a:p>
          <a:endParaRPr lang="ru-RU"/>
        </a:p>
      </dgm:t>
    </dgm:pt>
    <dgm:pt modelId="{B4CA2065-02CA-4B19-8467-4E7A7F973C96}" type="pres">
      <dgm:prSet presAssocID="{5205A9BB-E6EF-4565-A8AA-43F964182946}" presName="horz2" presStyleCnt="0"/>
      <dgm:spPr/>
      <dgm:t>
        <a:bodyPr/>
        <a:lstStyle/>
        <a:p>
          <a:endParaRPr lang="ru-RU"/>
        </a:p>
      </dgm:t>
    </dgm:pt>
    <dgm:pt modelId="{424A59C4-A2EE-47A7-89F9-8529ED101876}" type="pres">
      <dgm:prSet presAssocID="{5205A9BB-E6EF-4565-A8AA-43F964182946}" presName="horzSpace2" presStyleCnt="0"/>
      <dgm:spPr/>
      <dgm:t>
        <a:bodyPr/>
        <a:lstStyle/>
        <a:p>
          <a:endParaRPr lang="ru-RU"/>
        </a:p>
      </dgm:t>
    </dgm:pt>
    <dgm:pt modelId="{A08521F7-1A7F-45BE-BAAF-0290B072B8F6}" type="pres">
      <dgm:prSet presAssocID="{5205A9BB-E6EF-4565-A8AA-43F964182946}" presName="tx2" presStyleLbl="revTx" presStyleIdx="10" presStyleCnt="11"/>
      <dgm:spPr/>
      <dgm:t>
        <a:bodyPr/>
        <a:lstStyle/>
        <a:p>
          <a:endParaRPr lang="ru-RU"/>
        </a:p>
      </dgm:t>
    </dgm:pt>
    <dgm:pt modelId="{D809BA26-A700-477C-81A1-E2A87968F0D6}" type="pres">
      <dgm:prSet presAssocID="{5205A9BB-E6EF-4565-A8AA-43F964182946}" presName="vert2" presStyleCnt="0"/>
      <dgm:spPr/>
      <dgm:t>
        <a:bodyPr/>
        <a:lstStyle/>
        <a:p>
          <a:endParaRPr lang="ru-RU"/>
        </a:p>
      </dgm:t>
    </dgm:pt>
    <dgm:pt modelId="{1783E68E-F823-43D7-8750-0ECE136D8831}" type="pres">
      <dgm:prSet presAssocID="{5205A9BB-E6EF-4565-A8AA-43F964182946}" presName="thinLine2b" presStyleLbl="callout" presStyleIdx="9" presStyleCnt="10"/>
      <dgm:spPr/>
      <dgm:t>
        <a:bodyPr/>
        <a:lstStyle/>
        <a:p>
          <a:endParaRPr lang="ru-RU"/>
        </a:p>
      </dgm:t>
    </dgm:pt>
    <dgm:pt modelId="{432C309E-9DEB-4BDA-BD74-326D13B94ABA}" type="pres">
      <dgm:prSet presAssocID="{5205A9BB-E6EF-4565-A8AA-43F964182946}" presName="vertSpace2b" presStyleCnt="0"/>
      <dgm:spPr/>
      <dgm:t>
        <a:bodyPr/>
        <a:lstStyle/>
        <a:p>
          <a:endParaRPr lang="ru-RU"/>
        </a:p>
      </dgm:t>
    </dgm:pt>
  </dgm:ptLst>
  <dgm:cxnLst>
    <dgm:cxn modelId="{E22DF644-1F4E-48A7-93FD-D15DF43582A6}" type="presOf" srcId="{B7C3603B-821B-4418-AB73-EF786CDBB757}" destId="{7A987376-A100-40CE-838F-0F9AEC2DD695}" srcOrd="0" destOrd="0" presId="urn:microsoft.com/office/officeart/2008/layout/LinedList"/>
    <dgm:cxn modelId="{CBCB491C-7A02-400B-B70B-5C237DA993C7}" srcId="{95C3032B-28CD-4179-AACF-CEA96D91F14A}" destId="{C1266D6B-BC9D-493D-B77F-1A7CC4086190}" srcOrd="0" destOrd="0" parTransId="{8DAD6AA5-4264-435A-B8CA-CF60B9C8BC34}" sibTransId="{DD52948E-B98E-41BD-8D8A-6EFC4CD13225}"/>
    <dgm:cxn modelId="{DEF0A458-FEF4-48E5-A3C7-2CE41243AAC3}" srcId="{95C3032B-28CD-4179-AACF-CEA96D91F14A}" destId="{7CE5FE12-029D-46A0-827A-3DC116CF7CBC}" srcOrd="1" destOrd="0" parTransId="{3F01FB90-40EF-42CD-BE16-90D4A13EB20E}" sibTransId="{9767E031-2539-43F7-AC92-453E5743BB7C}"/>
    <dgm:cxn modelId="{F8CCDA9A-63A6-4B8F-9B3A-A7FF7229B2F5}" type="presOf" srcId="{F7E95A78-0E0B-4C7A-A816-711AEF85913A}" destId="{2E0B4FC4-886B-445B-B941-677D32B5099A}" srcOrd="0" destOrd="0" presId="urn:microsoft.com/office/officeart/2008/layout/LinedList"/>
    <dgm:cxn modelId="{45BD35E1-2843-4C3A-8E50-B44B1113E5D9}" type="presOf" srcId="{9A15A7C9-DDC8-4536-89FD-98D5130D2453}" destId="{47B2D455-EF88-4650-8B4C-AF0878BB6B54}" srcOrd="0" destOrd="0" presId="urn:microsoft.com/office/officeart/2008/layout/LinedList"/>
    <dgm:cxn modelId="{215EAC42-D252-4B69-B31B-E175FCBDED9F}" type="presOf" srcId="{E4F55F73-4C44-4DEE-B284-DBEBC8F17E99}" destId="{8890054D-9447-4844-BDDF-AC5286E59A63}" srcOrd="0" destOrd="0" presId="urn:microsoft.com/office/officeart/2008/layout/LinedList"/>
    <dgm:cxn modelId="{2FFF0BC6-A071-4111-B870-B6BA71952581}" srcId="{95C3032B-28CD-4179-AACF-CEA96D91F14A}" destId="{B7C3603B-821B-4418-AB73-EF786CDBB757}" srcOrd="6" destOrd="0" parTransId="{65EE5802-D576-46DB-804F-50B224139AE0}" sibTransId="{AB8321F5-EC65-4ABD-A883-8A5C953C7CB0}"/>
    <dgm:cxn modelId="{15FED5BC-6A80-43A8-ABA1-1C0AB216DA1C}" type="presOf" srcId="{4C23B8ED-CD2B-4F7E-AF95-0B7560CB8059}" destId="{35B66BB5-A313-447E-A58D-6733AC3E21EF}" srcOrd="0" destOrd="0" presId="urn:microsoft.com/office/officeart/2008/layout/LinedList"/>
    <dgm:cxn modelId="{0A0FC261-11F4-4B38-8FE4-1FC77681E32B}" srcId="{95C3032B-28CD-4179-AACF-CEA96D91F14A}" destId="{D655CC5C-05E7-47A8-800A-A28B0EE2CEEF}" srcOrd="8" destOrd="0" parTransId="{483ADCBF-9485-4D5A-8E23-6D213C9E3B46}" sibTransId="{EE6A5DD0-FAAF-462D-9283-6E7D3CC3B09D}"/>
    <dgm:cxn modelId="{BDCE6EA2-915D-4455-84EA-A049826DCBD4}" srcId="{95C3032B-28CD-4179-AACF-CEA96D91F14A}" destId="{E4F55F73-4C44-4DEE-B284-DBEBC8F17E99}" srcOrd="3" destOrd="0" parTransId="{B0FF04E8-B925-48F1-8E8B-34ED7D29E447}" sibTransId="{F030F8BC-4507-41A9-AE3E-AA9461A88CEB}"/>
    <dgm:cxn modelId="{3F6E6E08-BD50-4FFB-989B-C9D72476E061}" srcId="{ADE8CF79-8D23-48F9-8D8B-2248A3059BC7}" destId="{95C3032B-28CD-4179-AACF-CEA96D91F14A}" srcOrd="0" destOrd="0" parTransId="{5876AD52-11BD-4231-8AF8-3A15FFE9EB74}" sibTransId="{5BE4593B-4B45-4436-9848-8EA3E0DF89AA}"/>
    <dgm:cxn modelId="{B0ACACE9-64CF-4CF6-A36B-00C1A063289C}" type="presOf" srcId="{95C3032B-28CD-4179-AACF-CEA96D91F14A}" destId="{1B15BBF2-683B-4241-BE76-6E1929E80C59}" srcOrd="0" destOrd="0" presId="urn:microsoft.com/office/officeart/2008/layout/LinedList"/>
    <dgm:cxn modelId="{0B9D2BD1-0943-4F95-BC12-10189FBF62FE}" type="presOf" srcId="{4F62D6BC-FC39-4292-94D4-E5B60021E5D1}" destId="{9B3C0632-1647-42A9-81DB-9916132ED2CA}" srcOrd="0" destOrd="0" presId="urn:microsoft.com/office/officeart/2008/layout/LinedList"/>
    <dgm:cxn modelId="{43A6BEC8-4151-461C-AC58-44C160AF5AF6}" type="presOf" srcId="{ADE8CF79-8D23-48F9-8D8B-2248A3059BC7}" destId="{65DBD3DF-AEFE-47DA-BECD-507393948C52}" srcOrd="0" destOrd="0" presId="urn:microsoft.com/office/officeart/2008/layout/LinedList"/>
    <dgm:cxn modelId="{251ECAAC-6EA4-438E-8ADD-A0D3D80931A3}" srcId="{95C3032B-28CD-4179-AACF-CEA96D91F14A}" destId="{4C23B8ED-CD2B-4F7E-AF95-0B7560CB8059}" srcOrd="5" destOrd="0" parTransId="{B012598F-94E8-4DB3-A209-146862FC71C1}" sibTransId="{D270A94D-88D9-4796-9190-4EAF6540B59B}"/>
    <dgm:cxn modelId="{06CADF48-6844-4947-9ED1-79167B3D4826}" type="presOf" srcId="{7CE5FE12-029D-46A0-827A-3DC116CF7CBC}" destId="{E9A52DAC-5F88-4EA2-9040-FA7207296EAF}" srcOrd="0" destOrd="0" presId="urn:microsoft.com/office/officeart/2008/layout/LinedList"/>
    <dgm:cxn modelId="{BA640CDB-30BE-4F7E-A4E1-B3D56CAB2576}" srcId="{95C3032B-28CD-4179-AACF-CEA96D91F14A}" destId="{F7E95A78-0E0B-4C7A-A816-711AEF85913A}" srcOrd="7" destOrd="0" parTransId="{9855C22C-AD75-4F55-82D4-0930E3F7910F}" sibTransId="{FCFCE9F9-98A6-47FA-91FA-DF20D7EF3C19}"/>
    <dgm:cxn modelId="{1BD1E3E0-5E5B-4B7D-96E1-6F3532A7F2A3}" type="presOf" srcId="{D655CC5C-05E7-47A8-800A-A28B0EE2CEEF}" destId="{CBD3086E-4055-4FB5-8E2D-8533CE1DE062}" srcOrd="0" destOrd="0" presId="urn:microsoft.com/office/officeart/2008/layout/LinedList"/>
    <dgm:cxn modelId="{9B2A6A0E-80EF-40D2-8433-A359364F6307}" srcId="{95C3032B-28CD-4179-AACF-CEA96D91F14A}" destId="{9A15A7C9-DDC8-4536-89FD-98D5130D2453}" srcOrd="4" destOrd="0" parTransId="{28CF70C4-A5C7-40FB-9753-00780A70963A}" sibTransId="{5A681E84-637D-4B42-BA7F-C056918AEA37}"/>
    <dgm:cxn modelId="{9D520037-27A0-4914-94D5-E3B703711423}" type="presOf" srcId="{5205A9BB-E6EF-4565-A8AA-43F964182946}" destId="{A08521F7-1A7F-45BE-BAAF-0290B072B8F6}" srcOrd="0" destOrd="0" presId="urn:microsoft.com/office/officeart/2008/layout/LinedList"/>
    <dgm:cxn modelId="{B0EFC7F5-2AE7-462C-B6E1-0709591CA52E}" srcId="{95C3032B-28CD-4179-AACF-CEA96D91F14A}" destId="{4F62D6BC-FC39-4292-94D4-E5B60021E5D1}" srcOrd="2" destOrd="0" parTransId="{EE81AA0C-D861-40B0-B9D2-9B3DA705DF4E}" sibTransId="{78A737A6-405E-4676-BE10-6050828A64FB}"/>
    <dgm:cxn modelId="{CF129905-7898-483C-A065-38C631DD2485}" type="presOf" srcId="{C1266D6B-BC9D-493D-B77F-1A7CC4086190}" destId="{040DF1CC-497A-4552-806B-0CC62939EDA7}" srcOrd="0" destOrd="0" presId="urn:microsoft.com/office/officeart/2008/layout/LinedList"/>
    <dgm:cxn modelId="{613E01A9-BE66-41DD-861C-AC618CD059BF}" srcId="{95C3032B-28CD-4179-AACF-CEA96D91F14A}" destId="{5205A9BB-E6EF-4565-A8AA-43F964182946}" srcOrd="9" destOrd="0" parTransId="{720FD30B-F7DE-4AD8-9941-375C43525E6E}" sibTransId="{3289EDC2-D58E-4049-83FB-A2705DC02139}"/>
    <dgm:cxn modelId="{FC2967BE-8488-4EDE-8067-F680583422E4}" type="presParOf" srcId="{65DBD3DF-AEFE-47DA-BECD-507393948C52}" destId="{3613981F-1126-481B-8A80-BC636FB842CD}" srcOrd="0" destOrd="0" presId="urn:microsoft.com/office/officeart/2008/layout/LinedList"/>
    <dgm:cxn modelId="{5929A5EB-8A71-4891-8DFC-A0CB9E64A682}" type="presParOf" srcId="{65DBD3DF-AEFE-47DA-BECD-507393948C52}" destId="{5E93AC78-2220-4081-A331-D3C9D94D51B9}" srcOrd="1" destOrd="0" presId="urn:microsoft.com/office/officeart/2008/layout/LinedList"/>
    <dgm:cxn modelId="{902A4ABA-8CB5-4CD7-B112-D5A62D5E42F9}" type="presParOf" srcId="{5E93AC78-2220-4081-A331-D3C9D94D51B9}" destId="{1B15BBF2-683B-4241-BE76-6E1929E80C59}" srcOrd="0" destOrd="0" presId="urn:microsoft.com/office/officeart/2008/layout/LinedList"/>
    <dgm:cxn modelId="{DA575A9A-108A-4E04-AECC-79DBC596FB68}" type="presParOf" srcId="{5E93AC78-2220-4081-A331-D3C9D94D51B9}" destId="{4A5C2B42-17DD-496F-9DF2-F30A7A45468F}" srcOrd="1" destOrd="0" presId="urn:microsoft.com/office/officeart/2008/layout/LinedList"/>
    <dgm:cxn modelId="{F1529F57-2F8A-4A3E-8335-1B1DF3510899}" type="presParOf" srcId="{4A5C2B42-17DD-496F-9DF2-F30A7A45468F}" destId="{1E4EFF4E-4DBB-41BA-8880-F6235F1E1CD5}" srcOrd="0" destOrd="0" presId="urn:microsoft.com/office/officeart/2008/layout/LinedList"/>
    <dgm:cxn modelId="{75E823EC-801D-4C48-9554-928D0495BEF4}" type="presParOf" srcId="{4A5C2B42-17DD-496F-9DF2-F30A7A45468F}" destId="{76DC9B72-B99A-4213-84A4-E28B7C4DDE40}" srcOrd="1" destOrd="0" presId="urn:microsoft.com/office/officeart/2008/layout/LinedList"/>
    <dgm:cxn modelId="{22E5B636-3593-4F45-A26B-3138F5D1F9BE}" type="presParOf" srcId="{76DC9B72-B99A-4213-84A4-E28B7C4DDE40}" destId="{89D3A4F0-4FEB-4477-A19E-4CFA0CF31EED}" srcOrd="0" destOrd="0" presId="urn:microsoft.com/office/officeart/2008/layout/LinedList"/>
    <dgm:cxn modelId="{34462355-C275-45B7-99F6-4449029CFD50}" type="presParOf" srcId="{76DC9B72-B99A-4213-84A4-E28B7C4DDE40}" destId="{040DF1CC-497A-4552-806B-0CC62939EDA7}" srcOrd="1" destOrd="0" presId="urn:microsoft.com/office/officeart/2008/layout/LinedList"/>
    <dgm:cxn modelId="{49947EE6-F18B-4163-89F6-7FCFBBE62169}" type="presParOf" srcId="{76DC9B72-B99A-4213-84A4-E28B7C4DDE40}" destId="{FFCF1B66-29DD-48EE-95D8-06EA3D7DA0CE}" srcOrd="2" destOrd="0" presId="urn:microsoft.com/office/officeart/2008/layout/LinedList"/>
    <dgm:cxn modelId="{A7FBFED9-1B9A-4EBA-A05C-F7C57879A04E}" type="presParOf" srcId="{4A5C2B42-17DD-496F-9DF2-F30A7A45468F}" destId="{EEB8FD04-C3E5-49C2-BCAC-7173525A86A2}" srcOrd="2" destOrd="0" presId="urn:microsoft.com/office/officeart/2008/layout/LinedList"/>
    <dgm:cxn modelId="{F7692361-CEE6-4E07-881B-3982D4826FEC}" type="presParOf" srcId="{4A5C2B42-17DD-496F-9DF2-F30A7A45468F}" destId="{B5312BC1-B7E8-46D1-A806-057D9CDD618C}" srcOrd="3" destOrd="0" presId="urn:microsoft.com/office/officeart/2008/layout/LinedList"/>
    <dgm:cxn modelId="{8205CF52-28C9-4606-B5C3-DE83C1CD2BF9}" type="presParOf" srcId="{4A5C2B42-17DD-496F-9DF2-F30A7A45468F}" destId="{6DAF84AB-7B30-4883-933C-25EAEB1BC1E0}" srcOrd="4" destOrd="0" presId="urn:microsoft.com/office/officeart/2008/layout/LinedList"/>
    <dgm:cxn modelId="{FA1B0BB0-A67F-4A42-BD86-1A980F36859C}" type="presParOf" srcId="{6DAF84AB-7B30-4883-933C-25EAEB1BC1E0}" destId="{D849A767-DB10-41AA-9E7C-72AA3770EDD9}" srcOrd="0" destOrd="0" presId="urn:microsoft.com/office/officeart/2008/layout/LinedList"/>
    <dgm:cxn modelId="{1C221A29-DEA4-4CA4-9F62-FE9A29F6DF56}" type="presParOf" srcId="{6DAF84AB-7B30-4883-933C-25EAEB1BC1E0}" destId="{E9A52DAC-5F88-4EA2-9040-FA7207296EAF}" srcOrd="1" destOrd="0" presId="urn:microsoft.com/office/officeart/2008/layout/LinedList"/>
    <dgm:cxn modelId="{531C05A4-8AB3-40A3-8FA1-8436B8DE65AC}" type="presParOf" srcId="{6DAF84AB-7B30-4883-933C-25EAEB1BC1E0}" destId="{1F606C68-7B29-43E0-97BD-E066680919E6}" srcOrd="2" destOrd="0" presId="urn:microsoft.com/office/officeart/2008/layout/LinedList"/>
    <dgm:cxn modelId="{0BCADBA4-4E50-4A77-87D7-160D1968B971}" type="presParOf" srcId="{4A5C2B42-17DD-496F-9DF2-F30A7A45468F}" destId="{AF7F83C8-6988-4043-9BF4-F61460E6394F}" srcOrd="5" destOrd="0" presId="urn:microsoft.com/office/officeart/2008/layout/LinedList"/>
    <dgm:cxn modelId="{53A85A40-EA40-46CD-BCE4-4E6696216201}" type="presParOf" srcId="{4A5C2B42-17DD-496F-9DF2-F30A7A45468F}" destId="{B7346E1F-B038-4727-A1FC-CB70A7D65131}" srcOrd="6" destOrd="0" presId="urn:microsoft.com/office/officeart/2008/layout/LinedList"/>
    <dgm:cxn modelId="{D4738793-1962-4B5F-AEEA-E4B2952B6315}" type="presParOf" srcId="{4A5C2B42-17DD-496F-9DF2-F30A7A45468F}" destId="{85B5EFBE-8059-4D49-B2C5-4B44E929C118}" srcOrd="7" destOrd="0" presId="urn:microsoft.com/office/officeart/2008/layout/LinedList"/>
    <dgm:cxn modelId="{5565ECF3-9BA7-47A3-A025-DAD2CEE37E62}" type="presParOf" srcId="{85B5EFBE-8059-4D49-B2C5-4B44E929C118}" destId="{9ECF78AA-7F0F-4DA6-87FF-7B91966872DF}" srcOrd="0" destOrd="0" presId="urn:microsoft.com/office/officeart/2008/layout/LinedList"/>
    <dgm:cxn modelId="{B0D78EF8-DC5D-43E3-B676-98955F51BD7D}" type="presParOf" srcId="{85B5EFBE-8059-4D49-B2C5-4B44E929C118}" destId="{9B3C0632-1647-42A9-81DB-9916132ED2CA}" srcOrd="1" destOrd="0" presId="urn:microsoft.com/office/officeart/2008/layout/LinedList"/>
    <dgm:cxn modelId="{AA18FE9E-8EBF-4971-975D-CCD674D700BF}" type="presParOf" srcId="{85B5EFBE-8059-4D49-B2C5-4B44E929C118}" destId="{BAD621C2-4C58-44BE-BE8C-8916D57659DB}" srcOrd="2" destOrd="0" presId="urn:microsoft.com/office/officeart/2008/layout/LinedList"/>
    <dgm:cxn modelId="{377151AA-163E-4D8C-B33B-1E1172035589}" type="presParOf" srcId="{4A5C2B42-17DD-496F-9DF2-F30A7A45468F}" destId="{A1695C4D-9D94-4AD4-81D6-3849D3FA798E}" srcOrd="8" destOrd="0" presId="urn:microsoft.com/office/officeart/2008/layout/LinedList"/>
    <dgm:cxn modelId="{B10560C5-B64D-47B9-85F0-62629722E4B5}" type="presParOf" srcId="{4A5C2B42-17DD-496F-9DF2-F30A7A45468F}" destId="{99D30530-E3CB-4108-9DE4-3E195C826081}" srcOrd="9" destOrd="0" presId="urn:microsoft.com/office/officeart/2008/layout/LinedList"/>
    <dgm:cxn modelId="{26F91BFC-8E51-4EFF-9661-2065516E413C}" type="presParOf" srcId="{4A5C2B42-17DD-496F-9DF2-F30A7A45468F}" destId="{DF5E0129-1412-4708-BE94-0D97DC5901F3}" srcOrd="10" destOrd="0" presId="urn:microsoft.com/office/officeart/2008/layout/LinedList"/>
    <dgm:cxn modelId="{AE63D0C8-D958-47AD-8E38-97B71A98FBFA}" type="presParOf" srcId="{DF5E0129-1412-4708-BE94-0D97DC5901F3}" destId="{D9691D74-CB9F-4FCC-8D30-DA8D57876EE7}" srcOrd="0" destOrd="0" presId="urn:microsoft.com/office/officeart/2008/layout/LinedList"/>
    <dgm:cxn modelId="{28F06F79-FC16-47E0-A46B-8EBB197A9F1F}" type="presParOf" srcId="{DF5E0129-1412-4708-BE94-0D97DC5901F3}" destId="{8890054D-9447-4844-BDDF-AC5286E59A63}" srcOrd="1" destOrd="0" presId="urn:microsoft.com/office/officeart/2008/layout/LinedList"/>
    <dgm:cxn modelId="{CA945157-09FD-4A8A-9177-C0EC7506AC1D}" type="presParOf" srcId="{DF5E0129-1412-4708-BE94-0D97DC5901F3}" destId="{B43243CB-965E-4421-8AAC-8B8EE2530978}" srcOrd="2" destOrd="0" presId="urn:microsoft.com/office/officeart/2008/layout/LinedList"/>
    <dgm:cxn modelId="{81C4D522-BEE3-4B10-A445-A4EB55767A15}" type="presParOf" srcId="{4A5C2B42-17DD-496F-9DF2-F30A7A45468F}" destId="{12032F78-2216-448D-AF57-FB9F71164822}" srcOrd="11" destOrd="0" presId="urn:microsoft.com/office/officeart/2008/layout/LinedList"/>
    <dgm:cxn modelId="{372B0A50-F54B-4519-B788-97091FEB51E3}" type="presParOf" srcId="{4A5C2B42-17DD-496F-9DF2-F30A7A45468F}" destId="{5AF3F214-AE0C-4100-9283-8CBBF42DDE74}" srcOrd="12" destOrd="0" presId="urn:microsoft.com/office/officeart/2008/layout/LinedList"/>
    <dgm:cxn modelId="{38C064B1-A603-4CD4-A7D2-5EFF9D8FBD29}" type="presParOf" srcId="{4A5C2B42-17DD-496F-9DF2-F30A7A45468F}" destId="{83F72515-0521-4CA9-8134-E3F5AC80A05A}" srcOrd="13" destOrd="0" presId="urn:microsoft.com/office/officeart/2008/layout/LinedList"/>
    <dgm:cxn modelId="{475F5330-90D7-4539-9542-CB3A9653A83D}" type="presParOf" srcId="{83F72515-0521-4CA9-8134-E3F5AC80A05A}" destId="{D852128D-5DD7-47F9-8805-F974C6B60B90}" srcOrd="0" destOrd="0" presId="urn:microsoft.com/office/officeart/2008/layout/LinedList"/>
    <dgm:cxn modelId="{B5077E98-638F-4D29-8DAF-84DA69DA8115}" type="presParOf" srcId="{83F72515-0521-4CA9-8134-E3F5AC80A05A}" destId="{47B2D455-EF88-4650-8B4C-AF0878BB6B54}" srcOrd="1" destOrd="0" presId="urn:microsoft.com/office/officeart/2008/layout/LinedList"/>
    <dgm:cxn modelId="{6EF27541-65AB-4979-AB4E-CDC5A2691B04}" type="presParOf" srcId="{83F72515-0521-4CA9-8134-E3F5AC80A05A}" destId="{3BDADA4B-D697-4DFD-B060-69C68DD4C436}" srcOrd="2" destOrd="0" presId="urn:microsoft.com/office/officeart/2008/layout/LinedList"/>
    <dgm:cxn modelId="{128C547E-CA7D-401A-A51F-09DEA53DD0DB}" type="presParOf" srcId="{4A5C2B42-17DD-496F-9DF2-F30A7A45468F}" destId="{7F1F69D2-7349-47AB-9297-2CAC58C3134A}" srcOrd="14" destOrd="0" presId="urn:microsoft.com/office/officeart/2008/layout/LinedList"/>
    <dgm:cxn modelId="{8D848D6E-C645-458B-81D1-65695AA0D1BA}" type="presParOf" srcId="{4A5C2B42-17DD-496F-9DF2-F30A7A45468F}" destId="{1D7B1B1F-3F10-44B4-9A1F-6431F4BEA913}" srcOrd="15" destOrd="0" presId="urn:microsoft.com/office/officeart/2008/layout/LinedList"/>
    <dgm:cxn modelId="{37E092F4-B2E3-4ED3-A4D9-4A00DCE64F66}" type="presParOf" srcId="{4A5C2B42-17DD-496F-9DF2-F30A7A45468F}" destId="{1D874820-F224-421D-8F2C-6865E1902527}" srcOrd="16" destOrd="0" presId="urn:microsoft.com/office/officeart/2008/layout/LinedList"/>
    <dgm:cxn modelId="{89592579-77DA-4900-89D2-91583D0261B6}" type="presParOf" srcId="{1D874820-F224-421D-8F2C-6865E1902527}" destId="{0AF887A4-4690-4613-AFB7-CB06B336C25A}" srcOrd="0" destOrd="0" presId="urn:microsoft.com/office/officeart/2008/layout/LinedList"/>
    <dgm:cxn modelId="{F2561141-73D2-4834-9896-7DBB2A26AF02}" type="presParOf" srcId="{1D874820-F224-421D-8F2C-6865E1902527}" destId="{35B66BB5-A313-447E-A58D-6733AC3E21EF}" srcOrd="1" destOrd="0" presId="urn:microsoft.com/office/officeart/2008/layout/LinedList"/>
    <dgm:cxn modelId="{404C945C-FC08-47E6-A673-46282B3B45F0}" type="presParOf" srcId="{1D874820-F224-421D-8F2C-6865E1902527}" destId="{944D9806-F0B6-4625-857E-6CD7B7329513}" srcOrd="2" destOrd="0" presId="urn:microsoft.com/office/officeart/2008/layout/LinedList"/>
    <dgm:cxn modelId="{8BA153DC-F391-4C87-8AEB-6F1F81EB8EC8}" type="presParOf" srcId="{4A5C2B42-17DD-496F-9DF2-F30A7A45468F}" destId="{04790116-54EB-4351-9C0B-26C4A423D258}" srcOrd="17" destOrd="0" presId="urn:microsoft.com/office/officeart/2008/layout/LinedList"/>
    <dgm:cxn modelId="{C924AFBE-BB25-429F-BED9-7C06F038B7FA}" type="presParOf" srcId="{4A5C2B42-17DD-496F-9DF2-F30A7A45468F}" destId="{115D0864-49C6-42F4-A290-92CA938EC8BC}" srcOrd="18" destOrd="0" presId="urn:microsoft.com/office/officeart/2008/layout/LinedList"/>
    <dgm:cxn modelId="{A647C48D-DD70-4709-8F06-D4656C699D4A}" type="presParOf" srcId="{4A5C2B42-17DD-496F-9DF2-F30A7A45468F}" destId="{2C72521F-2FE0-450C-8D53-6707CB769C05}" srcOrd="19" destOrd="0" presId="urn:microsoft.com/office/officeart/2008/layout/LinedList"/>
    <dgm:cxn modelId="{CB461C84-2A30-4D39-8C09-F8BD8BF7C68B}" type="presParOf" srcId="{2C72521F-2FE0-450C-8D53-6707CB769C05}" destId="{0D28A55E-C368-4AA3-80D8-4262510C9DDE}" srcOrd="0" destOrd="0" presId="urn:microsoft.com/office/officeart/2008/layout/LinedList"/>
    <dgm:cxn modelId="{CF6EE04A-D24C-44F2-9924-B7B8EA4269D1}" type="presParOf" srcId="{2C72521F-2FE0-450C-8D53-6707CB769C05}" destId="{7A987376-A100-40CE-838F-0F9AEC2DD695}" srcOrd="1" destOrd="0" presId="urn:microsoft.com/office/officeart/2008/layout/LinedList"/>
    <dgm:cxn modelId="{995DBF43-293E-4265-BE63-F60A3B78A950}" type="presParOf" srcId="{2C72521F-2FE0-450C-8D53-6707CB769C05}" destId="{6BD5F4B8-5038-4E98-8994-9AE69978CA6E}" srcOrd="2" destOrd="0" presId="urn:microsoft.com/office/officeart/2008/layout/LinedList"/>
    <dgm:cxn modelId="{4CD355DD-541C-4D4C-9ADE-433C807AB954}" type="presParOf" srcId="{4A5C2B42-17DD-496F-9DF2-F30A7A45468F}" destId="{D1125C6B-305A-4E42-B1A6-000D432BF477}" srcOrd="20" destOrd="0" presId="urn:microsoft.com/office/officeart/2008/layout/LinedList"/>
    <dgm:cxn modelId="{F0EDDD4F-BBB9-40F6-A494-EBB33E86D011}" type="presParOf" srcId="{4A5C2B42-17DD-496F-9DF2-F30A7A45468F}" destId="{5F6B809A-48DF-4775-BC1D-DA1C57ABD1EE}" srcOrd="21" destOrd="0" presId="urn:microsoft.com/office/officeart/2008/layout/LinedList"/>
    <dgm:cxn modelId="{F1574C9D-F7EF-4F1D-8FD6-B8ABF82F8ACD}" type="presParOf" srcId="{4A5C2B42-17DD-496F-9DF2-F30A7A45468F}" destId="{405BDDC5-6B35-4886-B42E-768EBF07CC45}" srcOrd="22" destOrd="0" presId="urn:microsoft.com/office/officeart/2008/layout/LinedList"/>
    <dgm:cxn modelId="{6E731DF4-3F0D-4948-9671-A833658710F8}" type="presParOf" srcId="{405BDDC5-6B35-4886-B42E-768EBF07CC45}" destId="{74C0AB7F-46FF-4E13-B192-DA54581C77B4}" srcOrd="0" destOrd="0" presId="urn:microsoft.com/office/officeart/2008/layout/LinedList"/>
    <dgm:cxn modelId="{EADBE6B4-4F4B-4D41-8CD3-5423090482B6}" type="presParOf" srcId="{405BDDC5-6B35-4886-B42E-768EBF07CC45}" destId="{2E0B4FC4-886B-445B-B941-677D32B5099A}" srcOrd="1" destOrd="0" presId="urn:microsoft.com/office/officeart/2008/layout/LinedList"/>
    <dgm:cxn modelId="{8A2CF7EA-016F-4569-A27A-1E7A9B6660F3}" type="presParOf" srcId="{405BDDC5-6B35-4886-B42E-768EBF07CC45}" destId="{6F584A3D-0F0D-46F4-946C-D1AC83623A62}" srcOrd="2" destOrd="0" presId="urn:microsoft.com/office/officeart/2008/layout/LinedList"/>
    <dgm:cxn modelId="{F40A5E92-3EB4-446A-897B-3212151582CA}" type="presParOf" srcId="{4A5C2B42-17DD-496F-9DF2-F30A7A45468F}" destId="{DEA1A125-88C6-4F12-9951-28E9F57E81DC}" srcOrd="23" destOrd="0" presId="urn:microsoft.com/office/officeart/2008/layout/LinedList"/>
    <dgm:cxn modelId="{6F00FD02-4B52-4DAA-9F04-22D898C9FD62}" type="presParOf" srcId="{4A5C2B42-17DD-496F-9DF2-F30A7A45468F}" destId="{EC2DF0E1-354C-4725-9191-3B315754082F}" srcOrd="24" destOrd="0" presId="urn:microsoft.com/office/officeart/2008/layout/LinedList"/>
    <dgm:cxn modelId="{1EA66F98-A87B-4B0C-AB5C-9D9C5AE3C84E}" type="presParOf" srcId="{4A5C2B42-17DD-496F-9DF2-F30A7A45468F}" destId="{E4B88300-B527-46A8-A478-6C048B56B47F}" srcOrd="25" destOrd="0" presId="urn:microsoft.com/office/officeart/2008/layout/LinedList"/>
    <dgm:cxn modelId="{738C3B16-548C-44ED-B39B-3B327A586585}" type="presParOf" srcId="{E4B88300-B527-46A8-A478-6C048B56B47F}" destId="{0F9FF199-CA1F-4B7B-A679-E1C827DAD08A}" srcOrd="0" destOrd="0" presId="urn:microsoft.com/office/officeart/2008/layout/LinedList"/>
    <dgm:cxn modelId="{1F8596F5-8069-4995-8AB5-1F6BB9102BE1}" type="presParOf" srcId="{E4B88300-B527-46A8-A478-6C048B56B47F}" destId="{CBD3086E-4055-4FB5-8E2D-8533CE1DE062}" srcOrd="1" destOrd="0" presId="urn:microsoft.com/office/officeart/2008/layout/LinedList"/>
    <dgm:cxn modelId="{D9900064-8B9A-4EB0-91BA-BBBDCCC82F70}" type="presParOf" srcId="{E4B88300-B527-46A8-A478-6C048B56B47F}" destId="{70B3B644-FCEC-4F27-9EE8-E6E9569D2162}" srcOrd="2" destOrd="0" presId="urn:microsoft.com/office/officeart/2008/layout/LinedList"/>
    <dgm:cxn modelId="{6C2C94BD-3D26-4707-830B-B7671ADAC822}" type="presParOf" srcId="{4A5C2B42-17DD-496F-9DF2-F30A7A45468F}" destId="{8A9DF550-BF6B-4F24-9300-5FD16FF18341}" srcOrd="26" destOrd="0" presId="urn:microsoft.com/office/officeart/2008/layout/LinedList"/>
    <dgm:cxn modelId="{03450DC3-0E13-40A4-92B2-E83A0B6F050F}" type="presParOf" srcId="{4A5C2B42-17DD-496F-9DF2-F30A7A45468F}" destId="{CABAC407-0ADE-4192-A55F-C5EC857389F8}" srcOrd="27" destOrd="0" presId="urn:microsoft.com/office/officeart/2008/layout/LinedList"/>
    <dgm:cxn modelId="{B80FBDAC-1B87-422D-9805-569221CD32E0}" type="presParOf" srcId="{4A5C2B42-17DD-496F-9DF2-F30A7A45468F}" destId="{B4CA2065-02CA-4B19-8467-4E7A7F973C96}" srcOrd="28" destOrd="0" presId="urn:microsoft.com/office/officeart/2008/layout/LinedList"/>
    <dgm:cxn modelId="{4ADF8A58-E246-4E09-8DDE-2453361D0F27}" type="presParOf" srcId="{B4CA2065-02CA-4B19-8467-4E7A7F973C96}" destId="{424A59C4-A2EE-47A7-89F9-8529ED101876}" srcOrd="0" destOrd="0" presId="urn:microsoft.com/office/officeart/2008/layout/LinedList"/>
    <dgm:cxn modelId="{11C1E35C-ACBE-4D8C-A3FA-0B1CCEC565D2}" type="presParOf" srcId="{B4CA2065-02CA-4B19-8467-4E7A7F973C96}" destId="{A08521F7-1A7F-45BE-BAAF-0290B072B8F6}" srcOrd="1" destOrd="0" presId="urn:microsoft.com/office/officeart/2008/layout/LinedList"/>
    <dgm:cxn modelId="{931364A2-1308-416E-A21B-A1F6E80EFA3A}" type="presParOf" srcId="{B4CA2065-02CA-4B19-8467-4E7A7F973C96}" destId="{D809BA26-A700-477C-81A1-E2A87968F0D6}" srcOrd="2" destOrd="0" presId="urn:microsoft.com/office/officeart/2008/layout/LinedList"/>
    <dgm:cxn modelId="{408F8D66-AF1B-4FB4-9C24-670AB0055223}" type="presParOf" srcId="{4A5C2B42-17DD-496F-9DF2-F30A7A45468F}" destId="{1783E68E-F823-43D7-8750-0ECE136D8831}" srcOrd="29" destOrd="0" presId="urn:microsoft.com/office/officeart/2008/layout/LinedList"/>
    <dgm:cxn modelId="{4ADBFA81-F1EE-4877-B087-266DF6296ECE}" type="presParOf" srcId="{4A5C2B42-17DD-496F-9DF2-F30A7A45468F}" destId="{432C309E-9DEB-4BDA-BD74-326D13B94ABA}" srcOrd="30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23858EB-F5A2-481C-B90B-32FED6D7F70B}" type="doc">
      <dgm:prSet loTypeId="urn:microsoft.com/office/officeart/2005/8/layout/hProcess9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59CBF7D-10D2-4A12-A741-5470892D9B2E}">
      <dgm:prSet/>
      <dgm:spPr/>
      <dgm:t>
        <a:bodyPr/>
        <a:lstStyle/>
        <a:p>
          <a:pPr rtl="0"/>
          <a:r>
            <a:rPr lang="ru-RU" dirty="0" smtClean="0"/>
            <a:t>Соглашение о сотрудничестве по повышению квалификации работников образования с Центром непрерывного повышения профессионального мастерства; </a:t>
          </a:r>
          <a:endParaRPr lang="ru-RU" dirty="0"/>
        </a:p>
      </dgm:t>
    </dgm:pt>
    <dgm:pt modelId="{6D334AF8-1E4A-4480-9221-FC9ED24C8766}" type="parTrans" cxnId="{F20FDEAF-536F-4F31-8C84-5BD8B5929047}">
      <dgm:prSet/>
      <dgm:spPr/>
      <dgm:t>
        <a:bodyPr/>
        <a:lstStyle/>
        <a:p>
          <a:endParaRPr lang="ru-RU"/>
        </a:p>
      </dgm:t>
    </dgm:pt>
    <dgm:pt modelId="{6A13BC88-8AF1-457D-B9AF-7ED8F893552E}" type="sibTrans" cxnId="{F20FDEAF-536F-4F31-8C84-5BD8B5929047}">
      <dgm:prSet/>
      <dgm:spPr/>
      <dgm:t>
        <a:bodyPr/>
        <a:lstStyle/>
        <a:p>
          <a:endParaRPr lang="ru-RU"/>
        </a:p>
      </dgm:t>
    </dgm:pt>
    <dgm:pt modelId="{7334765A-97CA-4A45-BB30-05AD789EE81E}" type="pres">
      <dgm:prSet presAssocID="{923858EB-F5A2-481C-B90B-32FED6D7F70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71FBB1-3C3E-4C1D-AFF3-7312713994A0}" type="pres">
      <dgm:prSet presAssocID="{923858EB-F5A2-481C-B90B-32FED6D7F70B}" presName="arrow" presStyleLbl="bgShp" presStyleIdx="0" presStyleCnt="1" custScaleX="117647" custLinFactNeighborX="5472"/>
      <dgm:spPr/>
      <dgm:t>
        <a:bodyPr/>
        <a:lstStyle/>
        <a:p>
          <a:endParaRPr lang="ru-RU"/>
        </a:p>
      </dgm:t>
    </dgm:pt>
    <dgm:pt modelId="{C25066CA-1BB0-4328-9A4D-4CE2B79AEBA4}" type="pres">
      <dgm:prSet presAssocID="{923858EB-F5A2-481C-B90B-32FED6D7F70B}" presName="linearProcess" presStyleCnt="0"/>
      <dgm:spPr/>
      <dgm:t>
        <a:bodyPr/>
        <a:lstStyle/>
        <a:p>
          <a:endParaRPr lang="ru-RU"/>
        </a:p>
      </dgm:t>
    </dgm:pt>
    <dgm:pt modelId="{936C4A61-11C7-4E90-A1F6-442B1D02086B}" type="pres">
      <dgm:prSet presAssocID="{059CBF7D-10D2-4A12-A741-5470892D9B2E}" presName="textNode" presStyleLbl="node1" presStyleIdx="0" presStyleCnt="1" custScaleX="91286" custScaleY="109310" custLinFactNeighborX="-16614" custLinFactNeighborY="-2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D9D895-A353-472B-9890-82844431238B}" type="presOf" srcId="{059CBF7D-10D2-4A12-A741-5470892D9B2E}" destId="{936C4A61-11C7-4E90-A1F6-442B1D02086B}" srcOrd="0" destOrd="0" presId="urn:microsoft.com/office/officeart/2005/8/layout/hProcess9"/>
    <dgm:cxn modelId="{99DDC6A9-4292-4CEB-A0B8-C9EBB02DC5CD}" type="presOf" srcId="{923858EB-F5A2-481C-B90B-32FED6D7F70B}" destId="{7334765A-97CA-4A45-BB30-05AD789EE81E}" srcOrd="0" destOrd="0" presId="urn:microsoft.com/office/officeart/2005/8/layout/hProcess9"/>
    <dgm:cxn modelId="{F20FDEAF-536F-4F31-8C84-5BD8B5929047}" srcId="{923858EB-F5A2-481C-B90B-32FED6D7F70B}" destId="{059CBF7D-10D2-4A12-A741-5470892D9B2E}" srcOrd="0" destOrd="0" parTransId="{6D334AF8-1E4A-4480-9221-FC9ED24C8766}" sibTransId="{6A13BC88-8AF1-457D-B9AF-7ED8F893552E}"/>
    <dgm:cxn modelId="{DAE7603C-FEE9-41C4-ADB7-34B5228BE62D}" type="presParOf" srcId="{7334765A-97CA-4A45-BB30-05AD789EE81E}" destId="{0A71FBB1-3C3E-4C1D-AFF3-7312713994A0}" srcOrd="0" destOrd="0" presId="urn:microsoft.com/office/officeart/2005/8/layout/hProcess9"/>
    <dgm:cxn modelId="{584D07D4-8702-48F7-A267-12E56C689915}" type="presParOf" srcId="{7334765A-97CA-4A45-BB30-05AD789EE81E}" destId="{C25066CA-1BB0-4328-9A4D-4CE2B79AEBA4}" srcOrd="1" destOrd="0" presId="urn:microsoft.com/office/officeart/2005/8/layout/hProcess9"/>
    <dgm:cxn modelId="{C2CEF16B-28C1-4A97-8F06-E388F92677CC}" type="presParOf" srcId="{C25066CA-1BB0-4328-9A4D-4CE2B79AEBA4}" destId="{936C4A61-11C7-4E90-A1F6-442B1D02086B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0776DC7-370B-41C9-A090-C1BA5E678215}" type="doc">
      <dgm:prSet loTypeId="urn:microsoft.com/office/officeart/2005/8/layout/l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C2CBAD-A0A1-4A48-ACEF-3A49CC52FA73}">
      <dgm:prSet custT="1"/>
      <dgm:spPr/>
      <dgm:t>
        <a:bodyPr/>
        <a:lstStyle/>
        <a:p>
          <a:pPr rtl="0"/>
          <a:r>
            <a:rPr lang="ru-RU" sz="1400" b="1" dirty="0" smtClean="0"/>
            <a:t>Новоозерновская школы и Ермаковская школа №2</a:t>
          </a:r>
          <a:r>
            <a:rPr lang="ru-RU" sz="1400" dirty="0" smtClean="0"/>
            <a:t> </a:t>
          </a:r>
          <a:endParaRPr lang="ru-RU" sz="1400" dirty="0"/>
        </a:p>
      </dgm:t>
    </dgm:pt>
    <dgm:pt modelId="{43983D87-AF4E-4370-99CB-E6879D3CC14B}" type="parTrans" cxnId="{F9FC4CB2-C93D-4CAC-A8B6-BB9B748E85A1}">
      <dgm:prSet/>
      <dgm:spPr/>
      <dgm:t>
        <a:bodyPr/>
        <a:lstStyle/>
        <a:p>
          <a:endParaRPr lang="ru-RU"/>
        </a:p>
      </dgm:t>
    </dgm:pt>
    <dgm:pt modelId="{9D7AEC84-654A-41D3-9A27-300D7A1E3AA4}" type="sibTrans" cxnId="{F9FC4CB2-C93D-4CAC-A8B6-BB9B748E85A1}">
      <dgm:prSet/>
      <dgm:spPr/>
      <dgm:t>
        <a:bodyPr/>
        <a:lstStyle/>
        <a:p>
          <a:endParaRPr lang="ru-RU"/>
        </a:p>
      </dgm:t>
    </dgm:pt>
    <dgm:pt modelId="{5B9F0C23-A5AA-4E50-A663-424DE107025D}">
      <dgm:prSet/>
      <dgm:spPr/>
      <dgm:t>
        <a:bodyPr/>
        <a:lstStyle/>
        <a:p>
          <a:pPr rtl="0"/>
          <a:r>
            <a:rPr lang="ru-RU" b="1" dirty="0" smtClean="0"/>
            <a:t>Жеблахтинская школа </a:t>
          </a:r>
          <a:endParaRPr lang="ru-RU" dirty="0"/>
        </a:p>
      </dgm:t>
    </dgm:pt>
    <dgm:pt modelId="{B7B1D66A-F590-416F-8F42-73D22A80A423}" type="parTrans" cxnId="{963A1245-9811-4AA4-8212-3E1523D14158}">
      <dgm:prSet/>
      <dgm:spPr/>
      <dgm:t>
        <a:bodyPr/>
        <a:lstStyle/>
        <a:p>
          <a:endParaRPr lang="ru-RU"/>
        </a:p>
      </dgm:t>
    </dgm:pt>
    <dgm:pt modelId="{8BE34648-68AC-4E9F-AAC4-CB4CD367F5F8}" type="sibTrans" cxnId="{963A1245-9811-4AA4-8212-3E1523D14158}">
      <dgm:prSet/>
      <dgm:spPr/>
      <dgm:t>
        <a:bodyPr/>
        <a:lstStyle/>
        <a:p>
          <a:endParaRPr lang="ru-RU"/>
        </a:p>
      </dgm:t>
    </dgm:pt>
    <dgm:pt modelId="{D5E595AF-B0C0-4C0A-AD4D-C6EE5CCD1701}">
      <dgm:prSet custT="1"/>
      <dgm:spPr/>
      <dgm:t>
        <a:bodyPr/>
        <a:lstStyle/>
        <a:p>
          <a:pPr rtl="0"/>
          <a:r>
            <a:rPr lang="ru-RU" sz="1400" b="1" dirty="0" smtClean="0"/>
            <a:t>Мигнинская школа и </a:t>
          </a:r>
          <a:r>
            <a:rPr lang="ru-RU" sz="1200" b="1" dirty="0" smtClean="0"/>
            <a:t>Ермаковская</a:t>
          </a:r>
          <a:r>
            <a:rPr lang="ru-RU" sz="1400" b="1" dirty="0" smtClean="0"/>
            <a:t> школа №2</a:t>
          </a:r>
          <a:endParaRPr lang="ru-RU" sz="1400" b="1" dirty="0"/>
        </a:p>
      </dgm:t>
    </dgm:pt>
    <dgm:pt modelId="{03B16818-85A5-4035-993B-5E1284BE9CBB}" type="parTrans" cxnId="{554EA664-47B3-4234-88BF-84B1D87A6E03}">
      <dgm:prSet/>
      <dgm:spPr/>
      <dgm:t>
        <a:bodyPr/>
        <a:lstStyle/>
        <a:p>
          <a:endParaRPr lang="ru-RU"/>
        </a:p>
      </dgm:t>
    </dgm:pt>
    <dgm:pt modelId="{A9686441-A1E0-45C0-BFD4-3082289A5A4B}" type="sibTrans" cxnId="{554EA664-47B3-4234-88BF-84B1D87A6E03}">
      <dgm:prSet/>
      <dgm:spPr/>
      <dgm:t>
        <a:bodyPr/>
        <a:lstStyle/>
        <a:p>
          <a:endParaRPr lang="ru-RU"/>
        </a:p>
      </dgm:t>
    </dgm:pt>
    <dgm:pt modelId="{F71A0CA9-236E-4071-AD6C-743B587118E1}">
      <dgm:prSet custT="1"/>
      <dgm:spPr/>
      <dgm:t>
        <a:bodyPr/>
        <a:lstStyle/>
        <a:p>
          <a:pPr rtl="0"/>
          <a:r>
            <a:rPr lang="ru-RU" sz="1400" b="1" dirty="0" smtClean="0"/>
            <a:t>Ойская, Разъезженская </a:t>
          </a:r>
          <a:endParaRPr lang="ru-RU" sz="1400" b="1" dirty="0"/>
        </a:p>
      </dgm:t>
    </dgm:pt>
    <dgm:pt modelId="{088C3592-6206-4C0C-A5AC-AD0D5AD5FC42}" type="parTrans" cxnId="{CB0BF38E-889B-47D1-98C9-19620833D38C}">
      <dgm:prSet/>
      <dgm:spPr/>
      <dgm:t>
        <a:bodyPr/>
        <a:lstStyle/>
        <a:p>
          <a:endParaRPr lang="ru-RU"/>
        </a:p>
      </dgm:t>
    </dgm:pt>
    <dgm:pt modelId="{5119EBEF-5691-4C52-A322-9965BBE0C942}" type="sibTrans" cxnId="{CB0BF38E-889B-47D1-98C9-19620833D38C}">
      <dgm:prSet/>
      <dgm:spPr/>
      <dgm:t>
        <a:bodyPr/>
        <a:lstStyle/>
        <a:p>
          <a:endParaRPr lang="ru-RU"/>
        </a:p>
      </dgm:t>
    </dgm:pt>
    <dgm:pt modelId="{033FE203-FDAC-47C2-B5D6-6EFB5EA2AD85}" type="pres">
      <dgm:prSet presAssocID="{A0776DC7-370B-41C9-A090-C1BA5E67821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12D96DC-C14A-4C4C-AB6F-9E8C85D6DBB1}" type="pres">
      <dgm:prSet presAssocID="{8FC2CBAD-A0A1-4A48-ACEF-3A49CC52FA73}" presName="horFlow" presStyleCnt="0"/>
      <dgm:spPr/>
    </dgm:pt>
    <dgm:pt modelId="{B94B9F08-20C9-41BB-BC66-D7D23FEBB54B}" type="pres">
      <dgm:prSet presAssocID="{8FC2CBAD-A0A1-4A48-ACEF-3A49CC52FA73}" presName="bigChev" presStyleLbl="node1" presStyleIdx="0" presStyleCnt="4"/>
      <dgm:spPr/>
      <dgm:t>
        <a:bodyPr/>
        <a:lstStyle/>
        <a:p>
          <a:endParaRPr lang="ru-RU"/>
        </a:p>
      </dgm:t>
    </dgm:pt>
    <dgm:pt modelId="{9DAA66A5-C84F-4C35-A995-410975972002}" type="pres">
      <dgm:prSet presAssocID="{8FC2CBAD-A0A1-4A48-ACEF-3A49CC52FA73}" presName="vSp" presStyleCnt="0"/>
      <dgm:spPr/>
    </dgm:pt>
    <dgm:pt modelId="{6218DF42-E244-4DD0-BD1C-75493B737F65}" type="pres">
      <dgm:prSet presAssocID="{5B9F0C23-A5AA-4E50-A663-424DE107025D}" presName="horFlow" presStyleCnt="0"/>
      <dgm:spPr/>
    </dgm:pt>
    <dgm:pt modelId="{2F6E1DD1-C491-46FE-9ACD-0B220DBD3CDA}" type="pres">
      <dgm:prSet presAssocID="{5B9F0C23-A5AA-4E50-A663-424DE107025D}" presName="bigChev" presStyleLbl="node1" presStyleIdx="1" presStyleCnt="4"/>
      <dgm:spPr/>
      <dgm:t>
        <a:bodyPr/>
        <a:lstStyle/>
        <a:p>
          <a:endParaRPr lang="ru-RU"/>
        </a:p>
      </dgm:t>
    </dgm:pt>
    <dgm:pt modelId="{6EE9B15A-0349-4C50-8A83-9ECE2B6816BE}" type="pres">
      <dgm:prSet presAssocID="{5B9F0C23-A5AA-4E50-A663-424DE107025D}" presName="vSp" presStyleCnt="0"/>
      <dgm:spPr/>
    </dgm:pt>
    <dgm:pt modelId="{AFA711B5-5BEB-4B88-BEEF-0F38D3815420}" type="pres">
      <dgm:prSet presAssocID="{D5E595AF-B0C0-4C0A-AD4D-C6EE5CCD1701}" presName="horFlow" presStyleCnt="0"/>
      <dgm:spPr/>
    </dgm:pt>
    <dgm:pt modelId="{998AB94D-8E32-47FA-8634-4A0F25809F85}" type="pres">
      <dgm:prSet presAssocID="{D5E595AF-B0C0-4C0A-AD4D-C6EE5CCD1701}" presName="bigChev" presStyleLbl="node1" presStyleIdx="2" presStyleCnt="4"/>
      <dgm:spPr/>
      <dgm:t>
        <a:bodyPr/>
        <a:lstStyle/>
        <a:p>
          <a:endParaRPr lang="ru-RU"/>
        </a:p>
      </dgm:t>
    </dgm:pt>
    <dgm:pt modelId="{F7486DF2-2394-48A4-AC81-13974A71B19A}" type="pres">
      <dgm:prSet presAssocID="{D5E595AF-B0C0-4C0A-AD4D-C6EE5CCD1701}" presName="vSp" presStyleCnt="0"/>
      <dgm:spPr/>
    </dgm:pt>
    <dgm:pt modelId="{73A2E179-50A9-494D-8314-D2F86A3C11CF}" type="pres">
      <dgm:prSet presAssocID="{F71A0CA9-236E-4071-AD6C-743B587118E1}" presName="horFlow" presStyleCnt="0"/>
      <dgm:spPr/>
    </dgm:pt>
    <dgm:pt modelId="{A41088E4-0C18-4FE7-97DA-E25F35529D20}" type="pres">
      <dgm:prSet presAssocID="{F71A0CA9-236E-4071-AD6C-743B587118E1}" presName="bigChev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F9FC4CB2-C93D-4CAC-A8B6-BB9B748E85A1}" srcId="{A0776DC7-370B-41C9-A090-C1BA5E678215}" destId="{8FC2CBAD-A0A1-4A48-ACEF-3A49CC52FA73}" srcOrd="0" destOrd="0" parTransId="{43983D87-AF4E-4370-99CB-E6879D3CC14B}" sibTransId="{9D7AEC84-654A-41D3-9A27-300D7A1E3AA4}"/>
    <dgm:cxn modelId="{7A7DC405-4D09-4BCC-B77B-06885B77C733}" type="presOf" srcId="{F71A0CA9-236E-4071-AD6C-743B587118E1}" destId="{A41088E4-0C18-4FE7-97DA-E25F35529D20}" srcOrd="0" destOrd="0" presId="urn:microsoft.com/office/officeart/2005/8/layout/lProcess3"/>
    <dgm:cxn modelId="{9DCA4263-4E40-47AC-82ED-1C0FC33604C9}" type="presOf" srcId="{A0776DC7-370B-41C9-A090-C1BA5E678215}" destId="{033FE203-FDAC-47C2-B5D6-6EFB5EA2AD85}" srcOrd="0" destOrd="0" presId="urn:microsoft.com/office/officeart/2005/8/layout/lProcess3"/>
    <dgm:cxn modelId="{CB0BF38E-889B-47D1-98C9-19620833D38C}" srcId="{A0776DC7-370B-41C9-A090-C1BA5E678215}" destId="{F71A0CA9-236E-4071-AD6C-743B587118E1}" srcOrd="3" destOrd="0" parTransId="{088C3592-6206-4C0C-A5AC-AD0D5AD5FC42}" sibTransId="{5119EBEF-5691-4C52-A322-9965BBE0C942}"/>
    <dgm:cxn modelId="{87A6951C-E733-48E0-A8F9-50E9218BA93C}" type="presOf" srcId="{D5E595AF-B0C0-4C0A-AD4D-C6EE5CCD1701}" destId="{998AB94D-8E32-47FA-8634-4A0F25809F85}" srcOrd="0" destOrd="0" presId="urn:microsoft.com/office/officeart/2005/8/layout/lProcess3"/>
    <dgm:cxn modelId="{554EA664-47B3-4234-88BF-84B1D87A6E03}" srcId="{A0776DC7-370B-41C9-A090-C1BA5E678215}" destId="{D5E595AF-B0C0-4C0A-AD4D-C6EE5CCD1701}" srcOrd="2" destOrd="0" parTransId="{03B16818-85A5-4035-993B-5E1284BE9CBB}" sibTransId="{A9686441-A1E0-45C0-BFD4-3082289A5A4B}"/>
    <dgm:cxn modelId="{EFFB58DE-5E77-40DA-AE0E-722B2D3D04BA}" type="presOf" srcId="{8FC2CBAD-A0A1-4A48-ACEF-3A49CC52FA73}" destId="{B94B9F08-20C9-41BB-BC66-D7D23FEBB54B}" srcOrd="0" destOrd="0" presId="urn:microsoft.com/office/officeart/2005/8/layout/lProcess3"/>
    <dgm:cxn modelId="{963A1245-9811-4AA4-8212-3E1523D14158}" srcId="{A0776DC7-370B-41C9-A090-C1BA5E678215}" destId="{5B9F0C23-A5AA-4E50-A663-424DE107025D}" srcOrd="1" destOrd="0" parTransId="{B7B1D66A-F590-416F-8F42-73D22A80A423}" sibTransId="{8BE34648-68AC-4E9F-AAC4-CB4CD367F5F8}"/>
    <dgm:cxn modelId="{FCB7BDC9-3591-4FFA-8009-2A3387DC7BF5}" type="presOf" srcId="{5B9F0C23-A5AA-4E50-A663-424DE107025D}" destId="{2F6E1DD1-C491-46FE-9ACD-0B220DBD3CDA}" srcOrd="0" destOrd="0" presId="urn:microsoft.com/office/officeart/2005/8/layout/lProcess3"/>
    <dgm:cxn modelId="{06EE2D52-5FA1-4729-8C86-1EFB238CE74B}" type="presParOf" srcId="{033FE203-FDAC-47C2-B5D6-6EFB5EA2AD85}" destId="{B12D96DC-C14A-4C4C-AB6F-9E8C85D6DBB1}" srcOrd="0" destOrd="0" presId="urn:microsoft.com/office/officeart/2005/8/layout/lProcess3"/>
    <dgm:cxn modelId="{891DF45E-2FEA-4689-B7D8-3F66C7C3A9EF}" type="presParOf" srcId="{B12D96DC-C14A-4C4C-AB6F-9E8C85D6DBB1}" destId="{B94B9F08-20C9-41BB-BC66-D7D23FEBB54B}" srcOrd="0" destOrd="0" presId="urn:microsoft.com/office/officeart/2005/8/layout/lProcess3"/>
    <dgm:cxn modelId="{7472C928-D724-41CC-9670-437B139B8874}" type="presParOf" srcId="{033FE203-FDAC-47C2-B5D6-6EFB5EA2AD85}" destId="{9DAA66A5-C84F-4C35-A995-410975972002}" srcOrd="1" destOrd="0" presId="urn:microsoft.com/office/officeart/2005/8/layout/lProcess3"/>
    <dgm:cxn modelId="{7E012913-67A3-4CDA-B3AD-732AD81B1DC5}" type="presParOf" srcId="{033FE203-FDAC-47C2-B5D6-6EFB5EA2AD85}" destId="{6218DF42-E244-4DD0-BD1C-75493B737F65}" srcOrd="2" destOrd="0" presId="urn:microsoft.com/office/officeart/2005/8/layout/lProcess3"/>
    <dgm:cxn modelId="{AEF4C07B-1942-44BA-82F0-6716E2F64DCB}" type="presParOf" srcId="{6218DF42-E244-4DD0-BD1C-75493B737F65}" destId="{2F6E1DD1-C491-46FE-9ACD-0B220DBD3CDA}" srcOrd="0" destOrd="0" presId="urn:microsoft.com/office/officeart/2005/8/layout/lProcess3"/>
    <dgm:cxn modelId="{D6CBB0F0-2D34-4A7C-B5F1-647338398130}" type="presParOf" srcId="{033FE203-FDAC-47C2-B5D6-6EFB5EA2AD85}" destId="{6EE9B15A-0349-4C50-8A83-9ECE2B6816BE}" srcOrd="3" destOrd="0" presId="urn:microsoft.com/office/officeart/2005/8/layout/lProcess3"/>
    <dgm:cxn modelId="{9CEB02E1-2FF0-441C-A6E1-C10ED3DEF9DF}" type="presParOf" srcId="{033FE203-FDAC-47C2-B5D6-6EFB5EA2AD85}" destId="{AFA711B5-5BEB-4B88-BEEF-0F38D3815420}" srcOrd="4" destOrd="0" presId="urn:microsoft.com/office/officeart/2005/8/layout/lProcess3"/>
    <dgm:cxn modelId="{5BF8C066-02D8-40DF-8A4B-D3D3EB62FEBF}" type="presParOf" srcId="{AFA711B5-5BEB-4B88-BEEF-0F38D3815420}" destId="{998AB94D-8E32-47FA-8634-4A0F25809F85}" srcOrd="0" destOrd="0" presId="urn:microsoft.com/office/officeart/2005/8/layout/lProcess3"/>
    <dgm:cxn modelId="{BEEE9E2A-2E28-4436-81D4-C68F71D57F83}" type="presParOf" srcId="{033FE203-FDAC-47C2-B5D6-6EFB5EA2AD85}" destId="{F7486DF2-2394-48A4-AC81-13974A71B19A}" srcOrd="5" destOrd="0" presId="urn:microsoft.com/office/officeart/2005/8/layout/lProcess3"/>
    <dgm:cxn modelId="{DF68BC0B-D661-4D06-9954-B873A24AC6D7}" type="presParOf" srcId="{033FE203-FDAC-47C2-B5D6-6EFB5EA2AD85}" destId="{73A2E179-50A9-494D-8314-D2F86A3C11CF}" srcOrd="6" destOrd="0" presId="urn:microsoft.com/office/officeart/2005/8/layout/lProcess3"/>
    <dgm:cxn modelId="{EA6EBDA3-B4D6-4BDD-9669-45A19C271B17}" type="presParOf" srcId="{73A2E179-50A9-494D-8314-D2F86A3C11CF}" destId="{A41088E4-0C18-4FE7-97DA-E25F35529D2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E1765EC-8924-481B-8BFB-469FB2F15A79}" type="doc">
      <dgm:prSet loTypeId="urn:microsoft.com/office/officeart/2008/layout/LinedList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F19A4AB-7FE3-458E-8300-30B53F78734E}">
      <dgm:prSet phldrT="[Текст]" custT="1"/>
      <dgm:spPr/>
      <dgm:t>
        <a:bodyPr/>
        <a:lstStyle/>
        <a:p>
          <a:r>
            <a:rPr lang="ru-RU" sz="4400" b="1" dirty="0" smtClean="0">
              <a:solidFill>
                <a:srgbClr val="C00000"/>
              </a:solidFill>
            </a:rPr>
            <a:t>27</a:t>
          </a:r>
          <a:endParaRPr lang="ru-RU" sz="4400" b="1" dirty="0">
            <a:solidFill>
              <a:srgbClr val="C00000"/>
            </a:solidFill>
          </a:endParaRPr>
        </a:p>
      </dgm:t>
    </dgm:pt>
    <dgm:pt modelId="{F0433B9C-26D9-496D-957B-CE3AE0B00EB9}" type="parTrans" cxnId="{9424E841-53E9-4B88-A3ED-8E2A05F4DEBB}">
      <dgm:prSet/>
      <dgm:spPr/>
      <dgm:t>
        <a:bodyPr/>
        <a:lstStyle/>
        <a:p>
          <a:endParaRPr lang="ru-RU"/>
        </a:p>
      </dgm:t>
    </dgm:pt>
    <dgm:pt modelId="{02699DDD-34F0-4FE6-A915-95F5DECDF7B4}" type="sibTrans" cxnId="{9424E841-53E9-4B88-A3ED-8E2A05F4DEBB}">
      <dgm:prSet/>
      <dgm:spPr/>
      <dgm:t>
        <a:bodyPr/>
        <a:lstStyle/>
        <a:p>
          <a:endParaRPr lang="ru-RU"/>
        </a:p>
      </dgm:t>
    </dgm:pt>
    <dgm:pt modelId="{50EB6E61-00FD-4371-A3B9-CAA5C32B2A4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</a:rPr>
            <a:t>4 </a:t>
          </a:r>
          <a:r>
            <a:rPr lang="ru-RU" sz="2400" b="1" dirty="0" smtClean="0"/>
            <a:t>МППИ</a:t>
          </a:r>
          <a:endParaRPr lang="ru-RU" sz="2400" b="1" dirty="0" smtClean="0">
            <a:solidFill>
              <a:srgbClr val="C00000"/>
            </a:solidFill>
          </a:endParaRPr>
        </a:p>
        <a:p>
          <a:r>
            <a:rPr lang="ru-RU" sz="1600" b="1" dirty="0" smtClean="0"/>
            <a:t>Молодежные профессиональные педагогические игры</a:t>
          </a:r>
          <a:endParaRPr lang="ru-RU" sz="1600" b="1" dirty="0"/>
        </a:p>
      </dgm:t>
    </dgm:pt>
    <dgm:pt modelId="{F8C0A45A-C73D-4F82-86B2-1062B97DC193}" type="parTrans" cxnId="{729D87C0-26B4-4711-8B6D-21413BECAEDD}">
      <dgm:prSet/>
      <dgm:spPr/>
      <dgm:t>
        <a:bodyPr/>
        <a:lstStyle/>
        <a:p>
          <a:endParaRPr lang="ru-RU"/>
        </a:p>
      </dgm:t>
    </dgm:pt>
    <dgm:pt modelId="{84BDB54F-1C19-4ED8-8358-5933EC8FFDDB}" type="sibTrans" cxnId="{729D87C0-26B4-4711-8B6D-21413BECAEDD}">
      <dgm:prSet/>
      <dgm:spPr/>
      <dgm:t>
        <a:bodyPr/>
        <a:lstStyle/>
        <a:p>
          <a:endParaRPr lang="ru-RU"/>
        </a:p>
      </dgm:t>
    </dgm:pt>
    <dgm:pt modelId="{44DBA991-555C-4C4F-9587-A61BFA030795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7</a:t>
          </a:r>
          <a:r>
            <a:rPr lang="ru-RU" sz="2000" b="1" dirty="0" smtClean="0"/>
            <a:t>  Конкурсы профессионального мастерства (5 учителей,2 воспитателя) </a:t>
          </a:r>
          <a:endParaRPr lang="ru-RU" sz="2000" b="1" dirty="0"/>
        </a:p>
      </dgm:t>
    </dgm:pt>
    <dgm:pt modelId="{2B8796A1-5C68-4168-9A3C-6A6489429B46}" type="parTrans" cxnId="{C783C748-80C5-41E5-9517-841D78B2F191}">
      <dgm:prSet/>
      <dgm:spPr/>
      <dgm:t>
        <a:bodyPr/>
        <a:lstStyle/>
        <a:p>
          <a:endParaRPr lang="ru-RU"/>
        </a:p>
      </dgm:t>
    </dgm:pt>
    <dgm:pt modelId="{43612A93-AB1F-4EDB-824F-1A8845062A72}" type="sibTrans" cxnId="{C783C748-80C5-41E5-9517-841D78B2F191}">
      <dgm:prSet/>
      <dgm:spPr/>
      <dgm:t>
        <a:bodyPr/>
        <a:lstStyle/>
        <a:p>
          <a:endParaRPr lang="ru-RU"/>
        </a:p>
      </dgm:t>
    </dgm:pt>
    <dgm:pt modelId="{BEA39DF0-B776-422F-AF5F-821FEB38BDB1}">
      <dgm:prSet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2</a:t>
          </a:r>
          <a:r>
            <a:rPr lang="ru-RU" sz="2800" b="1" dirty="0" smtClean="0"/>
            <a:t> </a:t>
          </a:r>
          <a:r>
            <a:rPr lang="ru-RU" sz="2100" b="1" dirty="0" smtClean="0"/>
            <a:t> «Онлайн-школа   молодого педагога» </a:t>
          </a:r>
          <a:r>
            <a:rPr lang="ru-RU" sz="2100" dirty="0" smtClean="0"/>
            <a:t>краевой организации Профсоюза</a:t>
          </a:r>
          <a:endParaRPr lang="ru-RU" sz="2100" b="1" dirty="0" smtClean="0"/>
        </a:p>
      </dgm:t>
    </dgm:pt>
    <dgm:pt modelId="{EE1F8887-F5F2-4F8C-9F9F-CC17849E7C9D}" type="parTrans" cxnId="{EB01145D-94C5-42CB-AD2D-9C32F3E257C6}">
      <dgm:prSet/>
      <dgm:spPr/>
      <dgm:t>
        <a:bodyPr/>
        <a:lstStyle/>
        <a:p>
          <a:endParaRPr lang="ru-RU"/>
        </a:p>
      </dgm:t>
    </dgm:pt>
    <dgm:pt modelId="{3B4A402E-479F-4F60-8932-4933D5FAD817}" type="sibTrans" cxnId="{EB01145D-94C5-42CB-AD2D-9C32F3E257C6}">
      <dgm:prSet/>
      <dgm:spPr/>
      <dgm:t>
        <a:bodyPr/>
        <a:lstStyle/>
        <a:p>
          <a:endParaRPr lang="ru-RU"/>
        </a:p>
      </dgm:t>
    </dgm:pt>
    <dgm:pt modelId="{7BD95A99-DA41-4B0B-8A22-CD11D7E1973B}" type="pres">
      <dgm:prSet presAssocID="{EE1765EC-8924-481B-8BFB-469FB2F15A7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7B0FE38-7193-4A89-BBBD-FB0AF84BC92E}" type="pres">
      <dgm:prSet presAssocID="{BF19A4AB-7FE3-458E-8300-30B53F78734E}" presName="thickLine" presStyleLbl="alignNode1" presStyleIdx="0" presStyleCnt="1"/>
      <dgm:spPr/>
    </dgm:pt>
    <dgm:pt modelId="{991DFBFF-82DE-4156-B76C-F371285AC31F}" type="pres">
      <dgm:prSet presAssocID="{BF19A4AB-7FE3-458E-8300-30B53F78734E}" presName="horz1" presStyleCnt="0"/>
      <dgm:spPr/>
    </dgm:pt>
    <dgm:pt modelId="{7CBD3D5C-7760-459D-829E-680CB08F3701}" type="pres">
      <dgm:prSet presAssocID="{BF19A4AB-7FE3-458E-8300-30B53F78734E}" presName="tx1" presStyleLbl="revTx" presStyleIdx="0" presStyleCnt="4" custScaleX="176923"/>
      <dgm:spPr/>
      <dgm:t>
        <a:bodyPr/>
        <a:lstStyle/>
        <a:p>
          <a:endParaRPr lang="ru-RU"/>
        </a:p>
      </dgm:t>
    </dgm:pt>
    <dgm:pt modelId="{AB0E1417-E368-4B7F-8805-9F0A2269FEB3}" type="pres">
      <dgm:prSet presAssocID="{BF19A4AB-7FE3-458E-8300-30B53F78734E}" presName="vert1" presStyleCnt="0"/>
      <dgm:spPr/>
    </dgm:pt>
    <dgm:pt modelId="{B85E2133-03E7-4324-8600-8841B06340B7}" type="pres">
      <dgm:prSet presAssocID="{50EB6E61-00FD-4371-A3B9-CAA5C32B2A47}" presName="vertSpace2a" presStyleCnt="0"/>
      <dgm:spPr/>
    </dgm:pt>
    <dgm:pt modelId="{B71AEB7F-1AE8-422B-97B4-BBD3B0919458}" type="pres">
      <dgm:prSet presAssocID="{50EB6E61-00FD-4371-A3B9-CAA5C32B2A47}" presName="horz2" presStyleCnt="0"/>
      <dgm:spPr/>
    </dgm:pt>
    <dgm:pt modelId="{EA4196CB-DE61-4D34-8DE5-7CB2CEDAC2C3}" type="pres">
      <dgm:prSet presAssocID="{50EB6E61-00FD-4371-A3B9-CAA5C32B2A47}" presName="horzSpace2" presStyleCnt="0"/>
      <dgm:spPr/>
    </dgm:pt>
    <dgm:pt modelId="{7B827436-B787-4C1B-9A63-7D78896FD74C}" type="pres">
      <dgm:prSet presAssocID="{50EB6E61-00FD-4371-A3B9-CAA5C32B2A47}" presName="tx2" presStyleLbl="revTx" presStyleIdx="1" presStyleCnt="4" custScaleX="112523"/>
      <dgm:spPr/>
      <dgm:t>
        <a:bodyPr/>
        <a:lstStyle/>
        <a:p>
          <a:endParaRPr lang="ru-RU"/>
        </a:p>
      </dgm:t>
    </dgm:pt>
    <dgm:pt modelId="{A9E9F8A5-D59F-41A2-8F94-577786B757BA}" type="pres">
      <dgm:prSet presAssocID="{50EB6E61-00FD-4371-A3B9-CAA5C32B2A47}" presName="vert2" presStyleCnt="0"/>
      <dgm:spPr/>
    </dgm:pt>
    <dgm:pt modelId="{72997417-BBBD-49E9-9E15-80C1F4AFF31D}" type="pres">
      <dgm:prSet presAssocID="{50EB6E61-00FD-4371-A3B9-CAA5C32B2A47}" presName="thinLine2b" presStyleLbl="callout" presStyleIdx="0" presStyleCnt="3"/>
      <dgm:spPr/>
    </dgm:pt>
    <dgm:pt modelId="{0600879F-C50D-420B-95B8-0221AB28392D}" type="pres">
      <dgm:prSet presAssocID="{50EB6E61-00FD-4371-A3B9-CAA5C32B2A47}" presName="vertSpace2b" presStyleCnt="0"/>
      <dgm:spPr/>
    </dgm:pt>
    <dgm:pt modelId="{5D77D5A7-A688-4458-B607-A5A232D50501}" type="pres">
      <dgm:prSet presAssocID="{44DBA991-555C-4C4F-9587-A61BFA030795}" presName="horz2" presStyleCnt="0"/>
      <dgm:spPr/>
    </dgm:pt>
    <dgm:pt modelId="{DFFD81D1-F9E9-4EB5-B166-B6D79AC4AF64}" type="pres">
      <dgm:prSet presAssocID="{44DBA991-555C-4C4F-9587-A61BFA030795}" presName="horzSpace2" presStyleCnt="0"/>
      <dgm:spPr/>
    </dgm:pt>
    <dgm:pt modelId="{11DEF9A7-84D8-4308-85B8-EB9B0AD58FFD}" type="pres">
      <dgm:prSet presAssocID="{44DBA991-555C-4C4F-9587-A61BFA030795}" presName="tx2" presStyleLbl="revTx" presStyleIdx="2" presStyleCnt="4" custScaleX="115530" custScaleY="103874"/>
      <dgm:spPr/>
      <dgm:t>
        <a:bodyPr/>
        <a:lstStyle/>
        <a:p>
          <a:endParaRPr lang="ru-RU"/>
        </a:p>
      </dgm:t>
    </dgm:pt>
    <dgm:pt modelId="{218A696C-6F2B-470F-8122-C65BAC4D7510}" type="pres">
      <dgm:prSet presAssocID="{44DBA991-555C-4C4F-9587-A61BFA030795}" presName="vert2" presStyleCnt="0"/>
      <dgm:spPr/>
    </dgm:pt>
    <dgm:pt modelId="{90AC3DCC-D594-498D-8219-9C1573AABB1D}" type="pres">
      <dgm:prSet presAssocID="{44DBA991-555C-4C4F-9587-A61BFA030795}" presName="thinLine2b" presStyleLbl="callout" presStyleIdx="1" presStyleCnt="3"/>
      <dgm:spPr/>
    </dgm:pt>
    <dgm:pt modelId="{2EB57AE2-79D4-44C3-A2CE-D1AB7794044C}" type="pres">
      <dgm:prSet presAssocID="{44DBA991-555C-4C4F-9587-A61BFA030795}" presName="vertSpace2b" presStyleCnt="0"/>
      <dgm:spPr/>
    </dgm:pt>
    <dgm:pt modelId="{23344A4E-CFD5-487A-A9C2-0B4EF79AE238}" type="pres">
      <dgm:prSet presAssocID="{BEA39DF0-B776-422F-AF5F-821FEB38BDB1}" presName="horz2" presStyleCnt="0"/>
      <dgm:spPr/>
    </dgm:pt>
    <dgm:pt modelId="{C3259610-0230-47E9-AADE-5B3670A4C11C}" type="pres">
      <dgm:prSet presAssocID="{BEA39DF0-B776-422F-AF5F-821FEB38BDB1}" presName="horzSpace2" presStyleCnt="0"/>
      <dgm:spPr/>
    </dgm:pt>
    <dgm:pt modelId="{41038D9E-1674-4AA7-A75B-CB3859FE891B}" type="pres">
      <dgm:prSet presAssocID="{BEA39DF0-B776-422F-AF5F-821FEB38BDB1}" presName="tx2" presStyleLbl="revTx" presStyleIdx="3" presStyleCnt="4"/>
      <dgm:spPr/>
      <dgm:t>
        <a:bodyPr/>
        <a:lstStyle/>
        <a:p>
          <a:endParaRPr lang="ru-RU"/>
        </a:p>
      </dgm:t>
    </dgm:pt>
    <dgm:pt modelId="{FBB9327F-76EF-46C7-9C37-F66B8811ED7F}" type="pres">
      <dgm:prSet presAssocID="{BEA39DF0-B776-422F-AF5F-821FEB38BDB1}" presName="vert2" presStyleCnt="0"/>
      <dgm:spPr/>
    </dgm:pt>
    <dgm:pt modelId="{CCAE2333-F1A7-4E31-BA32-A0FB8899264C}" type="pres">
      <dgm:prSet presAssocID="{BEA39DF0-B776-422F-AF5F-821FEB38BDB1}" presName="thinLine2b" presStyleLbl="callout" presStyleIdx="2" presStyleCnt="3"/>
      <dgm:spPr/>
    </dgm:pt>
    <dgm:pt modelId="{BA2FF39C-549A-4ED1-BD9C-369871F87CF3}" type="pres">
      <dgm:prSet presAssocID="{BEA39DF0-B776-422F-AF5F-821FEB38BDB1}" presName="vertSpace2b" presStyleCnt="0"/>
      <dgm:spPr/>
    </dgm:pt>
  </dgm:ptLst>
  <dgm:cxnLst>
    <dgm:cxn modelId="{20B7C0D8-4B29-4E4F-81DD-1EF26A4B6356}" type="presOf" srcId="{44DBA991-555C-4C4F-9587-A61BFA030795}" destId="{11DEF9A7-84D8-4308-85B8-EB9B0AD58FFD}" srcOrd="0" destOrd="0" presId="urn:microsoft.com/office/officeart/2008/layout/LinedList"/>
    <dgm:cxn modelId="{81AB7F8E-5228-4C15-A2E9-A1DCDD9A38C0}" type="presOf" srcId="{50EB6E61-00FD-4371-A3B9-CAA5C32B2A47}" destId="{7B827436-B787-4C1B-9A63-7D78896FD74C}" srcOrd="0" destOrd="0" presId="urn:microsoft.com/office/officeart/2008/layout/LinedList"/>
    <dgm:cxn modelId="{67F74782-39C3-4B1B-A3EA-47B692ACDFCB}" type="presOf" srcId="{BEA39DF0-B776-422F-AF5F-821FEB38BDB1}" destId="{41038D9E-1674-4AA7-A75B-CB3859FE891B}" srcOrd="0" destOrd="0" presId="urn:microsoft.com/office/officeart/2008/layout/LinedList"/>
    <dgm:cxn modelId="{9424E841-53E9-4B88-A3ED-8E2A05F4DEBB}" srcId="{EE1765EC-8924-481B-8BFB-469FB2F15A79}" destId="{BF19A4AB-7FE3-458E-8300-30B53F78734E}" srcOrd="0" destOrd="0" parTransId="{F0433B9C-26D9-496D-957B-CE3AE0B00EB9}" sibTransId="{02699DDD-34F0-4FE6-A915-95F5DECDF7B4}"/>
    <dgm:cxn modelId="{729D87C0-26B4-4711-8B6D-21413BECAEDD}" srcId="{BF19A4AB-7FE3-458E-8300-30B53F78734E}" destId="{50EB6E61-00FD-4371-A3B9-CAA5C32B2A47}" srcOrd="0" destOrd="0" parTransId="{F8C0A45A-C73D-4F82-86B2-1062B97DC193}" sibTransId="{84BDB54F-1C19-4ED8-8358-5933EC8FFDDB}"/>
    <dgm:cxn modelId="{C783C748-80C5-41E5-9517-841D78B2F191}" srcId="{BF19A4AB-7FE3-458E-8300-30B53F78734E}" destId="{44DBA991-555C-4C4F-9587-A61BFA030795}" srcOrd="1" destOrd="0" parTransId="{2B8796A1-5C68-4168-9A3C-6A6489429B46}" sibTransId="{43612A93-AB1F-4EDB-824F-1A8845062A72}"/>
    <dgm:cxn modelId="{EB01145D-94C5-42CB-AD2D-9C32F3E257C6}" srcId="{BF19A4AB-7FE3-458E-8300-30B53F78734E}" destId="{BEA39DF0-B776-422F-AF5F-821FEB38BDB1}" srcOrd="2" destOrd="0" parTransId="{EE1F8887-F5F2-4F8C-9F9F-CC17849E7C9D}" sibTransId="{3B4A402E-479F-4F60-8932-4933D5FAD817}"/>
    <dgm:cxn modelId="{2361D04D-68D2-447E-A944-BAF0BDFABFA1}" type="presOf" srcId="{EE1765EC-8924-481B-8BFB-469FB2F15A79}" destId="{7BD95A99-DA41-4B0B-8A22-CD11D7E1973B}" srcOrd="0" destOrd="0" presId="urn:microsoft.com/office/officeart/2008/layout/LinedList"/>
    <dgm:cxn modelId="{1FC1EBEF-39CA-4615-AF6C-B329F8CA1BAB}" type="presOf" srcId="{BF19A4AB-7FE3-458E-8300-30B53F78734E}" destId="{7CBD3D5C-7760-459D-829E-680CB08F3701}" srcOrd="0" destOrd="0" presId="urn:microsoft.com/office/officeart/2008/layout/LinedList"/>
    <dgm:cxn modelId="{830B8B21-E40E-4039-84F0-C91438CF0DEF}" type="presParOf" srcId="{7BD95A99-DA41-4B0B-8A22-CD11D7E1973B}" destId="{C7B0FE38-7193-4A89-BBBD-FB0AF84BC92E}" srcOrd="0" destOrd="0" presId="urn:microsoft.com/office/officeart/2008/layout/LinedList"/>
    <dgm:cxn modelId="{41AE6723-2677-43FC-A15C-E2504DFCBDCC}" type="presParOf" srcId="{7BD95A99-DA41-4B0B-8A22-CD11D7E1973B}" destId="{991DFBFF-82DE-4156-B76C-F371285AC31F}" srcOrd="1" destOrd="0" presId="urn:microsoft.com/office/officeart/2008/layout/LinedList"/>
    <dgm:cxn modelId="{B26C1FD8-8960-409E-876D-2EC4434A2712}" type="presParOf" srcId="{991DFBFF-82DE-4156-B76C-F371285AC31F}" destId="{7CBD3D5C-7760-459D-829E-680CB08F3701}" srcOrd="0" destOrd="0" presId="urn:microsoft.com/office/officeart/2008/layout/LinedList"/>
    <dgm:cxn modelId="{9997AF59-9523-435D-8B58-2CA487B05A23}" type="presParOf" srcId="{991DFBFF-82DE-4156-B76C-F371285AC31F}" destId="{AB0E1417-E368-4B7F-8805-9F0A2269FEB3}" srcOrd="1" destOrd="0" presId="urn:microsoft.com/office/officeart/2008/layout/LinedList"/>
    <dgm:cxn modelId="{C7EA1B10-CE20-4AE4-9681-CF140E0082E6}" type="presParOf" srcId="{AB0E1417-E368-4B7F-8805-9F0A2269FEB3}" destId="{B85E2133-03E7-4324-8600-8841B06340B7}" srcOrd="0" destOrd="0" presId="urn:microsoft.com/office/officeart/2008/layout/LinedList"/>
    <dgm:cxn modelId="{57CFBEF2-CAF1-4ED2-9C20-F134424FDB47}" type="presParOf" srcId="{AB0E1417-E368-4B7F-8805-9F0A2269FEB3}" destId="{B71AEB7F-1AE8-422B-97B4-BBD3B0919458}" srcOrd="1" destOrd="0" presId="urn:microsoft.com/office/officeart/2008/layout/LinedList"/>
    <dgm:cxn modelId="{1B7E4DAF-B77B-4ABC-A688-C7C59795419F}" type="presParOf" srcId="{B71AEB7F-1AE8-422B-97B4-BBD3B0919458}" destId="{EA4196CB-DE61-4D34-8DE5-7CB2CEDAC2C3}" srcOrd="0" destOrd="0" presId="urn:microsoft.com/office/officeart/2008/layout/LinedList"/>
    <dgm:cxn modelId="{01A9F8DA-C7B2-4C6B-BB3A-00EB5CBEA75D}" type="presParOf" srcId="{B71AEB7F-1AE8-422B-97B4-BBD3B0919458}" destId="{7B827436-B787-4C1B-9A63-7D78896FD74C}" srcOrd="1" destOrd="0" presId="urn:microsoft.com/office/officeart/2008/layout/LinedList"/>
    <dgm:cxn modelId="{5CAC038D-A272-4389-A3D9-9EEB19914D3D}" type="presParOf" srcId="{B71AEB7F-1AE8-422B-97B4-BBD3B0919458}" destId="{A9E9F8A5-D59F-41A2-8F94-577786B757BA}" srcOrd="2" destOrd="0" presId="urn:microsoft.com/office/officeart/2008/layout/LinedList"/>
    <dgm:cxn modelId="{453A28C8-DB68-4D03-B1C9-B7F384853F9B}" type="presParOf" srcId="{AB0E1417-E368-4B7F-8805-9F0A2269FEB3}" destId="{72997417-BBBD-49E9-9E15-80C1F4AFF31D}" srcOrd="2" destOrd="0" presId="urn:microsoft.com/office/officeart/2008/layout/LinedList"/>
    <dgm:cxn modelId="{FD43B00B-A4B9-475F-AC1D-067F65788C87}" type="presParOf" srcId="{AB0E1417-E368-4B7F-8805-9F0A2269FEB3}" destId="{0600879F-C50D-420B-95B8-0221AB28392D}" srcOrd="3" destOrd="0" presId="urn:microsoft.com/office/officeart/2008/layout/LinedList"/>
    <dgm:cxn modelId="{5835F323-1E59-4BBD-9DA1-3F4BDF13697A}" type="presParOf" srcId="{AB0E1417-E368-4B7F-8805-9F0A2269FEB3}" destId="{5D77D5A7-A688-4458-B607-A5A232D50501}" srcOrd="4" destOrd="0" presId="urn:microsoft.com/office/officeart/2008/layout/LinedList"/>
    <dgm:cxn modelId="{45834B75-93F5-4CD9-B45D-618FDEB654E8}" type="presParOf" srcId="{5D77D5A7-A688-4458-B607-A5A232D50501}" destId="{DFFD81D1-F9E9-4EB5-B166-B6D79AC4AF64}" srcOrd="0" destOrd="0" presId="urn:microsoft.com/office/officeart/2008/layout/LinedList"/>
    <dgm:cxn modelId="{4A315689-27EA-4156-98EF-E5F13D55DA87}" type="presParOf" srcId="{5D77D5A7-A688-4458-B607-A5A232D50501}" destId="{11DEF9A7-84D8-4308-85B8-EB9B0AD58FFD}" srcOrd="1" destOrd="0" presId="urn:microsoft.com/office/officeart/2008/layout/LinedList"/>
    <dgm:cxn modelId="{BC10E1C4-EE93-4EC5-9F61-E3C9AE68C050}" type="presParOf" srcId="{5D77D5A7-A688-4458-B607-A5A232D50501}" destId="{218A696C-6F2B-470F-8122-C65BAC4D7510}" srcOrd="2" destOrd="0" presId="urn:microsoft.com/office/officeart/2008/layout/LinedList"/>
    <dgm:cxn modelId="{863FCED1-D2D4-4C06-BC83-C937CDA6B13F}" type="presParOf" srcId="{AB0E1417-E368-4B7F-8805-9F0A2269FEB3}" destId="{90AC3DCC-D594-498D-8219-9C1573AABB1D}" srcOrd="5" destOrd="0" presId="urn:microsoft.com/office/officeart/2008/layout/LinedList"/>
    <dgm:cxn modelId="{7BFE4856-0874-475F-A3E3-78A35F8B86D8}" type="presParOf" srcId="{AB0E1417-E368-4B7F-8805-9F0A2269FEB3}" destId="{2EB57AE2-79D4-44C3-A2CE-D1AB7794044C}" srcOrd="6" destOrd="0" presId="urn:microsoft.com/office/officeart/2008/layout/LinedList"/>
    <dgm:cxn modelId="{EA51FEA8-556B-4717-82D9-1F3B2C8FCAB7}" type="presParOf" srcId="{AB0E1417-E368-4B7F-8805-9F0A2269FEB3}" destId="{23344A4E-CFD5-487A-A9C2-0B4EF79AE238}" srcOrd="7" destOrd="0" presId="urn:microsoft.com/office/officeart/2008/layout/LinedList"/>
    <dgm:cxn modelId="{126D5C95-F03B-46D5-B448-9271F1CAE5C6}" type="presParOf" srcId="{23344A4E-CFD5-487A-A9C2-0B4EF79AE238}" destId="{C3259610-0230-47E9-AADE-5B3670A4C11C}" srcOrd="0" destOrd="0" presId="urn:microsoft.com/office/officeart/2008/layout/LinedList"/>
    <dgm:cxn modelId="{AA271361-3B77-4A3F-9A0F-87283BFAE933}" type="presParOf" srcId="{23344A4E-CFD5-487A-A9C2-0B4EF79AE238}" destId="{41038D9E-1674-4AA7-A75B-CB3859FE891B}" srcOrd="1" destOrd="0" presId="urn:microsoft.com/office/officeart/2008/layout/LinedList"/>
    <dgm:cxn modelId="{643EB099-C776-4169-8262-4F1A85BED0E4}" type="presParOf" srcId="{23344A4E-CFD5-487A-A9C2-0B4EF79AE238}" destId="{FBB9327F-76EF-46C7-9C37-F66B8811ED7F}" srcOrd="2" destOrd="0" presId="urn:microsoft.com/office/officeart/2008/layout/LinedList"/>
    <dgm:cxn modelId="{BEC4013E-B62E-4403-8843-57DEC8DAA546}" type="presParOf" srcId="{AB0E1417-E368-4B7F-8805-9F0A2269FEB3}" destId="{CCAE2333-F1A7-4E31-BA32-A0FB8899264C}" srcOrd="8" destOrd="0" presId="urn:microsoft.com/office/officeart/2008/layout/LinedList"/>
    <dgm:cxn modelId="{CC43E65B-4058-425B-B650-C1D55C80A867}" type="presParOf" srcId="{AB0E1417-E368-4B7F-8805-9F0A2269FEB3}" destId="{BA2FF39C-549A-4ED1-BD9C-369871F87CF3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8785AA7-C939-4DEE-B369-61271C189F4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278135-FABB-422A-8905-6260359EBA75}">
      <dgm:prSet phldrT="[Текст]"/>
      <dgm:spPr/>
      <dgm:t>
        <a:bodyPr/>
        <a:lstStyle/>
        <a:p>
          <a:pPr rtl="0"/>
          <a:r>
            <a:rPr lang="ru-RU" b="1" dirty="0" smtClean="0"/>
            <a:t>- новые образовательные результаты</a:t>
          </a:r>
          <a:endParaRPr lang="ru-RU" b="1" dirty="0"/>
        </a:p>
      </dgm:t>
    </dgm:pt>
    <dgm:pt modelId="{4C4FE139-C14C-4A5C-BFBA-DE9C1A278401}" type="parTrans" cxnId="{5A28EF3E-85E5-487F-81B9-F8D41657FCE6}">
      <dgm:prSet/>
      <dgm:spPr/>
      <dgm:t>
        <a:bodyPr/>
        <a:lstStyle/>
        <a:p>
          <a:endParaRPr lang="ru-RU" b="1"/>
        </a:p>
      </dgm:t>
    </dgm:pt>
    <dgm:pt modelId="{0D5DA6C0-9434-404F-90FB-D6C970740949}" type="sibTrans" cxnId="{5A28EF3E-85E5-487F-81B9-F8D41657FCE6}">
      <dgm:prSet/>
      <dgm:spPr/>
      <dgm:t>
        <a:bodyPr/>
        <a:lstStyle/>
        <a:p>
          <a:endParaRPr lang="ru-RU" b="1"/>
        </a:p>
      </dgm:t>
    </dgm:pt>
    <dgm:pt modelId="{B10B5B44-13E3-45BB-8701-741E6BAC3D85}">
      <dgm:prSet phldrT="[Текст]"/>
      <dgm:spPr/>
      <dgm:t>
        <a:bodyPr/>
        <a:lstStyle/>
        <a:p>
          <a:pPr rtl="0"/>
          <a:r>
            <a:rPr lang="ru-RU" b="1" dirty="0" smtClean="0"/>
            <a:t>– способы работы по достижению новых образовательных результатов</a:t>
          </a:r>
          <a:endParaRPr lang="ru-RU" b="1" dirty="0"/>
        </a:p>
      </dgm:t>
    </dgm:pt>
    <dgm:pt modelId="{1DB975DD-6457-4398-A4D9-F5E413420809}" type="parTrans" cxnId="{A140B740-8E1D-4264-8C55-03D366A181D1}">
      <dgm:prSet/>
      <dgm:spPr/>
      <dgm:t>
        <a:bodyPr/>
        <a:lstStyle/>
        <a:p>
          <a:endParaRPr lang="ru-RU" b="1"/>
        </a:p>
      </dgm:t>
    </dgm:pt>
    <dgm:pt modelId="{A0469D88-4A5F-457A-B95F-D01B16D8F166}" type="sibTrans" cxnId="{A140B740-8E1D-4264-8C55-03D366A181D1}">
      <dgm:prSet/>
      <dgm:spPr/>
      <dgm:t>
        <a:bodyPr/>
        <a:lstStyle/>
        <a:p>
          <a:endParaRPr lang="ru-RU" b="1"/>
        </a:p>
      </dgm:t>
    </dgm:pt>
    <dgm:pt modelId="{95D7871F-9D3B-41D0-9183-5302E4D963C8}">
      <dgm:prSet phldrT="[Текст]"/>
      <dgm:spPr/>
      <dgm:t>
        <a:bodyPr/>
        <a:lstStyle/>
        <a:p>
          <a:pPr rtl="0"/>
          <a:r>
            <a:rPr lang="ru-RU" b="1" dirty="0" smtClean="0"/>
            <a:t>– учительские компетенции</a:t>
          </a:r>
          <a:endParaRPr lang="ru-RU" b="1" dirty="0"/>
        </a:p>
      </dgm:t>
    </dgm:pt>
    <dgm:pt modelId="{19403B0A-C250-4D70-ABB2-36CD19786FB2}" type="parTrans" cxnId="{B7ABC754-4152-45D5-8D93-4C4675EE4D4A}">
      <dgm:prSet/>
      <dgm:spPr/>
      <dgm:t>
        <a:bodyPr/>
        <a:lstStyle/>
        <a:p>
          <a:endParaRPr lang="ru-RU" b="1"/>
        </a:p>
      </dgm:t>
    </dgm:pt>
    <dgm:pt modelId="{76BB6957-6BC9-4820-84FD-D873455043A9}" type="sibTrans" cxnId="{B7ABC754-4152-45D5-8D93-4C4675EE4D4A}">
      <dgm:prSet/>
      <dgm:spPr/>
      <dgm:t>
        <a:bodyPr/>
        <a:lstStyle/>
        <a:p>
          <a:endParaRPr lang="ru-RU" b="1"/>
        </a:p>
      </dgm:t>
    </dgm:pt>
    <dgm:pt modelId="{D15A7B0B-7D14-4878-9171-F3EBF379B560}">
      <dgm:prSet phldrT="[Текст]"/>
      <dgm:spPr/>
      <dgm:t>
        <a:bodyPr/>
        <a:lstStyle/>
        <a:p>
          <a:pPr rtl="0"/>
          <a:r>
            <a:rPr lang="ru-RU" b="1" dirty="0" smtClean="0"/>
            <a:t>– методическая работа с учителем (сопровождение)</a:t>
          </a:r>
          <a:endParaRPr lang="ru-RU" b="1" dirty="0"/>
        </a:p>
      </dgm:t>
    </dgm:pt>
    <dgm:pt modelId="{E39C12AF-D0DB-4F4A-BDC8-7AA3B202062F}" type="parTrans" cxnId="{85D7C306-0D47-4F2B-86C2-55D0E80CF8F9}">
      <dgm:prSet/>
      <dgm:spPr/>
      <dgm:t>
        <a:bodyPr/>
        <a:lstStyle/>
        <a:p>
          <a:endParaRPr lang="ru-RU" b="1"/>
        </a:p>
      </dgm:t>
    </dgm:pt>
    <dgm:pt modelId="{7ED32E71-1E3B-4E66-A1DA-42D26D516E83}" type="sibTrans" cxnId="{85D7C306-0D47-4F2B-86C2-55D0E80CF8F9}">
      <dgm:prSet/>
      <dgm:spPr/>
      <dgm:t>
        <a:bodyPr/>
        <a:lstStyle/>
        <a:p>
          <a:endParaRPr lang="ru-RU" b="1"/>
        </a:p>
      </dgm:t>
    </dgm:pt>
    <dgm:pt modelId="{C4A6BFCF-5926-41D3-B943-4DA2E160E9CB}" type="pres">
      <dgm:prSet presAssocID="{F8785AA7-C939-4DEE-B369-61271C189F41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D9A9321A-A98E-458D-B714-8371B8C848C1}" type="pres">
      <dgm:prSet presAssocID="{BA278135-FABB-422A-8905-6260359EBA75}" presName="noChildren" presStyleCnt="0"/>
      <dgm:spPr/>
    </dgm:pt>
    <dgm:pt modelId="{63E9929A-6A02-4D34-B708-D0ED0B5E8685}" type="pres">
      <dgm:prSet presAssocID="{BA278135-FABB-422A-8905-6260359EBA75}" presName="gap" presStyleCnt="0"/>
      <dgm:spPr/>
    </dgm:pt>
    <dgm:pt modelId="{31CE3FEF-E48D-4518-B349-75E853A85293}" type="pres">
      <dgm:prSet presAssocID="{BA278135-FABB-422A-8905-6260359EBA75}" presName="medCircle2" presStyleLbl="vennNode1" presStyleIdx="0" presStyleCnt="4"/>
      <dgm:spPr/>
    </dgm:pt>
    <dgm:pt modelId="{D3555370-159D-4A98-B74A-A8128850B5BE}" type="pres">
      <dgm:prSet presAssocID="{BA278135-FABB-422A-8905-6260359EBA75}" presName="txLvlOnly1" presStyleLbl="revTx" presStyleIdx="0" presStyleCnt="4"/>
      <dgm:spPr/>
      <dgm:t>
        <a:bodyPr/>
        <a:lstStyle/>
        <a:p>
          <a:endParaRPr lang="ru-RU"/>
        </a:p>
      </dgm:t>
    </dgm:pt>
    <dgm:pt modelId="{0AEC2982-C6A9-4B65-B237-45ADEC814C47}" type="pres">
      <dgm:prSet presAssocID="{B10B5B44-13E3-45BB-8701-741E6BAC3D85}" presName="noChildren" presStyleCnt="0"/>
      <dgm:spPr/>
    </dgm:pt>
    <dgm:pt modelId="{8BF59F53-A081-4471-8D4B-B2D492B83436}" type="pres">
      <dgm:prSet presAssocID="{B10B5B44-13E3-45BB-8701-741E6BAC3D85}" presName="gap" presStyleCnt="0"/>
      <dgm:spPr/>
    </dgm:pt>
    <dgm:pt modelId="{8A9A5167-82A5-4C3A-84DA-41211024B309}" type="pres">
      <dgm:prSet presAssocID="{B10B5B44-13E3-45BB-8701-741E6BAC3D85}" presName="medCircle2" presStyleLbl="vennNode1" presStyleIdx="1" presStyleCnt="4"/>
      <dgm:spPr/>
    </dgm:pt>
    <dgm:pt modelId="{9A90A7DD-ABCB-4392-A879-49D1727A33CA}" type="pres">
      <dgm:prSet presAssocID="{B10B5B44-13E3-45BB-8701-741E6BAC3D85}" presName="txLvlOnly1" presStyleLbl="revTx" presStyleIdx="1" presStyleCnt="4"/>
      <dgm:spPr/>
      <dgm:t>
        <a:bodyPr/>
        <a:lstStyle/>
        <a:p>
          <a:endParaRPr lang="ru-RU"/>
        </a:p>
      </dgm:t>
    </dgm:pt>
    <dgm:pt modelId="{DBEC66EF-C7B0-4ED1-B4F2-926962871A5E}" type="pres">
      <dgm:prSet presAssocID="{95D7871F-9D3B-41D0-9183-5302E4D963C8}" presName="noChildren" presStyleCnt="0"/>
      <dgm:spPr/>
    </dgm:pt>
    <dgm:pt modelId="{9A7D177A-7DD5-4923-856D-64222239B9F0}" type="pres">
      <dgm:prSet presAssocID="{95D7871F-9D3B-41D0-9183-5302E4D963C8}" presName="gap" presStyleCnt="0"/>
      <dgm:spPr/>
    </dgm:pt>
    <dgm:pt modelId="{6E4466BF-FB8F-403C-ABC6-EDC0607D5FE4}" type="pres">
      <dgm:prSet presAssocID="{95D7871F-9D3B-41D0-9183-5302E4D963C8}" presName="medCircle2" presStyleLbl="vennNode1" presStyleIdx="2" presStyleCnt="4"/>
      <dgm:spPr/>
    </dgm:pt>
    <dgm:pt modelId="{B064A2A7-FF9D-4367-8077-B871B9DA1A95}" type="pres">
      <dgm:prSet presAssocID="{95D7871F-9D3B-41D0-9183-5302E4D963C8}" presName="txLvlOnly1" presStyleLbl="revTx" presStyleIdx="2" presStyleCnt="4"/>
      <dgm:spPr/>
      <dgm:t>
        <a:bodyPr/>
        <a:lstStyle/>
        <a:p>
          <a:endParaRPr lang="ru-RU"/>
        </a:p>
      </dgm:t>
    </dgm:pt>
    <dgm:pt modelId="{7F7B941C-A928-4BFC-A6CC-051916058E30}" type="pres">
      <dgm:prSet presAssocID="{D15A7B0B-7D14-4878-9171-F3EBF379B560}" presName="noChildren" presStyleCnt="0"/>
      <dgm:spPr/>
    </dgm:pt>
    <dgm:pt modelId="{6CD47DB3-9B41-4AF4-8A4E-4675A620A9A3}" type="pres">
      <dgm:prSet presAssocID="{D15A7B0B-7D14-4878-9171-F3EBF379B560}" presName="gap" presStyleCnt="0"/>
      <dgm:spPr/>
    </dgm:pt>
    <dgm:pt modelId="{562C71E1-693E-44AD-8EFA-44034D9068B4}" type="pres">
      <dgm:prSet presAssocID="{D15A7B0B-7D14-4878-9171-F3EBF379B560}" presName="medCircle2" presStyleLbl="vennNode1" presStyleIdx="3" presStyleCnt="4"/>
      <dgm:spPr/>
    </dgm:pt>
    <dgm:pt modelId="{04EE3296-2B4A-46A7-8318-02F68DE86292}" type="pres">
      <dgm:prSet presAssocID="{D15A7B0B-7D14-4878-9171-F3EBF379B560}" presName="txLvlOnly1" presStyleLbl="revTx" presStyleIdx="3" presStyleCnt="4"/>
      <dgm:spPr/>
      <dgm:t>
        <a:bodyPr/>
        <a:lstStyle/>
        <a:p>
          <a:endParaRPr lang="ru-RU"/>
        </a:p>
      </dgm:t>
    </dgm:pt>
  </dgm:ptLst>
  <dgm:cxnLst>
    <dgm:cxn modelId="{AE30E820-0EB5-4BE6-B307-1AD98D21B01F}" type="presOf" srcId="{B10B5B44-13E3-45BB-8701-741E6BAC3D85}" destId="{9A90A7DD-ABCB-4392-A879-49D1727A33CA}" srcOrd="0" destOrd="0" presId="urn:microsoft.com/office/officeart/2008/layout/VerticalCircleList"/>
    <dgm:cxn modelId="{5A28EF3E-85E5-487F-81B9-F8D41657FCE6}" srcId="{F8785AA7-C939-4DEE-B369-61271C189F41}" destId="{BA278135-FABB-422A-8905-6260359EBA75}" srcOrd="0" destOrd="0" parTransId="{4C4FE139-C14C-4A5C-BFBA-DE9C1A278401}" sibTransId="{0D5DA6C0-9434-404F-90FB-D6C970740949}"/>
    <dgm:cxn modelId="{85D7C306-0D47-4F2B-86C2-55D0E80CF8F9}" srcId="{F8785AA7-C939-4DEE-B369-61271C189F41}" destId="{D15A7B0B-7D14-4878-9171-F3EBF379B560}" srcOrd="3" destOrd="0" parTransId="{E39C12AF-D0DB-4F4A-BDC8-7AA3B202062F}" sibTransId="{7ED32E71-1E3B-4E66-A1DA-42D26D516E83}"/>
    <dgm:cxn modelId="{BFDD839A-B613-43A5-9D11-A03BBBCFE83E}" type="presOf" srcId="{BA278135-FABB-422A-8905-6260359EBA75}" destId="{D3555370-159D-4A98-B74A-A8128850B5BE}" srcOrd="0" destOrd="0" presId="urn:microsoft.com/office/officeart/2008/layout/VerticalCircleList"/>
    <dgm:cxn modelId="{B7ABC754-4152-45D5-8D93-4C4675EE4D4A}" srcId="{F8785AA7-C939-4DEE-B369-61271C189F41}" destId="{95D7871F-9D3B-41D0-9183-5302E4D963C8}" srcOrd="2" destOrd="0" parTransId="{19403B0A-C250-4D70-ABB2-36CD19786FB2}" sibTransId="{76BB6957-6BC9-4820-84FD-D873455043A9}"/>
    <dgm:cxn modelId="{330543F6-ABC5-40C6-B83D-F6121C9E4E3C}" type="presOf" srcId="{F8785AA7-C939-4DEE-B369-61271C189F41}" destId="{C4A6BFCF-5926-41D3-B943-4DA2E160E9CB}" srcOrd="0" destOrd="0" presId="urn:microsoft.com/office/officeart/2008/layout/VerticalCircleList"/>
    <dgm:cxn modelId="{25EC4D0C-F03E-4E09-9D33-3F27CDC6A7AD}" type="presOf" srcId="{D15A7B0B-7D14-4878-9171-F3EBF379B560}" destId="{04EE3296-2B4A-46A7-8318-02F68DE86292}" srcOrd="0" destOrd="0" presId="urn:microsoft.com/office/officeart/2008/layout/VerticalCircleList"/>
    <dgm:cxn modelId="{F23019C4-0BF3-4D17-8216-D582DE70862B}" type="presOf" srcId="{95D7871F-9D3B-41D0-9183-5302E4D963C8}" destId="{B064A2A7-FF9D-4367-8077-B871B9DA1A95}" srcOrd="0" destOrd="0" presId="urn:microsoft.com/office/officeart/2008/layout/VerticalCircleList"/>
    <dgm:cxn modelId="{A140B740-8E1D-4264-8C55-03D366A181D1}" srcId="{F8785AA7-C939-4DEE-B369-61271C189F41}" destId="{B10B5B44-13E3-45BB-8701-741E6BAC3D85}" srcOrd="1" destOrd="0" parTransId="{1DB975DD-6457-4398-A4D9-F5E413420809}" sibTransId="{A0469D88-4A5F-457A-B95F-D01B16D8F166}"/>
    <dgm:cxn modelId="{1B49EA4C-FC7D-46A7-BDA6-B808BC3B6597}" type="presParOf" srcId="{C4A6BFCF-5926-41D3-B943-4DA2E160E9CB}" destId="{D9A9321A-A98E-458D-B714-8371B8C848C1}" srcOrd="0" destOrd="0" presId="urn:microsoft.com/office/officeart/2008/layout/VerticalCircleList"/>
    <dgm:cxn modelId="{7CF16F16-ABE2-43A4-852A-45C9184D9902}" type="presParOf" srcId="{D9A9321A-A98E-458D-B714-8371B8C848C1}" destId="{63E9929A-6A02-4D34-B708-D0ED0B5E8685}" srcOrd="0" destOrd="0" presId="urn:microsoft.com/office/officeart/2008/layout/VerticalCircleList"/>
    <dgm:cxn modelId="{882FB5B8-3D14-4AFD-96B2-8F885F5F50CE}" type="presParOf" srcId="{D9A9321A-A98E-458D-B714-8371B8C848C1}" destId="{31CE3FEF-E48D-4518-B349-75E853A85293}" srcOrd="1" destOrd="0" presId="urn:microsoft.com/office/officeart/2008/layout/VerticalCircleList"/>
    <dgm:cxn modelId="{1D32B268-B032-44FB-98CA-4ED910B9914E}" type="presParOf" srcId="{D9A9321A-A98E-458D-B714-8371B8C848C1}" destId="{D3555370-159D-4A98-B74A-A8128850B5BE}" srcOrd="2" destOrd="0" presId="urn:microsoft.com/office/officeart/2008/layout/VerticalCircleList"/>
    <dgm:cxn modelId="{E05EA9F6-93FA-49D6-8866-62A5C66695A8}" type="presParOf" srcId="{C4A6BFCF-5926-41D3-B943-4DA2E160E9CB}" destId="{0AEC2982-C6A9-4B65-B237-45ADEC814C47}" srcOrd="1" destOrd="0" presId="urn:microsoft.com/office/officeart/2008/layout/VerticalCircleList"/>
    <dgm:cxn modelId="{1C2D2448-64ED-480C-9A34-49D855D3E159}" type="presParOf" srcId="{0AEC2982-C6A9-4B65-B237-45ADEC814C47}" destId="{8BF59F53-A081-4471-8D4B-B2D492B83436}" srcOrd="0" destOrd="0" presId="urn:microsoft.com/office/officeart/2008/layout/VerticalCircleList"/>
    <dgm:cxn modelId="{D0012A64-8ABE-4855-A231-FF2EDF365B37}" type="presParOf" srcId="{0AEC2982-C6A9-4B65-B237-45ADEC814C47}" destId="{8A9A5167-82A5-4C3A-84DA-41211024B309}" srcOrd="1" destOrd="0" presId="urn:microsoft.com/office/officeart/2008/layout/VerticalCircleList"/>
    <dgm:cxn modelId="{640692B3-C5E3-4ECF-9893-63744FB1D9B7}" type="presParOf" srcId="{0AEC2982-C6A9-4B65-B237-45ADEC814C47}" destId="{9A90A7DD-ABCB-4392-A879-49D1727A33CA}" srcOrd="2" destOrd="0" presId="urn:microsoft.com/office/officeart/2008/layout/VerticalCircleList"/>
    <dgm:cxn modelId="{4EBBDEEF-0182-4FE3-87C2-CB275A22B58F}" type="presParOf" srcId="{C4A6BFCF-5926-41D3-B943-4DA2E160E9CB}" destId="{DBEC66EF-C7B0-4ED1-B4F2-926962871A5E}" srcOrd="2" destOrd="0" presId="urn:microsoft.com/office/officeart/2008/layout/VerticalCircleList"/>
    <dgm:cxn modelId="{B026740C-462D-4C4A-A3CF-828D22BD756B}" type="presParOf" srcId="{DBEC66EF-C7B0-4ED1-B4F2-926962871A5E}" destId="{9A7D177A-7DD5-4923-856D-64222239B9F0}" srcOrd="0" destOrd="0" presId="urn:microsoft.com/office/officeart/2008/layout/VerticalCircleList"/>
    <dgm:cxn modelId="{112E1E4A-98B0-4F73-852A-A42808C0078A}" type="presParOf" srcId="{DBEC66EF-C7B0-4ED1-B4F2-926962871A5E}" destId="{6E4466BF-FB8F-403C-ABC6-EDC0607D5FE4}" srcOrd="1" destOrd="0" presId="urn:microsoft.com/office/officeart/2008/layout/VerticalCircleList"/>
    <dgm:cxn modelId="{7BB9FF81-5D98-427F-A4EC-7FD443EA8CDC}" type="presParOf" srcId="{DBEC66EF-C7B0-4ED1-B4F2-926962871A5E}" destId="{B064A2A7-FF9D-4367-8077-B871B9DA1A95}" srcOrd="2" destOrd="0" presId="urn:microsoft.com/office/officeart/2008/layout/VerticalCircleList"/>
    <dgm:cxn modelId="{83FF611C-AA7C-41B1-8D23-841B05422C7A}" type="presParOf" srcId="{C4A6BFCF-5926-41D3-B943-4DA2E160E9CB}" destId="{7F7B941C-A928-4BFC-A6CC-051916058E30}" srcOrd="3" destOrd="0" presId="urn:microsoft.com/office/officeart/2008/layout/VerticalCircleList"/>
    <dgm:cxn modelId="{7ADD1E68-DEAF-4A90-8C5C-6637B45CC5A2}" type="presParOf" srcId="{7F7B941C-A928-4BFC-A6CC-051916058E30}" destId="{6CD47DB3-9B41-4AF4-8A4E-4675A620A9A3}" srcOrd="0" destOrd="0" presId="urn:microsoft.com/office/officeart/2008/layout/VerticalCircleList"/>
    <dgm:cxn modelId="{9144C578-03AF-49D2-B64D-C7DB0F7786F6}" type="presParOf" srcId="{7F7B941C-A928-4BFC-A6CC-051916058E30}" destId="{562C71E1-693E-44AD-8EFA-44034D9068B4}" srcOrd="1" destOrd="0" presId="urn:microsoft.com/office/officeart/2008/layout/VerticalCircleList"/>
    <dgm:cxn modelId="{8EC2F6AC-B555-4152-B6C0-2F19A0CC143B}" type="presParOf" srcId="{7F7B941C-A928-4BFC-A6CC-051916058E30}" destId="{04EE3296-2B4A-46A7-8318-02F68DE86292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864D42B-AB88-4406-8FF5-72251C3F7F12}" type="doc">
      <dgm:prSet loTypeId="urn:microsoft.com/office/officeart/2005/8/layout/hProcess10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FC47E8E-81E7-4412-966A-8595A653B039}">
      <dgm:prSet custT="1"/>
      <dgm:spPr/>
      <dgm:t>
        <a:bodyPr/>
        <a:lstStyle/>
        <a:p>
          <a:pPr rtl="0"/>
          <a:r>
            <a:rPr lang="ru-RU" sz="2400" b="1" dirty="0" smtClean="0"/>
            <a:t>Выстроить работу следующего шага развития образовательной организации.</a:t>
          </a:r>
          <a:endParaRPr lang="ru-RU" sz="2400" b="1" dirty="0"/>
        </a:p>
      </dgm:t>
    </dgm:pt>
    <dgm:pt modelId="{B82F4BC2-B319-4918-9451-0BBB1D9242B2}" type="parTrans" cxnId="{28F3BC69-F584-4E0E-84CF-B1D9468096DD}">
      <dgm:prSet/>
      <dgm:spPr/>
      <dgm:t>
        <a:bodyPr/>
        <a:lstStyle/>
        <a:p>
          <a:endParaRPr lang="ru-RU"/>
        </a:p>
      </dgm:t>
    </dgm:pt>
    <dgm:pt modelId="{C795B01B-84B5-4F06-8E17-4CE3CA8A8EC1}" type="sibTrans" cxnId="{28F3BC69-F584-4E0E-84CF-B1D9468096DD}">
      <dgm:prSet/>
      <dgm:spPr/>
      <dgm:t>
        <a:bodyPr/>
        <a:lstStyle/>
        <a:p>
          <a:endParaRPr lang="ru-RU"/>
        </a:p>
      </dgm:t>
    </dgm:pt>
    <dgm:pt modelId="{E07D4C52-25AB-4755-A927-A957D603085A}" type="pres">
      <dgm:prSet presAssocID="{A864D42B-AB88-4406-8FF5-72251C3F7F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8673A1-78B0-4AB4-AF46-B99CF2588768}" type="pres">
      <dgm:prSet presAssocID="{8FC47E8E-81E7-4412-966A-8595A653B039}" presName="composite" presStyleCnt="0"/>
      <dgm:spPr/>
    </dgm:pt>
    <dgm:pt modelId="{EFE90730-FEFB-4C12-A21A-87F4CB9E0152}" type="pres">
      <dgm:prSet presAssocID="{8FC47E8E-81E7-4412-966A-8595A653B039}" presName="imagSh" presStyleLbl="b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2EC6C76-00F4-424D-816D-D2ED7BD3FE71}" type="pres">
      <dgm:prSet presAssocID="{8FC47E8E-81E7-4412-966A-8595A653B039}" presName="txNode" presStyleLbl="node1" presStyleIdx="0" presStyleCnt="1" custScaleX="100000" custScaleY="100000" custLinFactNeighborX="-963" custLinFactNeighborY="9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F3BC69-F584-4E0E-84CF-B1D9468096DD}" srcId="{A864D42B-AB88-4406-8FF5-72251C3F7F12}" destId="{8FC47E8E-81E7-4412-966A-8595A653B039}" srcOrd="0" destOrd="0" parTransId="{B82F4BC2-B319-4918-9451-0BBB1D9242B2}" sibTransId="{C795B01B-84B5-4F06-8E17-4CE3CA8A8EC1}"/>
    <dgm:cxn modelId="{F2C0EDAF-0150-4AF3-97F2-C09F101F34AF}" type="presOf" srcId="{A864D42B-AB88-4406-8FF5-72251C3F7F12}" destId="{E07D4C52-25AB-4755-A927-A957D603085A}" srcOrd="0" destOrd="0" presId="urn:microsoft.com/office/officeart/2005/8/layout/hProcess10"/>
    <dgm:cxn modelId="{61C4304A-E3F1-49C0-BB36-609AFBF2382E}" type="presOf" srcId="{8FC47E8E-81E7-4412-966A-8595A653B039}" destId="{22EC6C76-00F4-424D-816D-D2ED7BD3FE71}" srcOrd="0" destOrd="0" presId="urn:microsoft.com/office/officeart/2005/8/layout/hProcess10"/>
    <dgm:cxn modelId="{9A736F49-2653-442A-8B35-97D0C6D27D61}" type="presParOf" srcId="{E07D4C52-25AB-4755-A927-A957D603085A}" destId="{088673A1-78B0-4AB4-AF46-B99CF2588768}" srcOrd="0" destOrd="0" presId="urn:microsoft.com/office/officeart/2005/8/layout/hProcess10"/>
    <dgm:cxn modelId="{C2EC1807-FE0F-45DD-B2AD-EE08541CF1F1}" type="presParOf" srcId="{088673A1-78B0-4AB4-AF46-B99CF2588768}" destId="{EFE90730-FEFB-4C12-A21A-87F4CB9E0152}" srcOrd="0" destOrd="0" presId="urn:microsoft.com/office/officeart/2005/8/layout/hProcess10"/>
    <dgm:cxn modelId="{BF05F453-195D-4AE6-A869-39A6DD626587}" type="presParOf" srcId="{088673A1-78B0-4AB4-AF46-B99CF2588768}" destId="{22EC6C76-00F4-424D-816D-D2ED7BD3FE71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BD0EE73-6344-401B-AEEC-62A167F17E10}" type="doc">
      <dgm:prSet loTypeId="urn:microsoft.com/office/officeart/2005/8/layout/vList2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3FD0FA7-2497-4377-8737-B4FDD77848F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9A0000"/>
              </a:solidFill>
            </a:rPr>
            <a:t>Стратегическая линия 3</a:t>
          </a:r>
          <a:endParaRPr lang="ru-RU" b="1" dirty="0">
            <a:solidFill>
              <a:srgbClr val="9A0000"/>
            </a:solidFill>
          </a:endParaRPr>
        </a:p>
      </dgm:t>
    </dgm:pt>
    <dgm:pt modelId="{E7CB6AE2-FA30-4612-BEDD-977FDDC5E02D}" type="parTrans" cxnId="{34C6E9EC-5DE6-4A62-9522-3F001F500C1A}">
      <dgm:prSet/>
      <dgm:spPr/>
      <dgm:t>
        <a:bodyPr/>
        <a:lstStyle/>
        <a:p>
          <a:endParaRPr lang="ru-RU"/>
        </a:p>
      </dgm:t>
    </dgm:pt>
    <dgm:pt modelId="{CA1992B6-B744-4DDF-ABA6-01E755BCC0A2}" type="sibTrans" cxnId="{34C6E9EC-5DE6-4A62-9522-3F001F500C1A}">
      <dgm:prSet/>
      <dgm:spPr/>
      <dgm:t>
        <a:bodyPr/>
        <a:lstStyle/>
        <a:p>
          <a:endParaRPr lang="ru-RU"/>
        </a:p>
      </dgm:t>
    </dgm:pt>
    <dgm:pt modelId="{16ECDAE8-94EB-4B58-BCB8-A285AF1064EB}" type="pres">
      <dgm:prSet presAssocID="{1BD0EE73-6344-401B-AEEC-62A167F17E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8262DA-8B7E-4A23-BBF3-4755B913B4EA}" type="pres">
      <dgm:prSet presAssocID="{93FD0FA7-2497-4377-8737-B4FDD77848FF}" presName="parentText" presStyleLbl="node1" presStyleIdx="0" presStyleCnt="1" custLinFactNeighborX="1750" custLinFactNeighborY="-72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6A756-A15B-468F-AF7A-DF0744C50DAE}" type="presOf" srcId="{1BD0EE73-6344-401B-AEEC-62A167F17E10}" destId="{16ECDAE8-94EB-4B58-BCB8-A285AF1064EB}" srcOrd="0" destOrd="0" presId="urn:microsoft.com/office/officeart/2005/8/layout/vList2"/>
    <dgm:cxn modelId="{11F79B62-E59C-42F8-A115-9037C39E7B8F}" type="presOf" srcId="{93FD0FA7-2497-4377-8737-B4FDD77848FF}" destId="{488262DA-8B7E-4A23-BBF3-4755B913B4EA}" srcOrd="0" destOrd="0" presId="urn:microsoft.com/office/officeart/2005/8/layout/vList2"/>
    <dgm:cxn modelId="{34C6E9EC-5DE6-4A62-9522-3F001F500C1A}" srcId="{1BD0EE73-6344-401B-AEEC-62A167F17E10}" destId="{93FD0FA7-2497-4377-8737-B4FDD77848FF}" srcOrd="0" destOrd="0" parTransId="{E7CB6AE2-FA30-4612-BEDD-977FDDC5E02D}" sibTransId="{CA1992B6-B744-4DDF-ABA6-01E755BCC0A2}"/>
    <dgm:cxn modelId="{8E36577E-9515-4A3C-9E22-0D3282C89CD9}" type="presParOf" srcId="{16ECDAE8-94EB-4B58-BCB8-A285AF1064EB}" destId="{488262DA-8B7E-4A23-BBF3-4755B913B4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F84A131-4347-4340-9732-605989A9245A}" type="doc">
      <dgm:prSet loTypeId="urn:microsoft.com/office/officeart/2005/8/layout/vProcess5" loCatId="process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0ED53B9-EE3E-458F-B6DA-F3079683E32A}">
      <dgm:prSet custT="1"/>
      <dgm:spPr/>
      <dgm:t>
        <a:bodyPr/>
        <a:lstStyle/>
        <a:p>
          <a:pPr rtl="0"/>
          <a:r>
            <a:rPr lang="ru-RU" sz="2400" b="1" dirty="0" smtClean="0"/>
            <a:t>Проект «Современная школа»</a:t>
          </a:r>
          <a:endParaRPr lang="ru-RU" sz="2400" b="1" dirty="0"/>
        </a:p>
      </dgm:t>
    </dgm:pt>
    <dgm:pt modelId="{2F5E35C9-C0ED-435B-9316-DE22C94A7E86}" type="parTrans" cxnId="{A3BE6951-7EEF-4F60-B87A-469CE93ADA56}">
      <dgm:prSet/>
      <dgm:spPr/>
      <dgm:t>
        <a:bodyPr/>
        <a:lstStyle/>
        <a:p>
          <a:endParaRPr lang="ru-RU" sz="2000" b="1"/>
        </a:p>
      </dgm:t>
    </dgm:pt>
    <dgm:pt modelId="{94555C78-453F-4A3C-8A8D-FFF3BCFCEF9E}" type="sibTrans" cxnId="{A3BE6951-7EEF-4F60-B87A-469CE93ADA56}">
      <dgm:prSet custT="1"/>
      <dgm:spPr/>
      <dgm:t>
        <a:bodyPr/>
        <a:lstStyle/>
        <a:p>
          <a:endParaRPr lang="ru-RU" sz="4000" b="1"/>
        </a:p>
      </dgm:t>
    </dgm:pt>
    <dgm:pt modelId="{8727A84E-F2EC-4298-AEDD-40E65B73FA4D}">
      <dgm:prSet custT="1"/>
      <dgm:spPr/>
      <dgm:t>
        <a:bodyPr/>
        <a:lstStyle/>
        <a:p>
          <a:pPr rtl="0"/>
          <a:r>
            <a:rPr lang="ru-RU" sz="2400" b="1" dirty="0" smtClean="0"/>
            <a:t>Проект «Успех каждого ребенка»</a:t>
          </a:r>
          <a:endParaRPr lang="ru-RU" sz="2400" b="1" dirty="0"/>
        </a:p>
      </dgm:t>
    </dgm:pt>
    <dgm:pt modelId="{EA6EDFC8-3FD7-4855-9781-018D88781D9C}" type="parTrans" cxnId="{58F72A0F-8320-4BB0-BFCF-1724DF981EF5}">
      <dgm:prSet/>
      <dgm:spPr/>
      <dgm:t>
        <a:bodyPr/>
        <a:lstStyle/>
        <a:p>
          <a:endParaRPr lang="ru-RU" sz="2000" b="1"/>
        </a:p>
      </dgm:t>
    </dgm:pt>
    <dgm:pt modelId="{15213532-C4FE-4082-855D-C302D604EAD0}" type="sibTrans" cxnId="{58F72A0F-8320-4BB0-BFCF-1724DF981EF5}">
      <dgm:prSet custT="1"/>
      <dgm:spPr/>
      <dgm:t>
        <a:bodyPr/>
        <a:lstStyle/>
        <a:p>
          <a:endParaRPr lang="ru-RU" sz="4000" b="1"/>
        </a:p>
      </dgm:t>
    </dgm:pt>
    <dgm:pt modelId="{86288D73-047F-4B16-872A-D84A214F841E}">
      <dgm:prSet custT="1"/>
      <dgm:spPr/>
      <dgm:t>
        <a:bodyPr/>
        <a:lstStyle/>
        <a:p>
          <a:pPr rtl="0"/>
          <a:r>
            <a:rPr lang="ru-RU" sz="2400" b="1" dirty="0" smtClean="0"/>
            <a:t>Проект «Поддержка семей, имеющих детей»</a:t>
          </a:r>
          <a:endParaRPr lang="ru-RU" sz="2400" b="1" dirty="0"/>
        </a:p>
      </dgm:t>
    </dgm:pt>
    <dgm:pt modelId="{C4630919-D07F-42C5-99F1-21BBDE76F691}" type="parTrans" cxnId="{0F52E16A-3264-4D58-8845-7A2F86AA1566}">
      <dgm:prSet/>
      <dgm:spPr/>
      <dgm:t>
        <a:bodyPr/>
        <a:lstStyle/>
        <a:p>
          <a:endParaRPr lang="ru-RU" sz="2000" b="1"/>
        </a:p>
      </dgm:t>
    </dgm:pt>
    <dgm:pt modelId="{EC7D78AC-E0D4-4DE0-A10B-9DA9E7F0D7AF}" type="sibTrans" cxnId="{0F52E16A-3264-4D58-8845-7A2F86AA1566}">
      <dgm:prSet/>
      <dgm:spPr/>
      <dgm:t>
        <a:bodyPr/>
        <a:lstStyle/>
        <a:p>
          <a:endParaRPr lang="ru-RU" sz="2000" b="1"/>
        </a:p>
      </dgm:t>
    </dgm:pt>
    <dgm:pt modelId="{5FEE13BC-8A01-4FC5-A938-2A7524866B16}" type="pres">
      <dgm:prSet presAssocID="{AF84A131-4347-4340-9732-605989A9245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75FD0B-185F-4D7B-AE0A-04A38DA43860}" type="pres">
      <dgm:prSet presAssocID="{AF84A131-4347-4340-9732-605989A9245A}" presName="dummyMaxCanvas" presStyleCnt="0">
        <dgm:presLayoutVars/>
      </dgm:prSet>
      <dgm:spPr/>
    </dgm:pt>
    <dgm:pt modelId="{D4559A65-1422-410B-85CE-E64E3853436C}" type="pres">
      <dgm:prSet presAssocID="{AF84A131-4347-4340-9732-605989A9245A}" presName="ThreeNodes_1" presStyleLbl="node1" presStyleIdx="0" presStyleCnt="3" custLinFactNeighborX="-1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4538E-F046-4FFA-9155-08AC0712AA00}" type="pres">
      <dgm:prSet presAssocID="{AF84A131-4347-4340-9732-605989A9245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7A1E7-1A39-42F1-9E4D-44502E3EEA3B}" type="pres">
      <dgm:prSet presAssocID="{AF84A131-4347-4340-9732-605989A9245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A40EA-F9AF-4C08-AAE1-FA5F43F25222}" type="pres">
      <dgm:prSet presAssocID="{AF84A131-4347-4340-9732-605989A9245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EA24F-437E-447F-8CF8-91B92BE3D5E3}" type="pres">
      <dgm:prSet presAssocID="{AF84A131-4347-4340-9732-605989A9245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DE398-C0B5-4FBE-8C89-9DFC3B68C25C}" type="pres">
      <dgm:prSet presAssocID="{AF84A131-4347-4340-9732-605989A9245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57E50-CE19-476A-860C-A6DE9C83E89E}" type="pres">
      <dgm:prSet presAssocID="{AF84A131-4347-4340-9732-605989A9245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2D4FD-38BD-4BB6-9D74-8FE5F904624E}" type="pres">
      <dgm:prSet presAssocID="{AF84A131-4347-4340-9732-605989A9245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BE6951-7EEF-4F60-B87A-469CE93ADA56}" srcId="{AF84A131-4347-4340-9732-605989A9245A}" destId="{60ED53B9-EE3E-458F-B6DA-F3079683E32A}" srcOrd="0" destOrd="0" parTransId="{2F5E35C9-C0ED-435B-9316-DE22C94A7E86}" sibTransId="{94555C78-453F-4A3C-8A8D-FFF3BCFCEF9E}"/>
    <dgm:cxn modelId="{0F1BDD5D-AAD6-4BA2-93E7-0797BC2C61CB}" type="presOf" srcId="{60ED53B9-EE3E-458F-B6DA-F3079683E32A}" destId="{B97DE398-C0B5-4FBE-8C89-9DFC3B68C25C}" srcOrd="1" destOrd="0" presId="urn:microsoft.com/office/officeart/2005/8/layout/vProcess5"/>
    <dgm:cxn modelId="{700985F1-82ED-4D4C-8529-F6405233B278}" type="presOf" srcId="{8727A84E-F2EC-4298-AEDD-40E65B73FA4D}" destId="{25F4538E-F046-4FFA-9155-08AC0712AA00}" srcOrd="0" destOrd="0" presId="urn:microsoft.com/office/officeart/2005/8/layout/vProcess5"/>
    <dgm:cxn modelId="{58F72A0F-8320-4BB0-BFCF-1724DF981EF5}" srcId="{AF84A131-4347-4340-9732-605989A9245A}" destId="{8727A84E-F2EC-4298-AEDD-40E65B73FA4D}" srcOrd="1" destOrd="0" parTransId="{EA6EDFC8-3FD7-4855-9781-018D88781D9C}" sibTransId="{15213532-C4FE-4082-855D-C302D604EAD0}"/>
    <dgm:cxn modelId="{7F58BE9B-58A2-4EF6-831C-9209120DA4A1}" type="presOf" srcId="{8727A84E-F2EC-4298-AEDD-40E65B73FA4D}" destId="{69857E50-CE19-476A-860C-A6DE9C83E89E}" srcOrd="1" destOrd="0" presId="urn:microsoft.com/office/officeart/2005/8/layout/vProcess5"/>
    <dgm:cxn modelId="{0D5D3FF8-F4E0-4C4B-B159-74DC292D2094}" type="presOf" srcId="{AF84A131-4347-4340-9732-605989A9245A}" destId="{5FEE13BC-8A01-4FC5-A938-2A7524866B16}" srcOrd="0" destOrd="0" presId="urn:microsoft.com/office/officeart/2005/8/layout/vProcess5"/>
    <dgm:cxn modelId="{BD1D3483-670D-4BC0-ACCC-53AADB440905}" type="presOf" srcId="{60ED53B9-EE3E-458F-B6DA-F3079683E32A}" destId="{D4559A65-1422-410B-85CE-E64E3853436C}" srcOrd="0" destOrd="0" presId="urn:microsoft.com/office/officeart/2005/8/layout/vProcess5"/>
    <dgm:cxn modelId="{5D99274B-7ED4-4336-99DF-12CEADE58F78}" type="presOf" srcId="{86288D73-047F-4B16-872A-D84A214F841E}" destId="{6C97A1E7-1A39-42F1-9E4D-44502E3EEA3B}" srcOrd="0" destOrd="0" presId="urn:microsoft.com/office/officeart/2005/8/layout/vProcess5"/>
    <dgm:cxn modelId="{A443A116-67B9-4D58-9DB0-869F6C92A577}" type="presOf" srcId="{15213532-C4FE-4082-855D-C302D604EAD0}" destId="{7EDEA24F-437E-447F-8CF8-91B92BE3D5E3}" srcOrd="0" destOrd="0" presId="urn:microsoft.com/office/officeart/2005/8/layout/vProcess5"/>
    <dgm:cxn modelId="{0F52E16A-3264-4D58-8845-7A2F86AA1566}" srcId="{AF84A131-4347-4340-9732-605989A9245A}" destId="{86288D73-047F-4B16-872A-D84A214F841E}" srcOrd="2" destOrd="0" parTransId="{C4630919-D07F-42C5-99F1-21BBDE76F691}" sibTransId="{EC7D78AC-E0D4-4DE0-A10B-9DA9E7F0D7AF}"/>
    <dgm:cxn modelId="{42E48BC9-B63D-464D-9399-C9A6082BD50C}" type="presOf" srcId="{94555C78-453F-4A3C-8A8D-FFF3BCFCEF9E}" destId="{0DAA40EA-F9AF-4C08-AAE1-FA5F43F25222}" srcOrd="0" destOrd="0" presId="urn:microsoft.com/office/officeart/2005/8/layout/vProcess5"/>
    <dgm:cxn modelId="{20A966A8-B98F-456E-8573-83CEF249E9F1}" type="presOf" srcId="{86288D73-047F-4B16-872A-D84A214F841E}" destId="{08E2D4FD-38BD-4BB6-9D74-8FE5F904624E}" srcOrd="1" destOrd="0" presId="urn:microsoft.com/office/officeart/2005/8/layout/vProcess5"/>
    <dgm:cxn modelId="{B50DFB13-4DC0-40F2-ACE3-AECEB9C0365E}" type="presParOf" srcId="{5FEE13BC-8A01-4FC5-A938-2A7524866B16}" destId="{2E75FD0B-185F-4D7B-AE0A-04A38DA43860}" srcOrd="0" destOrd="0" presId="urn:microsoft.com/office/officeart/2005/8/layout/vProcess5"/>
    <dgm:cxn modelId="{E64125EE-C18E-457C-AFBA-122DF479C800}" type="presParOf" srcId="{5FEE13BC-8A01-4FC5-A938-2A7524866B16}" destId="{D4559A65-1422-410B-85CE-E64E3853436C}" srcOrd="1" destOrd="0" presId="urn:microsoft.com/office/officeart/2005/8/layout/vProcess5"/>
    <dgm:cxn modelId="{B944CCE3-C33B-4E47-BB76-7CC90A8DB7FC}" type="presParOf" srcId="{5FEE13BC-8A01-4FC5-A938-2A7524866B16}" destId="{25F4538E-F046-4FFA-9155-08AC0712AA00}" srcOrd="2" destOrd="0" presId="urn:microsoft.com/office/officeart/2005/8/layout/vProcess5"/>
    <dgm:cxn modelId="{E5C1503F-25C8-4BBC-BA81-1EDFA5D10CF1}" type="presParOf" srcId="{5FEE13BC-8A01-4FC5-A938-2A7524866B16}" destId="{6C97A1E7-1A39-42F1-9E4D-44502E3EEA3B}" srcOrd="3" destOrd="0" presId="urn:microsoft.com/office/officeart/2005/8/layout/vProcess5"/>
    <dgm:cxn modelId="{79BB1131-BA1B-4BEE-BFB7-5A07FDBDE608}" type="presParOf" srcId="{5FEE13BC-8A01-4FC5-A938-2A7524866B16}" destId="{0DAA40EA-F9AF-4C08-AAE1-FA5F43F25222}" srcOrd="4" destOrd="0" presId="urn:microsoft.com/office/officeart/2005/8/layout/vProcess5"/>
    <dgm:cxn modelId="{DE265A67-54F3-4573-84F8-E21FD7C0CD28}" type="presParOf" srcId="{5FEE13BC-8A01-4FC5-A938-2A7524866B16}" destId="{7EDEA24F-437E-447F-8CF8-91B92BE3D5E3}" srcOrd="5" destOrd="0" presId="urn:microsoft.com/office/officeart/2005/8/layout/vProcess5"/>
    <dgm:cxn modelId="{95272A16-405C-48D1-A1CC-8813C6125995}" type="presParOf" srcId="{5FEE13BC-8A01-4FC5-A938-2A7524866B16}" destId="{B97DE398-C0B5-4FBE-8C89-9DFC3B68C25C}" srcOrd="6" destOrd="0" presId="urn:microsoft.com/office/officeart/2005/8/layout/vProcess5"/>
    <dgm:cxn modelId="{71B64577-3081-4864-A613-7CA0677B47C0}" type="presParOf" srcId="{5FEE13BC-8A01-4FC5-A938-2A7524866B16}" destId="{69857E50-CE19-476A-860C-A6DE9C83E89E}" srcOrd="7" destOrd="0" presId="urn:microsoft.com/office/officeart/2005/8/layout/vProcess5"/>
    <dgm:cxn modelId="{16C3782B-4129-4F4F-AFD7-2CC4B3A4D565}" type="presParOf" srcId="{5FEE13BC-8A01-4FC5-A938-2A7524866B16}" destId="{08E2D4FD-38BD-4BB6-9D74-8FE5F904624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E9E8B9-8129-413E-AE24-834B7714B6F0}" type="doc">
      <dgm:prSet loTypeId="urn:microsoft.com/office/officeart/2005/8/layout/hList6" loCatId="list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BBE3844-E43B-4772-8637-219A9B396C3D}">
      <dgm:prSet custT="1"/>
      <dgm:spPr/>
      <dgm:t>
        <a:bodyPr/>
        <a:lstStyle/>
        <a:p>
          <a:pPr rtl="0"/>
          <a:r>
            <a:rPr lang="ru-RU" sz="2000" b="1" dirty="0" smtClean="0"/>
            <a:t>Обновление содержания образования</a:t>
          </a:r>
          <a:endParaRPr lang="ru-RU" sz="2000" b="1" dirty="0"/>
        </a:p>
      </dgm:t>
    </dgm:pt>
    <dgm:pt modelId="{033B8C0C-6502-476F-A109-3415BFAA1BF7}" type="parTrans" cxnId="{0EAFB336-31C7-4567-BAB4-3FC4C3C6CB89}">
      <dgm:prSet/>
      <dgm:spPr/>
      <dgm:t>
        <a:bodyPr/>
        <a:lstStyle/>
        <a:p>
          <a:endParaRPr lang="ru-RU" b="1"/>
        </a:p>
      </dgm:t>
    </dgm:pt>
    <dgm:pt modelId="{6C0032B0-1EA3-4844-A653-C743E5DD9FF2}" type="sibTrans" cxnId="{0EAFB336-31C7-4567-BAB4-3FC4C3C6CB89}">
      <dgm:prSet/>
      <dgm:spPr/>
      <dgm:t>
        <a:bodyPr/>
        <a:lstStyle/>
        <a:p>
          <a:endParaRPr lang="ru-RU" b="1"/>
        </a:p>
      </dgm:t>
    </dgm:pt>
    <dgm:pt modelId="{B1EC6B8E-1B9F-4D85-AE55-C7A950A0C54F}">
      <dgm:prSet custT="1"/>
      <dgm:spPr/>
      <dgm:t>
        <a:bodyPr/>
        <a:lstStyle/>
        <a:p>
          <a:pPr rtl="0"/>
          <a:r>
            <a:rPr lang="ru-RU" sz="2000" b="1" dirty="0" smtClean="0"/>
            <a:t>Обеспечение роста профессионального мастерства педагогических и управленческих кадров</a:t>
          </a:r>
          <a:endParaRPr lang="ru-RU" sz="2000" b="1" dirty="0"/>
        </a:p>
      </dgm:t>
    </dgm:pt>
    <dgm:pt modelId="{9BCC69EE-B7BE-4BF1-A38E-AC4A3DC5A89C}" type="parTrans" cxnId="{B42D3811-4645-485F-A106-D3B909F85052}">
      <dgm:prSet/>
      <dgm:spPr/>
      <dgm:t>
        <a:bodyPr/>
        <a:lstStyle/>
        <a:p>
          <a:endParaRPr lang="ru-RU" b="1"/>
        </a:p>
      </dgm:t>
    </dgm:pt>
    <dgm:pt modelId="{E9C17A1E-FDC5-451E-ACD1-7C921DADB474}" type="sibTrans" cxnId="{B42D3811-4645-485F-A106-D3B909F85052}">
      <dgm:prSet/>
      <dgm:spPr/>
      <dgm:t>
        <a:bodyPr/>
        <a:lstStyle/>
        <a:p>
          <a:endParaRPr lang="ru-RU" b="1"/>
        </a:p>
      </dgm:t>
    </dgm:pt>
    <dgm:pt modelId="{ED5E0322-0F65-429D-99FF-53C9287E1306}">
      <dgm:prSet custT="1"/>
      <dgm:spPr/>
      <dgm:t>
        <a:bodyPr/>
        <a:lstStyle/>
        <a:p>
          <a:pPr rtl="0"/>
          <a:r>
            <a:rPr lang="ru-RU" sz="2000" b="1" dirty="0" smtClean="0"/>
            <a:t>Развертывание современного инфраструктурного обеспечения образовательного процесса</a:t>
          </a:r>
          <a:endParaRPr lang="ru-RU" sz="2000" b="1" dirty="0"/>
        </a:p>
      </dgm:t>
    </dgm:pt>
    <dgm:pt modelId="{A44D2419-A671-4549-8E41-AF6D15D3A5E0}" type="parTrans" cxnId="{53237253-61A0-417A-93FC-23B9D6EFE25E}">
      <dgm:prSet/>
      <dgm:spPr/>
      <dgm:t>
        <a:bodyPr/>
        <a:lstStyle/>
        <a:p>
          <a:endParaRPr lang="ru-RU" b="1"/>
        </a:p>
      </dgm:t>
    </dgm:pt>
    <dgm:pt modelId="{49218298-6AEC-48B1-A9E0-1EC8A6D5D815}" type="sibTrans" cxnId="{53237253-61A0-417A-93FC-23B9D6EFE25E}">
      <dgm:prSet/>
      <dgm:spPr/>
      <dgm:t>
        <a:bodyPr/>
        <a:lstStyle/>
        <a:p>
          <a:endParaRPr lang="ru-RU" b="1"/>
        </a:p>
      </dgm:t>
    </dgm:pt>
    <dgm:pt modelId="{4A279E02-B45B-4BA4-8D0B-BD67E3B3B768}" type="pres">
      <dgm:prSet presAssocID="{DDE9E8B9-8129-413E-AE24-834B7714B6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3938CF-266D-459B-AA50-1B7E655752DB}" type="pres">
      <dgm:prSet presAssocID="{8BBE3844-E43B-4772-8637-219A9B396C3D}" presName="node" presStyleLbl="node1" presStyleIdx="0" presStyleCnt="3" custScaleX="89719" custLinFactNeighborX="-513" custLinFactNeighborY="-27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12AA7-1B22-45D9-9BA4-94B547E399CB}" type="pres">
      <dgm:prSet presAssocID="{6C0032B0-1EA3-4844-A653-C743E5DD9FF2}" presName="sibTrans" presStyleCnt="0"/>
      <dgm:spPr/>
    </dgm:pt>
    <dgm:pt modelId="{95C459C8-FC8F-4C65-9766-E1B2AA7E5BB0}" type="pres">
      <dgm:prSet presAssocID="{B1EC6B8E-1B9F-4D85-AE55-C7A950A0C54F}" presName="node" presStyleLbl="node1" presStyleIdx="1" presStyleCnt="3" custScaleX="113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39C73-5BBA-4CBA-94A2-ECA9B6693625}" type="pres">
      <dgm:prSet presAssocID="{E9C17A1E-FDC5-451E-ACD1-7C921DADB474}" presName="sibTrans" presStyleCnt="0"/>
      <dgm:spPr/>
    </dgm:pt>
    <dgm:pt modelId="{0E880575-C192-4638-AF2F-CCE4FE6B0983}" type="pres">
      <dgm:prSet presAssocID="{ED5E0322-0F65-429D-99FF-53C9287E1306}" presName="node" presStyleLbl="node1" presStyleIdx="2" presStyleCnt="3" custScaleX="117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2D3811-4645-485F-A106-D3B909F85052}" srcId="{DDE9E8B9-8129-413E-AE24-834B7714B6F0}" destId="{B1EC6B8E-1B9F-4D85-AE55-C7A950A0C54F}" srcOrd="1" destOrd="0" parTransId="{9BCC69EE-B7BE-4BF1-A38E-AC4A3DC5A89C}" sibTransId="{E9C17A1E-FDC5-451E-ACD1-7C921DADB474}"/>
    <dgm:cxn modelId="{0EAFB336-31C7-4567-BAB4-3FC4C3C6CB89}" srcId="{DDE9E8B9-8129-413E-AE24-834B7714B6F0}" destId="{8BBE3844-E43B-4772-8637-219A9B396C3D}" srcOrd="0" destOrd="0" parTransId="{033B8C0C-6502-476F-A109-3415BFAA1BF7}" sibTransId="{6C0032B0-1EA3-4844-A653-C743E5DD9FF2}"/>
    <dgm:cxn modelId="{51F37ACD-E4E8-4FF8-961F-45882272B8F9}" type="presOf" srcId="{ED5E0322-0F65-429D-99FF-53C9287E1306}" destId="{0E880575-C192-4638-AF2F-CCE4FE6B0983}" srcOrd="0" destOrd="0" presId="urn:microsoft.com/office/officeart/2005/8/layout/hList6"/>
    <dgm:cxn modelId="{B992442B-9584-4422-9430-AD2F8063F3CC}" type="presOf" srcId="{8BBE3844-E43B-4772-8637-219A9B396C3D}" destId="{1C3938CF-266D-459B-AA50-1B7E655752DB}" srcOrd="0" destOrd="0" presId="urn:microsoft.com/office/officeart/2005/8/layout/hList6"/>
    <dgm:cxn modelId="{96EF7DB9-A4B1-40DA-A9F5-6A6DF3317E32}" type="presOf" srcId="{DDE9E8B9-8129-413E-AE24-834B7714B6F0}" destId="{4A279E02-B45B-4BA4-8D0B-BD67E3B3B768}" srcOrd="0" destOrd="0" presId="urn:microsoft.com/office/officeart/2005/8/layout/hList6"/>
    <dgm:cxn modelId="{A018A14D-D270-424C-8476-8F906915FA10}" type="presOf" srcId="{B1EC6B8E-1B9F-4D85-AE55-C7A950A0C54F}" destId="{95C459C8-FC8F-4C65-9766-E1B2AA7E5BB0}" srcOrd="0" destOrd="0" presId="urn:microsoft.com/office/officeart/2005/8/layout/hList6"/>
    <dgm:cxn modelId="{53237253-61A0-417A-93FC-23B9D6EFE25E}" srcId="{DDE9E8B9-8129-413E-AE24-834B7714B6F0}" destId="{ED5E0322-0F65-429D-99FF-53C9287E1306}" srcOrd="2" destOrd="0" parTransId="{A44D2419-A671-4549-8E41-AF6D15D3A5E0}" sibTransId="{49218298-6AEC-48B1-A9E0-1EC8A6D5D815}"/>
    <dgm:cxn modelId="{BFB3328E-229A-49F7-BF5F-C321AD2560A6}" type="presParOf" srcId="{4A279E02-B45B-4BA4-8D0B-BD67E3B3B768}" destId="{1C3938CF-266D-459B-AA50-1B7E655752DB}" srcOrd="0" destOrd="0" presId="urn:microsoft.com/office/officeart/2005/8/layout/hList6"/>
    <dgm:cxn modelId="{A1841F9D-7636-4844-999B-FB0DBD0446B6}" type="presParOf" srcId="{4A279E02-B45B-4BA4-8D0B-BD67E3B3B768}" destId="{AE812AA7-1B22-45D9-9BA4-94B547E399CB}" srcOrd="1" destOrd="0" presId="urn:microsoft.com/office/officeart/2005/8/layout/hList6"/>
    <dgm:cxn modelId="{F4704439-BE87-4A20-A619-FDDEC75C592C}" type="presParOf" srcId="{4A279E02-B45B-4BA4-8D0B-BD67E3B3B768}" destId="{95C459C8-FC8F-4C65-9766-E1B2AA7E5BB0}" srcOrd="2" destOrd="0" presId="urn:microsoft.com/office/officeart/2005/8/layout/hList6"/>
    <dgm:cxn modelId="{86581F75-D464-40A2-BC02-5456F9E1F7BE}" type="presParOf" srcId="{4A279E02-B45B-4BA4-8D0B-BD67E3B3B768}" destId="{FDF39C73-5BBA-4CBA-94A2-ECA9B6693625}" srcOrd="3" destOrd="0" presId="urn:microsoft.com/office/officeart/2005/8/layout/hList6"/>
    <dgm:cxn modelId="{9C9930E0-8866-43B5-AAAA-012B2D400640}" type="presParOf" srcId="{4A279E02-B45B-4BA4-8D0B-BD67E3B3B768}" destId="{0E880575-C192-4638-AF2F-CCE4FE6B098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D0EE73-6344-401B-AEEC-62A167F17E10}" type="doc">
      <dgm:prSet loTypeId="urn:microsoft.com/office/officeart/2005/8/layout/vList2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3FD0FA7-2497-4377-8737-B4FDD77848FF}">
      <dgm:prSet custT="1"/>
      <dgm:spPr/>
      <dgm:t>
        <a:bodyPr/>
        <a:lstStyle/>
        <a:p>
          <a:pPr algn="ctr" rtl="0"/>
          <a:r>
            <a:rPr lang="ru-RU" sz="4800" b="1" dirty="0" smtClean="0">
              <a:solidFill>
                <a:srgbClr val="9A0000"/>
              </a:solidFill>
            </a:rPr>
            <a:t>Стратегическая линия 1</a:t>
          </a:r>
          <a:endParaRPr lang="ru-RU" sz="4800" b="1" dirty="0">
            <a:solidFill>
              <a:srgbClr val="9A0000"/>
            </a:solidFill>
          </a:endParaRPr>
        </a:p>
      </dgm:t>
    </dgm:pt>
    <dgm:pt modelId="{E7CB6AE2-FA30-4612-BEDD-977FDDC5E02D}" type="parTrans" cxnId="{34C6E9EC-5DE6-4A62-9522-3F001F500C1A}">
      <dgm:prSet/>
      <dgm:spPr/>
      <dgm:t>
        <a:bodyPr/>
        <a:lstStyle/>
        <a:p>
          <a:endParaRPr lang="ru-RU" sz="2000"/>
        </a:p>
      </dgm:t>
    </dgm:pt>
    <dgm:pt modelId="{CA1992B6-B744-4DDF-ABA6-01E755BCC0A2}" type="sibTrans" cxnId="{34C6E9EC-5DE6-4A62-9522-3F001F500C1A}">
      <dgm:prSet/>
      <dgm:spPr/>
      <dgm:t>
        <a:bodyPr/>
        <a:lstStyle/>
        <a:p>
          <a:endParaRPr lang="ru-RU" sz="2000"/>
        </a:p>
      </dgm:t>
    </dgm:pt>
    <dgm:pt modelId="{16ECDAE8-94EB-4B58-BCB8-A285AF1064EB}" type="pres">
      <dgm:prSet presAssocID="{1BD0EE73-6344-401B-AEEC-62A167F17E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8262DA-8B7E-4A23-BBF3-4755B913B4EA}" type="pres">
      <dgm:prSet presAssocID="{93FD0FA7-2497-4377-8737-B4FDD77848FF}" presName="parentText" presStyleLbl="node1" presStyleIdx="0" presStyleCnt="1" custScaleY="53936" custLinFactNeighborX="1190" custLinFactNeighborY="310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185CC8-8CBB-434A-9BCA-4763B3E29554}" type="presOf" srcId="{1BD0EE73-6344-401B-AEEC-62A167F17E10}" destId="{16ECDAE8-94EB-4B58-BCB8-A285AF1064EB}" srcOrd="0" destOrd="0" presId="urn:microsoft.com/office/officeart/2005/8/layout/vList2"/>
    <dgm:cxn modelId="{34C6E9EC-5DE6-4A62-9522-3F001F500C1A}" srcId="{1BD0EE73-6344-401B-AEEC-62A167F17E10}" destId="{93FD0FA7-2497-4377-8737-B4FDD77848FF}" srcOrd="0" destOrd="0" parTransId="{E7CB6AE2-FA30-4612-BEDD-977FDDC5E02D}" sibTransId="{CA1992B6-B744-4DDF-ABA6-01E755BCC0A2}"/>
    <dgm:cxn modelId="{526A96E1-4B98-4236-9A42-FDBC794FB9DD}" type="presOf" srcId="{93FD0FA7-2497-4377-8737-B4FDD77848FF}" destId="{488262DA-8B7E-4A23-BBF3-4755B913B4EA}" srcOrd="0" destOrd="0" presId="urn:microsoft.com/office/officeart/2005/8/layout/vList2"/>
    <dgm:cxn modelId="{33CEB0A9-5518-4D6C-86F3-FC95D3810290}" type="presParOf" srcId="{16ECDAE8-94EB-4B58-BCB8-A285AF1064EB}" destId="{488262DA-8B7E-4A23-BBF3-4755B913B4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84A131-4347-4340-9732-605989A9245A}" type="doc">
      <dgm:prSet loTypeId="urn:microsoft.com/office/officeart/2005/8/layout/vProcess5" loCatId="process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0ED53B9-EE3E-458F-B6DA-F3079683E32A}">
      <dgm:prSet custT="1"/>
      <dgm:spPr/>
      <dgm:t>
        <a:bodyPr/>
        <a:lstStyle/>
        <a:p>
          <a:pPr algn="ctr" rtl="0">
            <a:tabLst/>
          </a:pPr>
          <a:r>
            <a:rPr lang="ru-RU" sz="2000" dirty="0" smtClean="0"/>
            <a:t>Обновление материально-технической базы</a:t>
          </a:r>
          <a:endParaRPr lang="ru-RU" sz="2000" dirty="0"/>
        </a:p>
      </dgm:t>
    </dgm:pt>
    <dgm:pt modelId="{2F5E35C9-C0ED-435B-9316-DE22C94A7E86}" type="parTrans" cxnId="{A3BE6951-7EEF-4F60-B87A-469CE93ADA56}">
      <dgm:prSet/>
      <dgm:spPr/>
      <dgm:t>
        <a:bodyPr/>
        <a:lstStyle/>
        <a:p>
          <a:endParaRPr lang="ru-RU"/>
        </a:p>
      </dgm:t>
    </dgm:pt>
    <dgm:pt modelId="{94555C78-453F-4A3C-8A8D-FFF3BCFCEF9E}" type="sibTrans" cxnId="{A3BE6951-7EEF-4F60-B87A-469CE93ADA56}">
      <dgm:prSet/>
      <dgm:spPr/>
      <dgm:t>
        <a:bodyPr/>
        <a:lstStyle/>
        <a:p>
          <a:endParaRPr lang="ru-RU"/>
        </a:p>
      </dgm:t>
    </dgm:pt>
    <dgm:pt modelId="{8727A84E-F2EC-4298-AEDD-40E65B73FA4D}">
      <dgm:prSet custT="1"/>
      <dgm:spPr/>
      <dgm:t>
        <a:bodyPr/>
        <a:lstStyle/>
        <a:p>
          <a:pPr algn="ctr" rtl="0"/>
          <a:r>
            <a:rPr lang="ru-RU" sz="2000" dirty="0" smtClean="0"/>
            <a:t>Организация работы муниципального опорного центра</a:t>
          </a:r>
          <a:endParaRPr lang="ru-RU" sz="2000" dirty="0"/>
        </a:p>
      </dgm:t>
    </dgm:pt>
    <dgm:pt modelId="{EA6EDFC8-3FD7-4855-9781-018D88781D9C}" type="parTrans" cxnId="{58F72A0F-8320-4BB0-BFCF-1724DF981EF5}">
      <dgm:prSet/>
      <dgm:spPr/>
      <dgm:t>
        <a:bodyPr/>
        <a:lstStyle/>
        <a:p>
          <a:endParaRPr lang="ru-RU"/>
        </a:p>
      </dgm:t>
    </dgm:pt>
    <dgm:pt modelId="{15213532-C4FE-4082-855D-C302D604EAD0}" type="sibTrans" cxnId="{58F72A0F-8320-4BB0-BFCF-1724DF981EF5}">
      <dgm:prSet/>
      <dgm:spPr/>
      <dgm:t>
        <a:bodyPr/>
        <a:lstStyle/>
        <a:p>
          <a:endParaRPr lang="ru-RU"/>
        </a:p>
      </dgm:t>
    </dgm:pt>
    <dgm:pt modelId="{86288D73-047F-4B16-872A-D84A214F841E}">
      <dgm:prSet custT="1"/>
      <dgm:spPr/>
      <dgm:t>
        <a:bodyPr/>
        <a:lstStyle/>
        <a:p>
          <a:pPr algn="ctr" rtl="0"/>
          <a:r>
            <a:rPr lang="ru-RU" sz="2000" dirty="0" smtClean="0"/>
            <a:t>Создание центра образования цифрового и гуманитарного профилей «Точка роста»</a:t>
          </a:r>
          <a:endParaRPr lang="ru-RU" sz="2000" dirty="0"/>
        </a:p>
      </dgm:t>
    </dgm:pt>
    <dgm:pt modelId="{C4630919-D07F-42C5-99F1-21BBDE76F691}" type="parTrans" cxnId="{0F52E16A-3264-4D58-8845-7A2F86AA1566}">
      <dgm:prSet/>
      <dgm:spPr/>
      <dgm:t>
        <a:bodyPr/>
        <a:lstStyle/>
        <a:p>
          <a:endParaRPr lang="ru-RU"/>
        </a:p>
      </dgm:t>
    </dgm:pt>
    <dgm:pt modelId="{EC7D78AC-E0D4-4DE0-A10B-9DA9E7F0D7AF}" type="sibTrans" cxnId="{0F52E16A-3264-4D58-8845-7A2F86AA1566}">
      <dgm:prSet/>
      <dgm:spPr/>
      <dgm:t>
        <a:bodyPr/>
        <a:lstStyle/>
        <a:p>
          <a:endParaRPr lang="ru-RU"/>
        </a:p>
      </dgm:t>
    </dgm:pt>
    <dgm:pt modelId="{5FEE13BC-8A01-4FC5-A938-2A7524866B16}" type="pres">
      <dgm:prSet presAssocID="{AF84A131-4347-4340-9732-605989A9245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75FD0B-185F-4D7B-AE0A-04A38DA43860}" type="pres">
      <dgm:prSet presAssocID="{AF84A131-4347-4340-9732-605989A9245A}" presName="dummyMaxCanvas" presStyleCnt="0">
        <dgm:presLayoutVars/>
      </dgm:prSet>
      <dgm:spPr/>
    </dgm:pt>
    <dgm:pt modelId="{D4559A65-1422-410B-85CE-E64E3853436C}" type="pres">
      <dgm:prSet presAssocID="{AF84A131-4347-4340-9732-605989A9245A}" presName="ThreeNodes_1" presStyleLbl="node1" presStyleIdx="0" presStyleCnt="3" custLinFactNeighborX="-1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4538E-F046-4FFA-9155-08AC0712AA00}" type="pres">
      <dgm:prSet presAssocID="{AF84A131-4347-4340-9732-605989A9245A}" presName="ThreeNodes_2" presStyleLbl="node1" presStyleIdx="1" presStyleCnt="3" custLinFactNeighborX="-765" custLinFactNeighborY="-10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7A1E7-1A39-42F1-9E4D-44502E3EEA3B}" type="pres">
      <dgm:prSet presAssocID="{AF84A131-4347-4340-9732-605989A9245A}" presName="ThreeNodes_3" presStyleLbl="node1" presStyleIdx="2" presStyleCnt="3" custScaleY="122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A40EA-F9AF-4C08-AAE1-FA5F43F25222}" type="pres">
      <dgm:prSet presAssocID="{AF84A131-4347-4340-9732-605989A9245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EA24F-437E-447F-8CF8-91B92BE3D5E3}" type="pres">
      <dgm:prSet presAssocID="{AF84A131-4347-4340-9732-605989A9245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DE398-C0B5-4FBE-8C89-9DFC3B68C25C}" type="pres">
      <dgm:prSet presAssocID="{AF84A131-4347-4340-9732-605989A9245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57E50-CE19-476A-860C-A6DE9C83E89E}" type="pres">
      <dgm:prSet presAssocID="{AF84A131-4347-4340-9732-605989A9245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2D4FD-38BD-4BB6-9D74-8FE5F904624E}" type="pres">
      <dgm:prSet presAssocID="{AF84A131-4347-4340-9732-605989A9245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F72A0F-8320-4BB0-BFCF-1724DF981EF5}" srcId="{AF84A131-4347-4340-9732-605989A9245A}" destId="{8727A84E-F2EC-4298-AEDD-40E65B73FA4D}" srcOrd="1" destOrd="0" parTransId="{EA6EDFC8-3FD7-4855-9781-018D88781D9C}" sibTransId="{15213532-C4FE-4082-855D-C302D604EAD0}"/>
    <dgm:cxn modelId="{1337FB64-C494-40D1-B656-5FB58C236242}" type="presOf" srcId="{60ED53B9-EE3E-458F-B6DA-F3079683E32A}" destId="{B97DE398-C0B5-4FBE-8C89-9DFC3B68C25C}" srcOrd="1" destOrd="0" presId="urn:microsoft.com/office/officeart/2005/8/layout/vProcess5"/>
    <dgm:cxn modelId="{42D062F7-9C43-49BA-B8AB-FBB5F6CFBB7A}" type="presOf" srcId="{86288D73-047F-4B16-872A-D84A214F841E}" destId="{08E2D4FD-38BD-4BB6-9D74-8FE5F904624E}" srcOrd="1" destOrd="0" presId="urn:microsoft.com/office/officeart/2005/8/layout/vProcess5"/>
    <dgm:cxn modelId="{E14FA540-28CF-4623-A3BB-1F3080591213}" type="presOf" srcId="{94555C78-453F-4A3C-8A8D-FFF3BCFCEF9E}" destId="{0DAA40EA-F9AF-4C08-AAE1-FA5F43F25222}" srcOrd="0" destOrd="0" presId="urn:microsoft.com/office/officeart/2005/8/layout/vProcess5"/>
    <dgm:cxn modelId="{A3BE6951-7EEF-4F60-B87A-469CE93ADA56}" srcId="{AF84A131-4347-4340-9732-605989A9245A}" destId="{60ED53B9-EE3E-458F-B6DA-F3079683E32A}" srcOrd="0" destOrd="0" parTransId="{2F5E35C9-C0ED-435B-9316-DE22C94A7E86}" sibTransId="{94555C78-453F-4A3C-8A8D-FFF3BCFCEF9E}"/>
    <dgm:cxn modelId="{FC6E972E-62F3-4B4E-963B-CA46E85FE5AB}" type="presOf" srcId="{15213532-C4FE-4082-855D-C302D604EAD0}" destId="{7EDEA24F-437E-447F-8CF8-91B92BE3D5E3}" srcOrd="0" destOrd="0" presId="urn:microsoft.com/office/officeart/2005/8/layout/vProcess5"/>
    <dgm:cxn modelId="{EFFEC7C6-0238-422B-A4D7-44C55E144CDA}" type="presOf" srcId="{8727A84E-F2EC-4298-AEDD-40E65B73FA4D}" destId="{69857E50-CE19-476A-860C-A6DE9C83E89E}" srcOrd="1" destOrd="0" presId="urn:microsoft.com/office/officeart/2005/8/layout/vProcess5"/>
    <dgm:cxn modelId="{E7975A4B-A6F0-474A-803B-6AECB997A01C}" type="presOf" srcId="{AF84A131-4347-4340-9732-605989A9245A}" destId="{5FEE13BC-8A01-4FC5-A938-2A7524866B16}" srcOrd="0" destOrd="0" presId="urn:microsoft.com/office/officeart/2005/8/layout/vProcess5"/>
    <dgm:cxn modelId="{0C5E4E78-7A71-45DC-8A4D-83649B23F862}" type="presOf" srcId="{60ED53B9-EE3E-458F-B6DA-F3079683E32A}" destId="{D4559A65-1422-410B-85CE-E64E3853436C}" srcOrd="0" destOrd="0" presId="urn:microsoft.com/office/officeart/2005/8/layout/vProcess5"/>
    <dgm:cxn modelId="{2F463EFA-7F36-433C-B45D-EBEBA71A7C8F}" type="presOf" srcId="{86288D73-047F-4B16-872A-D84A214F841E}" destId="{6C97A1E7-1A39-42F1-9E4D-44502E3EEA3B}" srcOrd="0" destOrd="0" presId="urn:microsoft.com/office/officeart/2005/8/layout/vProcess5"/>
    <dgm:cxn modelId="{D3B7514C-7569-4857-A77C-FDE13B931BB5}" type="presOf" srcId="{8727A84E-F2EC-4298-AEDD-40E65B73FA4D}" destId="{25F4538E-F046-4FFA-9155-08AC0712AA00}" srcOrd="0" destOrd="0" presId="urn:microsoft.com/office/officeart/2005/8/layout/vProcess5"/>
    <dgm:cxn modelId="{0F52E16A-3264-4D58-8845-7A2F86AA1566}" srcId="{AF84A131-4347-4340-9732-605989A9245A}" destId="{86288D73-047F-4B16-872A-D84A214F841E}" srcOrd="2" destOrd="0" parTransId="{C4630919-D07F-42C5-99F1-21BBDE76F691}" sibTransId="{EC7D78AC-E0D4-4DE0-A10B-9DA9E7F0D7AF}"/>
    <dgm:cxn modelId="{EF2BA675-38E4-479F-AD10-524F37A57378}" type="presParOf" srcId="{5FEE13BC-8A01-4FC5-A938-2A7524866B16}" destId="{2E75FD0B-185F-4D7B-AE0A-04A38DA43860}" srcOrd="0" destOrd="0" presId="urn:microsoft.com/office/officeart/2005/8/layout/vProcess5"/>
    <dgm:cxn modelId="{731B481A-E506-4FD7-9810-34F7B76ED77A}" type="presParOf" srcId="{5FEE13BC-8A01-4FC5-A938-2A7524866B16}" destId="{D4559A65-1422-410B-85CE-E64E3853436C}" srcOrd="1" destOrd="0" presId="urn:microsoft.com/office/officeart/2005/8/layout/vProcess5"/>
    <dgm:cxn modelId="{F05C41D6-26F3-4D02-A48C-FE4E3A121FF1}" type="presParOf" srcId="{5FEE13BC-8A01-4FC5-A938-2A7524866B16}" destId="{25F4538E-F046-4FFA-9155-08AC0712AA00}" srcOrd="2" destOrd="0" presId="urn:microsoft.com/office/officeart/2005/8/layout/vProcess5"/>
    <dgm:cxn modelId="{EF3EA62C-AD3A-4AC0-8AC1-20C3EB7AB9DF}" type="presParOf" srcId="{5FEE13BC-8A01-4FC5-A938-2A7524866B16}" destId="{6C97A1E7-1A39-42F1-9E4D-44502E3EEA3B}" srcOrd="3" destOrd="0" presId="urn:microsoft.com/office/officeart/2005/8/layout/vProcess5"/>
    <dgm:cxn modelId="{D124F24A-F819-4608-82E8-88DBC17CCF95}" type="presParOf" srcId="{5FEE13BC-8A01-4FC5-A938-2A7524866B16}" destId="{0DAA40EA-F9AF-4C08-AAE1-FA5F43F25222}" srcOrd="4" destOrd="0" presId="urn:microsoft.com/office/officeart/2005/8/layout/vProcess5"/>
    <dgm:cxn modelId="{90CDF947-6CA4-48E3-916D-0DC0D3CF1E52}" type="presParOf" srcId="{5FEE13BC-8A01-4FC5-A938-2A7524866B16}" destId="{7EDEA24F-437E-447F-8CF8-91B92BE3D5E3}" srcOrd="5" destOrd="0" presId="urn:microsoft.com/office/officeart/2005/8/layout/vProcess5"/>
    <dgm:cxn modelId="{16FDC165-00A8-4DFC-867C-208F0ED98F96}" type="presParOf" srcId="{5FEE13BC-8A01-4FC5-A938-2A7524866B16}" destId="{B97DE398-C0B5-4FBE-8C89-9DFC3B68C25C}" srcOrd="6" destOrd="0" presId="urn:microsoft.com/office/officeart/2005/8/layout/vProcess5"/>
    <dgm:cxn modelId="{0CAC6719-0361-4C15-8170-26CED1CED624}" type="presParOf" srcId="{5FEE13BC-8A01-4FC5-A938-2A7524866B16}" destId="{69857E50-CE19-476A-860C-A6DE9C83E89E}" srcOrd="7" destOrd="0" presId="urn:microsoft.com/office/officeart/2005/8/layout/vProcess5"/>
    <dgm:cxn modelId="{9CD04FE1-C370-400C-B558-886F5634C643}" type="presParOf" srcId="{5FEE13BC-8A01-4FC5-A938-2A7524866B16}" destId="{08E2D4FD-38BD-4BB6-9D74-8FE5F904624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D0EE73-6344-401B-AEEC-62A167F17E10}" type="doc">
      <dgm:prSet loTypeId="urn:microsoft.com/office/officeart/2005/8/layout/vList2" loCatId="list" qsTypeId="urn:microsoft.com/office/officeart/2005/8/quickstyle/3d4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93FD0FA7-2497-4377-8737-B4FDD77848FF}">
      <dgm:prSet/>
      <dgm:spPr/>
      <dgm:t>
        <a:bodyPr/>
        <a:lstStyle/>
        <a:p>
          <a:pPr algn="ctr" rtl="0"/>
          <a:r>
            <a:rPr lang="ru-RU" b="1" smtClean="0">
              <a:solidFill>
                <a:srgbClr val="9A0000"/>
              </a:solidFill>
            </a:rPr>
            <a:t>Стратегическая линия 2</a:t>
          </a:r>
          <a:endParaRPr lang="ru-RU" b="1" dirty="0">
            <a:solidFill>
              <a:srgbClr val="9A0000"/>
            </a:solidFill>
          </a:endParaRPr>
        </a:p>
      </dgm:t>
    </dgm:pt>
    <dgm:pt modelId="{E7CB6AE2-FA30-4612-BEDD-977FDDC5E02D}" type="parTrans" cxnId="{34C6E9EC-5DE6-4A62-9522-3F001F500C1A}">
      <dgm:prSet/>
      <dgm:spPr/>
      <dgm:t>
        <a:bodyPr/>
        <a:lstStyle/>
        <a:p>
          <a:endParaRPr lang="ru-RU"/>
        </a:p>
      </dgm:t>
    </dgm:pt>
    <dgm:pt modelId="{CA1992B6-B744-4DDF-ABA6-01E755BCC0A2}" type="sibTrans" cxnId="{34C6E9EC-5DE6-4A62-9522-3F001F500C1A}">
      <dgm:prSet/>
      <dgm:spPr/>
      <dgm:t>
        <a:bodyPr/>
        <a:lstStyle/>
        <a:p>
          <a:endParaRPr lang="ru-RU"/>
        </a:p>
      </dgm:t>
    </dgm:pt>
    <dgm:pt modelId="{16ECDAE8-94EB-4B58-BCB8-A285AF1064EB}" type="pres">
      <dgm:prSet presAssocID="{1BD0EE73-6344-401B-AEEC-62A167F17E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8262DA-8B7E-4A23-BBF3-4755B913B4EA}" type="pres">
      <dgm:prSet presAssocID="{93FD0FA7-2497-4377-8737-B4FDD77848FF}" presName="parentText" presStyleLbl="node1" presStyleIdx="0" presStyleCnt="1" custLinFactNeighborX="1750" custLinFactNeighborY="-72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DA5301-AC9F-42DC-B648-9346929FCF91}" type="presOf" srcId="{1BD0EE73-6344-401B-AEEC-62A167F17E10}" destId="{16ECDAE8-94EB-4B58-BCB8-A285AF1064EB}" srcOrd="0" destOrd="0" presId="urn:microsoft.com/office/officeart/2005/8/layout/vList2"/>
    <dgm:cxn modelId="{34C6E9EC-5DE6-4A62-9522-3F001F500C1A}" srcId="{1BD0EE73-6344-401B-AEEC-62A167F17E10}" destId="{93FD0FA7-2497-4377-8737-B4FDD77848FF}" srcOrd="0" destOrd="0" parTransId="{E7CB6AE2-FA30-4612-BEDD-977FDDC5E02D}" sibTransId="{CA1992B6-B744-4DDF-ABA6-01E755BCC0A2}"/>
    <dgm:cxn modelId="{5424B888-15C7-4673-9601-843B88FFED60}" type="presOf" srcId="{93FD0FA7-2497-4377-8737-B4FDD77848FF}" destId="{488262DA-8B7E-4A23-BBF3-4755B913B4EA}" srcOrd="0" destOrd="0" presId="urn:microsoft.com/office/officeart/2005/8/layout/vList2"/>
    <dgm:cxn modelId="{D71E0406-C8D5-405D-968F-18126822DE67}" type="presParOf" srcId="{16ECDAE8-94EB-4B58-BCB8-A285AF1064EB}" destId="{488262DA-8B7E-4A23-BBF3-4755B913B4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84A131-4347-4340-9732-605989A9245A}" type="doc">
      <dgm:prSet loTypeId="urn:microsoft.com/office/officeart/2005/8/layout/vProcess5" loCatId="process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0ED53B9-EE3E-458F-B6DA-F3079683E32A}">
      <dgm:prSet custT="1"/>
      <dgm:spPr/>
      <dgm:t>
        <a:bodyPr/>
        <a:lstStyle/>
        <a:p>
          <a:pPr rtl="0"/>
          <a:r>
            <a:rPr lang="ru-RU" sz="2000" b="1" dirty="0" smtClean="0"/>
            <a:t>Изменение управленческих позиций руководителей</a:t>
          </a:r>
          <a:endParaRPr lang="ru-RU" sz="2000" b="1" dirty="0"/>
        </a:p>
      </dgm:t>
    </dgm:pt>
    <dgm:pt modelId="{2F5E35C9-C0ED-435B-9316-DE22C94A7E86}" type="parTrans" cxnId="{A3BE6951-7EEF-4F60-B87A-469CE93ADA56}">
      <dgm:prSet/>
      <dgm:spPr/>
      <dgm:t>
        <a:bodyPr/>
        <a:lstStyle/>
        <a:p>
          <a:endParaRPr lang="ru-RU"/>
        </a:p>
      </dgm:t>
    </dgm:pt>
    <dgm:pt modelId="{94555C78-453F-4A3C-8A8D-FFF3BCFCEF9E}" type="sibTrans" cxnId="{A3BE6951-7EEF-4F60-B87A-469CE93ADA56}">
      <dgm:prSet/>
      <dgm:spPr/>
      <dgm:t>
        <a:bodyPr/>
        <a:lstStyle/>
        <a:p>
          <a:endParaRPr lang="ru-RU"/>
        </a:p>
      </dgm:t>
    </dgm:pt>
    <dgm:pt modelId="{8727A84E-F2EC-4298-AEDD-40E65B73FA4D}">
      <dgm:prSet custT="1"/>
      <dgm:spPr/>
      <dgm:t>
        <a:bodyPr/>
        <a:lstStyle/>
        <a:p>
          <a:pPr rtl="0"/>
          <a:r>
            <a:rPr lang="ru-RU" sz="2000" b="1" dirty="0" smtClean="0"/>
            <a:t>Выполнение муниципальных обязательств по проекту «Учитель будущего»</a:t>
          </a:r>
          <a:endParaRPr lang="ru-RU" sz="2000" b="1" dirty="0"/>
        </a:p>
      </dgm:t>
    </dgm:pt>
    <dgm:pt modelId="{EA6EDFC8-3FD7-4855-9781-018D88781D9C}" type="parTrans" cxnId="{58F72A0F-8320-4BB0-BFCF-1724DF981EF5}">
      <dgm:prSet/>
      <dgm:spPr/>
      <dgm:t>
        <a:bodyPr/>
        <a:lstStyle/>
        <a:p>
          <a:endParaRPr lang="ru-RU"/>
        </a:p>
      </dgm:t>
    </dgm:pt>
    <dgm:pt modelId="{15213532-C4FE-4082-855D-C302D604EAD0}" type="sibTrans" cxnId="{58F72A0F-8320-4BB0-BFCF-1724DF981EF5}">
      <dgm:prSet/>
      <dgm:spPr/>
      <dgm:t>
        <a:bodyPr/>
        <a:lstStyle/>
        <a:p>
          <a:endParaRPr lang="ru-RU"/>
        </a:p>
      </dgm:t>
    </dgm:pt>
    <dgm:pt modelId="{86288D73-047F-4B16-872A-D84A214F841E}">
      <dgm:prSet custT="1"/>
      <dgm:spPr/>
      <dgm:t>
        <a:bodyPr/>
        <a:lstStyle/>
        <a:p>
          <a:pPr rtl="0"/>
          <a:r>
            <a:rPr lang="ru-RU" sz="2000" b="1" dirty="0" smtClean="0"/>
            <a:t>Понимание следующего шага развития образовательной организации</a:t>
          </a:r>
          <a:endParaRPr lang="ru-RU" sz="2000" b="1" dirty="0"/>
        </a:p>
      </dgm:t>
    </dgm:pt>
    <dgm:pt modelId="{C4630919-D07F-42C5-99F1-21BBDE76F691}" type="parTrans" cxnId="{0F52E16A-3264-4D58-8845-7A2F86AA1566}">
      <dgm:prSet/>
      <dgm:spPr/>
      <dgm:t>
        <a:bodyPr/>
        <a:lstStyle/>
        <a:p>
          <a:endParaRPr lang="ru-RU"/>
        </a:p>
      </dgm:t>
    </dgm:pt>
    <dgm:pt modelId="{EC7D78AC-E0D4-4DE0-A10B-9DA9E7F0D7AF}" type="sibTrans" cxnId="{0F52E16A-3264-4D58-8845-7A2F86AA1566}">
      <dgm:prSet/>
      <dgm:spPr/>
      <dgm:t>
        <a:bodyPr/>
        <a:lstStyle/>
        <a:p>
          <a:endParaRPr lang="ru-RU"/>
        </a:p>
      </dgm:t>
    </dgm:pt>
    <dgm:pt modelId="{5FEE13BC-8A01-4FC5-A938-2A7524866B16}" type="pres">
      <dgm:prSet presAssocID="{AF84A131-4347-4340-9732-605989A9245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75FD0B-185F-4D7B-AE0A-04A38DA43860}" type="pres">
      <dgm:prSet presAssocID="{AF84A131-4347-4340-9732-605989A9245A}" presName="dummyMaxCanvas" presStyleCnt="0">
        <dgm:presLayoutVars/>
      </dgm:prSet>
      <dgm:spPr/>
    </dgm:pt>
    <dgm:pt modelId="{D4559A65-1422-410B-85CE-E64E3853436C}" type="pres">
      <dgm:prSet presAssocID="{AF84A131-4347-4340-9732-605989A9245A}" presName="ThreeNodes_1" presStyleLbl="node1" presStyleIdx="0" presStyleCnt="3" custLinFactNeighborX="-1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4538E-F046-4FFA-9155-08AC0712AA00}" type="pres">
      <dgm:prSet presAssocID="{AF84A131-4347-4340-9732-605989A9245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7A1E7-1A39-42F1-9E4D-44502E3EEA3B}" type="pres">
      <dgm:prSet presAssocID="{AF84A131-4347-4340-9732-605989A9245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A40EA-F9AF-4C08-AAE1-FA5F43F25222}" type="pres">
      <dgm:prSet presAssocID="{AF84A131-4347-4340-9732-605989A9245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EA24F-437E-447F-8CF8-91B92BE3D5E3}" type="pres">
      <dgm:prSet presAssocID="{AF84A131-4347-4340-9732-605989A9245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DE398-C0B5-4FBE-8C89-9DFC3B68C25C}" type="pres">
      <dgm:prSet presAssocID="{AF84A131-4347-4340-9732-605989A9245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57E50-CE19-476A-860C-A6DE9C83E89E}" type="pres">
      <dgm:prSet presAssocID="{AF84A131-4347-4340-9732-605989A9245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2D4FD-38BD-4BB6-9D74-8FE5F904624E}" type="pres">
      <dgm:prSet presAssocID="{AF84A131-4347-4340-9732-605989A9245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F72A0F-8320-4BB0-BFCF-1724DF981EF5}" srcId="{AF84A131-4347-4340-9732-605989A9245A}" destId="{8727A84E-F2EC-4298-AEDD-40E65B73FA4D}" srcOrd="1" destOrd="0" parTransId="{EA6EDFC8-3FD7-4855-9781-018D88781D9C}" sibTransId="{15213532-C4FE-4082-855D-C302D604EAD0}"/>
    <dgm:cxn modelId="{0D3E3304-8A5D-4454-8A5B-B0B28BF8F593}" type="presOf" srcId="{8727A84E-F2EC-4298-AEDD-40E65B73FA4D}" destId="{69857E50-CE19-476A-860C-A6DE9C83E89E}" srcOrd="1" destOrd="0" presId="urn:microsoft.com/office/officeart/2005/8/layout/vProcess5"/>
    <dgm:cxn modelId="{F70E00A0-DC8C-444B-B178-B9AD72F7F887}" type="presOf" srcId="{94555C78-453F-4A3C-8A8D-FFF3BCFCEF9E}" destId="{0DAA40EA-F9AF-4C08-AAE1-FA5F43F25222}" srcOrd="0" destOrd="0" presId="urn:microsoft.com/office/officeart/2005/8/layout/vProcess5"/>
    <dgm:cxn modelId="{5C249883-28D6-4C13-B000-8A3FEB23D3D4}" type="presOf" srcId="{60ED53B9-EE3E-458F-B6DA-F3079683E32A}" destId="{B97DE398-C0B5-4FBE-8C89-9DFC3B68C25C}" srcOrd="1" destOrd="0" presId="urn:microsoft.com/office/officeart/2005/8/layout/vProcess5"/>
    <dgm:cxn modelId="{C226BECC-4026-4046-A3CF-B8D055CF1587}" type="presOf" srcId="{86288D73-047F-4B16-872A-D84A214F841E}" destId="{08E2D4FD-38BD-4BB6-9D74-8FE5F904624E}" srcOrd="1" destOrd="0" presId="urn:microsoft.com/office/officeart/2005/8/layout/vProcess5"/>
    <dgm:cxn modelId="{A3BE6951-7EEF-4F60-B87A-469CE93ADA56}" srcId="{AF84A131-4347-4340-9732-605989A9245A}" destId="{60ED53B9-EE3E-458F-B6DA-F3079683E32A}" srcOrd="0" destOrd="0" parTransId="{2F5E35C9-C0ED-435B-9316-DE22C94A7E86}" sibTransId="{94555C78-453F-4A3C-8A8D-FFF3BCFCEF9E}"/>
    <dgm:cxn modelId="{62A0C4A5-60BB-4AF4-9231-75D902083D90}" type="presOf" srcId="{86288D73-047F-4B16-872A-D84A214F841E}" destId="{6C97A1E7-1A39-42F1-9E4D-44502E3EEA3B}" srcOrd="0" destOrd="0" presId="urn:microsoft.com/office/officeart/2005/8/layout/vProcess5"/>
    <dgm:cxn modelId="{210E97C1-DD9A-4134-9F67-E119BD421345}" type="presOf" srcId="{8727A84E-F2EC-4298-AEDD-40E65B73FA4D}" destId="{25F4538E-F046-4FFA-9155-08AC0712AA00}" srcOrd="0" destOrd="0" presId="urn:microsoft.com/office/officeart/2005/8/layout/vProcess5"/>
    <dgm:cxn modelId="{68096479-FA15-4634-8DCA-AB6A2D46B279}" type="presOf" srcId="{15213532-C4FE-4082-855D-C302D604EAD0}" destId="{7EDEA24F-437E-447F-8CF8-91B92BE3D5E3}" srcOrd="0" destOrd="0" presId="urn:microsoft.com/office/officeart/2005/8/layout/vProcess5"/>
    <dgm:cxn modelId="{EA39A71C-E8FB-4DC5-A369-4C68D29F5079}" type="presOf" srcId="{60ED53B9-EE3E-458F-B6DA-F3079683E32A}" destId="{D4559A65-1422-410B-85CE-E64E3853436C}" srcOrd="0" destOrd="0" presId="urn:microsoft.com/office/officeart/2005/8/layout/vProcess5"/>
    <dgm:cxn modelId="{1C7A17C7-F7A0-4096-8ED0-24BFDCCCBAF1}" type="presOf" srcId="{AF84A131-4347-4340-9732-605989A9245A}" destId="{5FEE13BC-8A01-4FC5-A938-2A7524866B16}" srcOrd="0" destOrd="0" presId="urn:microsoft.com/office/officeart/2005/8/layout/vProcess5"/>
    <dgm:cxn modelId="{0F52E16A-3264-4D58-8845-7A2F86AA1566}" srcId="{AF84A131-4347-4340-9732-605989A9245A}" destId="{86288D73-047F-4B16-872A-D84A214F841E}" srcOrd="2" destOrd="0" parTransId="{C4630919-D07F-42C5-99F1-21BBDE76F691}" sibTransId="{EC7D78AC-E0D4-4DE0-A10B-9DA9E7F0D7AF}"/>
    <dgm:cxn modelId="{CA0A8CDA-D961-4F3A-ACBC-A9E01A859546}" type="presParOf" srcId="{5FEE13BC-8A01-4FC5-A938-2A7524866B16}" destId="{2E75FD0B-185F-4D7B-AE0A-04A38DA43860}" srcOrd="0" destOrd="0" presId="urn:microsoft.com/office/officeart/2005/8/layout/vProcess5"/>
    <dgm:cxn modelId="{F3D4CF43-8504-42A6-9ADE-D0F9A5EC7A0E}" type="presParOf" srcId="{5FEE13BC-8A01-4FC5-A938-2A7524866B16}" destId="{D4559A65-1422-410B-85CE-E64E3853436C}" srcOrd="1" destOrd="0" presId="urn:microsoft.com/office/officeart/2005/8/layout/vProcess5"/>
    <dgm:cxn modelId="{FDEAF937-655A-411A-97D1-9E883D2BFE01}" type="presParOf" srcId="{5FEE13BC-8A01-4FC5-A938-2A7524866B16}" destId="{25F4538E-F046-4FFA-9155-08AC0712AA00}" srcOrd="2" destOrd="0" presId="urn:microsoft.com/office/officeart/2005/8/layout/vProcess5"/>
    <dgm:cxn modelId="{33C1B076-9558-407D-9F14-A400EE8BED4E}" type="presParOf" srcId="{5FEE13BC-8A01-4FC5-A938-2A7524866B16}" destId="{6C97A1E7-1A39-42F1-9E4D-44502E3EEA3B}" srcOrd="3" destOrd="0" presId="urn:microsoft.com/office/officeart/2005/8/layout/vProcess5"/>
    <dgm:cxn modelId="{3C407227-3C96-4632-9CEF-07423648507C}" type="presParOf" srcId="{5FEE13BC-8A01-4FC5-A938-2A7524866B16}" destId="{0DAA40EA-F9AF-4C08-AAE1-FA5F43F25222}" srcOrd="4" destOrd="0" presId="urn:microsoft.com/office/officeart/2005/8/layout/vProcess5"/>
    <dgm:cxn modelId="{C9DA5647-0105-4579-A7F2-C8946D0049AC}" type="presParOf" srcId="{5FEE13BC-8A01-4FC5-A938-2A7524866B16}" destId="{7EDEA24F-437E-447F-8CF8-91B92BE3D5E3}" srcOrd="5" destOrd="0" presId="urn:microsoft.com/office/officeart/2005/8/layout/vProcess5"/>
    <dgm:cxn modelId="{EB2E79F9-170F-46F3-A5AC-23B213CBF7BC}" type="presParOf" srcId="{5FEE13BC-8A01-4FC5-A938-2A7524866B16}" destId="{B97DE398-C0B5-4FBE-8C89-9DFC3B68C25C}" srcOrd="6" destOrd="0" presId="urn:microsoft.com/office/officeart/2005/8/layout/vProcess5"/>
    <dgm:cxn modelId="{09DB7766-4120-4144-8824-3C7895E87842}" type="presParOf" srcId="{5FEE13BC-8A01-4FC5-A938-2A7524866B16}" destId="{69857E50-CE19-476A-860C-A6DE9C83E89E}" srcOrd="7" destOrd="0" presId="urn:microsoft.com/office/officeart/2005/8/layout/vProcess5"/>
    <dgm:cxn modelId="{71ACE9A4-1BA9-496F-B3E8-957D6206A935}" type="presParOf" srcId="{5FEE13BC-8A01-4FC5-A938-2A7524866B16}" destId="{08E2D4FD-38BD-4BB6-9D74-8FE5F904624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3B55B9-042E-43EA-890A-0E96962922F1}" type="doc">
      <dgm:prSet loTypeId="urn:microsoft.com/office/officeart/2008/layout/PictureAccentBlocks" loCatId="picture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DFE083A-CD58-41AE-B847-3F77D589FCAB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Чернова Олеся Игоревна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CB67C675-7CBC-46D7-BAC5-E713B8FC4D37}" type="parTrans" cxnId="{28C2FA29-0D3D-4EB3-A43A-73BA8836C3F2}">
      <dgm:prSet/>
      <dgm:spPr/>
      <dgm:t>
        <a:bodyPr/>
        <a:lstStyle/>
        <a:p>
          <a:endParaRPr lang="ru-RU"/>
        </a:p>
      </dgm:t>
    </dgm:pt>
    <dgm:pt modelId="{35977182-FEED-4EA5-BA59-111358900E82}" type="sibTrans" cxnId="{28C2FA29-0D3D-4EB3-A43A-73BA8836C3F2}">
      <dgm:prSet/>
      <dgm:spPr/>
      <dgm:t>
        <a:bodyPr/>
        <a:lstStyle/>
        <a:p>
          <a:endParaRPr lang="ru-RU"/>
        </a:p>
      </dgm:t>
    </dgm:pt>
    <dgm:pt modelId="{B83A9B96-4418-4B66-A78F-50576ADD53F9}">
      <dgm:prSet phldrT="[Текст]"/>
      <dgm:spPr/>
      <dgm:t>
        <a:bodyPr/>
        <a:lstStyle/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dirty="0" smtClean="0"/>
            <a:t>Бабич</a:t>
          </a: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dirty="0" smtClean="0"/>
            <a:t> Елена Ивановна</a:t>
          </a:r>
        </a:p>
      </dgm:t>
    </dgm:pt>
    <dgm:pt modelId="{8E4DBD9B-3055-4063-A49E-3249221695E7}" type="parTrans" cxnId="{E08202F0-779F-4895-93AF-9F3F47B2A3C9}">
      <dgm:prSet/>
      <dgm:spPr/>
      <dgm:t>
        <a:bodyPr/>
        <a:lstStyle/>
        <a:p>
          <a:endParaRPr lang="ru-RU"/>
        </a:p>
      </dgm:t>
    </dgm:pt>
    <dgm:pt modelId="{FFB98588-8C9A-4A9C-A825-31CF4BFC26E9}" type="sibTrans" cxnId="{E08202F0-779F-4895-93AF-9F3F47B2A3C9}">
      <dgm:prSet/>
      <dgm:spPr/>
      <dgm:t>
        <a:bodyPr/>
        <a:lstStyle/>
        <a:p>
          <a:endParaRPr lang="ru-RU"/>
        </a:p>
      </dgm:t>
    </dgm:pt>
    <dgm:pt modelId="{0ACEFA58-68FB-462B-A323-A2D125276D55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Зыкова Марина Евгеньевна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6231EF4A-D75E-4696-B64E-2D2978252EC2}" type="parTrans" cxnId="{FC8258D2-B2BF-4BCB-BABA-CEB61D45A307}">
      <dgm:prSet/>
      <dgm:spPr/>
      <dgm:t>
        <a:bodyPr/>
        <a:lstStyle/>
        <a:p>
          <a:endParaRPr lang="ru-RU"/>
        </a:p>
      </dgm:t>
    </dgm:pt>
    <dgm:pt modelId="{948FEC11-B9CE-4CC0-A81C-9999B83AD45E}" type="sibTrans" cxnId="{FC8258D2-B2BF-4BCB-BABA-CEB61D45A307}">
      <dgm:prSet/>
      <dgm:spPr/>
      <dgm:t>
        <a:bodyPr/>
        <a:lstStyle/>
        <a:p>
          <a:endParaRPr lang="ru-RU"/>
        </a:p>
      </dgm:t>
    </dgm:pt>
    <dgm:pt modelId="{09C9C784-C23E-4024-820B-27AA4DD79A1B}">
      <dgm:prSet phldrT="[Текст]"/>
      <dgm:spPr/>
      <dgm:t>
        <a:bodyPr/>
        <a:lstStyle/>
        <a:p>
          <a:r>
            <a:rPr lang="ru-RU" dirty="0" smtClean="0"/>
            <a:t>Афанасьева  Наталья Евгеньевна</a:t>
          </a:r>
          <a:endParaRPr lang="ru-RU" dirty="0"/>
        </a:p>
      </dgm:t>
    </dgm:pt>
    <dgm:pt modelId="{5B4A6677-59F3-40D7-93AC-F3242A8F98D0}" type="parTrans" cxnId="{9854725E-790B-4E6B-A676-82486B7511BD}">
      <dgm:prSet/>
      <dgm:spPr/>
      <dgm:t>
        <a:bodyPr/>
        <a:lstStyle/>
        <a:p>
          <a:endParaRPr lang="ru-RU"/>
        </a:p>
      </dgm:t>
    </dgm:pt>
    <dgm:pt modelId="{81B6D996-6385-46BD-9137-7619E0318FE8}" type="sibTrans" cxnId="{9854725E-790B-4E6B-A676-82486B7511BD}">
      <dgm:prSet/>
      <dgm:spPr/>
      <dgm:t>
        <a:bodyPr/>
        <a:lstStyle/>
        <a:p>
          <a:endParaRPr lang="ru-RU"/>
        </a:p>
      </dgm:t>
    </dgm:pt>
    <dgm:pt modelId="{29438B11-3C71-4E43-A3B3-1B20D3AD9C9D}" type="pres">
      <dgm:prSet presAssocID="{2A3B55B9-042E-43EA-890A-0E96962922F1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7DAAD9E7-547B-4FFE-8F34-9D6C207FF3E5}" type="pres">
      <dgm:prSet presAssocID="{09C9C784-C23E-4024-820B-27AA4DD79A1B}" presName="composite" presStyleCnt="0"/>
      <dgm:spPr/>
    </dgm:pt>
    <dgm:pt modelId="{75B4A753-AC5D-47E3-9583-0D0829047DFB}" type="pres">
      <dgm:prSet presAssocID="{09C9C784-C23E-4024-820B-27AA4DD79A1B}" presName="Image" presStyleLbl="alignNod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7B8F970-96AB-425D-B9B9-3151FFF08849}" type="pres">
      <dgm:prSet presAssocID="{09C9C784-C23E-4024-820B-27AA4DD79A1B}" presName="Paren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72CA4-B0AE-4594-AC7F-B99801AC0868}" type="pres">
      <dgm:prSet presAssocID="{81B6D996-6385-46BD-9137-7619E0318FE8}" presName="sibTrans" presStyleCnt="0"/>
      <dgm:spPr/>
    </dgm:pt>
    <dgm:pt modelId="{25E0CA57-5042-4531-9D1B-EC663BF1B592}" type="pres">
      <dgm:prSet presAssocID="{EDFE083A-CD58-41AE-B847-3F77D589FCAB}" presName="composite" presStyleCnt="0"/>
      <dgm:spPr/>
    </dgm:pt>
    <dgm:pt modelId="{AB2D47D7-893C-4292-90BA-2FC1B4265167}" type="pres">
      <dgm:prSet presAssocID="{EDFE083A-CD58-41AE-B847-3F77D589FCAB}" presName="Image" presStyleLbl="alignNode1" presStyleIdx="1" presStyleCnt="4" custLinFactNeighborX="12543" custLinFactNeighborY="2790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EA45EBA-52E8-4802-99C5-C06CCC643A68}" type="pres">
      <dgm:prSet presAssocID="{EDFE083A-CD58-41AE-B847-3F77D589FCAB}" presName="Parent" presStyleLbl="revTx" presStyleIdx="1" presStyleCnt="4" custLinFactNeighborX="84322" custLinFactNeighborY="-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F156C-CE14-4720-A0EA-B372D0A63BB3}" type="pres">
      <dgm:prSet presAssocID="{35977182-FEED-4EA5-BA59-111358900E82}" presName="sibTrans" presStyleCnt="0"/>
      <dgm:spPr/>
    </dgm:pt>
    <dgm:pt modelId="{974680E6-93E5-4978-9B9A-361202067483}" type="pres">
      <dgm:prSet presAssocID="{0ACEFA58-68FB-462B-A323-A2D125276D55}" presName="composite" presStyleCnt="0"/>
      <dgm:spPr/>
    </dgm:pt>
    <dgm:pt modelId="{9FE99231-6184-471A-8A6D-132EC1B687B4}" type="pres">
      <dgm:prSet presAssocID="{0ACEFA58-68FB-462B-A323-A2D125276D55}" presName="Image" presStyleLbl="alignNode1" presStyleIdx="2" presStyleCnt="4" custScaleX="9065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130077D-4D4A-4381-95EB-9389F609F1A0}" type="pres">
      <dgm:prSet presAssocID="{0ACEFA58-68FB-462B-A323-A2D125276D55}" presName="Parent" presStyleLbl="revTx" presStyleIdx="2" presStyleCnt="4" custLinFactNeighborX="37284" custLinFactNeighborY="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C24CA-1ACD-4E3D-9A1A-99DD0C17C538}" type="pres">
      <dgm:prSet presAssocID="{948FEC11-B9CE-4CC0-A81C-9999B83AD45E}" presName="sibTrans" presStyleCnt="0"/>
      <dgm:spPr/>
    </dgm:pt>
    <dgm:pt modelId="{D31B1AAC-EB45-4CCC-9D07-696B7B263817}" type="pres">
      <dgm:prSet presAssocID="{B83A9B96-4418-4B66-A78F-50576ADD53F9}" presName="composite" presStyleCnt="0"/>
      <dgm:spPr/>
    </dgm:pt>
    <dgm:pt modelId="{AD2B165B-3394-4039-B4C1-2A215E053B07}" type="pres">
      <dgm:prSet presAssocID="{B83A9B96-4418-4B66-A78F-50576ADD53F9}" presName="Image" presStyleLbl="alignNode1" presStyleIdx="3" presStyleCnt="4" custScaleX="89509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205A46E-8F9D-4F89-B564-70FFB5EB5A00}" type="pres">
      <dgm:prSet presAssocID="{B83A9B96-4418-4B66-A78F-50576ADD53F9}" presName="Paren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8258D2-B2BF-4BCB-BABA-CEB61D45A307}" srcId="{2A3B55B9-042E-43EA-890A-0E96962922F1}" destId="{0ACEFA58-68FB-462B-A323-A2D125276D55}" srcOrd="2" destOrd="0" parTransId="{6231EF4A-D75E-4696-B64E-2D2978252EC2}" sibTransId="{948FEC11-B9CE-4CC0-A81C-9999B83AD45E}"/>
    <dgm:cxn modelId="{CE2A3C0A-B0C6-430B-8C0F-07060A745D2F}" type="presOf" srcId="{EDFE083A-CD58-41AE-B847-3F77D589FCAB}" destId="{8EA45EBA-52E8-4802-99C5-C06CCC643A68}" srcOrd="0" destOrd="0" presId="urn:microsoft.com/office/officeart/2008/layout/PictureAccentBlocks"/>
    <dgm:cxn modelId="{A0A94F20-8F49-47B3-849F-317FD4D51AD2}" type="presOf" srcId="{2A3B55B9-042E-43EA-890A-0E96962922F1}" destId="{29438B11-3C71-4E43-A3B3-1B20D3AD9C9D}" srcOrd="0" destOrd="0" presId="urn:microsoft.com/office/officeart/2008/layout/PictureAccentBlocks"/>
    <dgm:cxn modelId="{0E258899-5A0A-4B5D-9022-DA48FFC9A113}" type="presOf" srcId="{B83A9B96-4418-4B66-A78F-50576ADD53F9}" destId="{F205A46E-8F9D-4F89-B564-70FFB5EB5A00}" srcOrd="0" destOrd="0" presId="urn:microsoft.com/office/officeart/2008/layout/PictureAccentBlocks"/>
    <dgm:cxn modelId="{9854725E-790B-4E6B-A676-82486B7511BD}" srcId="{2A3B55B9-042E-43EA-890A-0E96962922F1}" destId="{09C9C784-C23E-4024-820B-27AA4DD79A1B}" srcOrd="0" destOrd="0" parTransId="{5B4A6677-59F3-40D7-93AC-F3242A8F98D0}" sibTransId="{81B6D996-6385-46BD-9137-7619E0318FE8}"/>
    <dgm:cxn modelId="{6E038D12-6466-46FA-B30D-8E87A0AFE590}" type="presOf" srcId="{0ACEFA58-68FB-462B-A323-A2D125276D55}" destId="{4130077D-4D4A-4381-95EB-9389F609F1A0}" srcOrd="0" destOrd="0" presId="urn:microsoft.com/office/officeart/2008/layout/PictureAccentBlocks"/>
    <dgm:cxn modelId="{A289BC82-47B4-4425-9C44-2FAAB0D8131D}" type="presOf" srcId="{09C9C784-C23E-4024-820B-27AA4DD79A1B}" destId="{D7B8F970-96AB-425D-B9B9-3151FFF08849}" srcOrd="0" destOrd="0" presId="urn:microsoft.com/office/officeart/2008/layout/PictureAccentBlocks"/>
    <dgm:cxn modelId="{E08202F0-779F-4895-93AF-9F3F47B2A3C9}" srcId="{2A3B55B9-042E-43EA-890A-0E96962922F1}" destId="{B83A9B96-4418-4B66-A78F-50576ADD53F9}" srcOrd="3" destOrd="0" parTransId="{8E4DBD9B-3055-4063-A49E-3249221695E7}" sibTransId="{FFB98588-8C9A-4A9C-A825-31CF4BFC26E9}"/>
    <dgm:cxn modelId="{28C2FA29-0D3D-4EB3-A43A-73BA8836C3F2}" srcId="{2A3B55B9-042E-43EA-890A-0E96962922F1}" destId="{EDFE083A-CD58-41AE-B847-3F77D589FCAB}" srcOrd="1" destOrd="0" parTransId="{CB67C675-7CBC-46D7-BAC5-E713B8FC4D37}" sibTransId="{35977182-FEED-4EA5-BA59-111358900E82}"/>
    <dgm:cxn modelId="{1A3DB303-E726-4117-B300-DD19BD4B4D74}" type="presParOf" srcId="{29438B11-3C71-4E43-A3B3-1B20D3AD9C9D}" destId="{7DAAD9E7-547B-4FFE-8F34-9D6C207FF3E5}" srcOrd="0" destOrd="0" presId="urn:microsoft.com/office/officeart/2008/layout/PictureAccentBlocks"/>
    <dgm:cxn modelId="{E38D432E-B94D-4841-BFC7-01169656EF15}" type="presParOf" srcId="{7DAAD9E7-547B-4FFE-8F34-9D6C207FF3E5}" destId="{75B4A753-AC5D-47E3-9583-0D0829047DFB}" srcOrd="0" destOrd="0" presId="urn:microsoft.com/office/officeart/2008/layout/PictureAccentBlocks"/>
    <dgm:cxn modelId="{CD86B342-5111-4AB4-BB14-D836ED39D7C1}" type="presParOf" srcId="{7DAAD9E7-547B-4FFE-8F34-9D6C207FF3E5}" destId="{D7B8F970-96AB-425D-B9B9-3151FFF08849}" srcOrd="1" destOrd="0" presId="urn:microsoft.com/office/officeart/2008/layout/PictureAccentBlocks"/>
    <dgm:cxn modelId="{A6661307-0E62-4711-8F86-00A6BBB8417F}" type="presParOf" srcId="{29438B11-3C71-4E43-A3B3-1B20D3AD9C9D}" destId="{18472CA4-B0AE-4594-AC7F-B99801AC0868}" srcOrd="1" destOrd="0" presId="urn:microsoft.com/office/officeart/2008/layout/PictureAccentBlocks"/>
    <dgm:cxn modelId="{2DB5AC20-D463-4517-8F46-691AE4BD324C}" type="presParOf" srcId="{29438B11-3C71-4E43-A3B3-1B20D3AD9C9D}" destId="{25E0CA57-5042-4531-9D1B-EC663BF1B592}" srcOrd="2" destOrd="0" presId="urn:microsoft.com/office/officeart/2008/layout/PictureAccentBlocks"/>
    <dgm:cxn modelId="{D0E40BCA-042B-442E-A68D-171CD0952246}" type="presParOf" srcId="{25E0CA57-5042-4531-9D1B-EC663BF1B592}" destId="{AB2D47D7-893C-4292-90BA-2FC1B4265167}" srcOrd="0" destOrd="0" presId="urn:microsoft.com/office/officeart/2008/layout/PictureAccentBlocks"/>
    <dgm:cxn modelId="{E5959B4E-C010-4112-8D01-4FEB88474643}" type="presParOf" srcId="{25E0CA57-5042-4531-9D1B-EC663BF1B592}" destId="{8EA45EBA-52E8-4802-99C5-C06CCC643A68}" srcOrd="1" destOrd="0" presId="urn:microsoft.com/office/officeart/2008/layout/PictureAccentBlocks"/>
    <dgm:cxn modelId="{FC0F2A00-DF45-4588-ABFD-F03E3355C559}" type="presParOf" srcId="{29438B11-3C71-4E43-A3B3-1B20D3AD9C9D}" destId="{481F156C-CE14-4720-A0EA-B372D0A63BB3}" srcOrd="3" destOrd="0" presId="urn:microsoft.com/office/officeart/2008/layout/PictureAccentBlocks"/>
    <dgm:cxn modelId="{F17D485B-3AB9-4775-83D4-362F94900F5E}" type="presParOf" srcId="{29438B11-3C71-4E43-A3B3-1B20D3AD9C9D}" destId="{974680E6-93E5-4978-9B9A-361202067483}" srcOrd="4" destOrd="0" presId="urn:microsoft.com/office/officeart/2008/layout/PictureAccentBlocks"/>
    <dgm:cxn modelId="{F6882AB8-50D2-4FA1-8384-BD538F812090}" type="presParOf" srcId="{974680E6-93E5-4978-9B9A-361202067483}" destId="{9FE99231-6184-471A-8A6D-132EC1B687B4}" srcOrd="0" destOrd="0" presId="urn:microsoft.com/office/officeart/2008/layout/PictureAccentBlocks"/>
    <dgm:cxn modelId="{FFC56A8C-FA7E-4C92-99D6-8A3959405B91}" type="presParOf" srcId="{974680E6-93E5-4978-9B9A-361202067483}" destId="{4130077D-4D4A-4381-95EB-9389F609F1A0}" srcOrd="1" destOrd="0" presId="urn:microsoft.com/office/officeart/2008/layout/PictureAccentBlocks"/>
    <dgm:cxn modelId="{C34A6D3B-74E8-4BF0-9742-131DD30CFEB2}" type="presParOf" srcId="{29438B11-3C71-4E43-A3B3-1B20D3AD9C9D}" destId="{CBAC24CA-1ACD-4E3D-9A1A-99DD0C17C538}" srcOrd="5" destOrd="0" presId="urn:microsoft.com/office/officeart/2008/layout/PictureAccentBlocks"/>
    <dgm:cxn modelId="{5CFF3C11-88F2-4AB9-8C9B-DA2811A44212}" type="presParOf" srcId="{29438B11-3C71-4E43-A3B3-1B20D3AD9C9D}" destId="{D31B1AAC-EB45-4CCC-9D07-696B7B263817}" srcOrd="6" destOrd="0" presId="urn:microsoft.com/office/officeart/2008/layout/PictureAccentBlocks"/>
    <dgm:cxn modelId="{7762C0DF-E940-4B30-85E4-854100C204F8}" type="presParOf" srcId="{D31B1AAC-EB45-4CCC-9D07-696B7B263817}" destId="{AD2B165B-3394-4039-B4C1-2A215E053B07}" srcOrd="0" destOrd="0" presId="urn:microsoft.com/office/officeart/2008/layout/PictureAccentBlocks"/>
    <dgm:cxn modelId="{E58BFF32-DBA7-4A5A-A0E1-76A74DDF636B}" type="presParOf" srcId="{D31B1AAC-EB45-4CCC-9D07-696B7B263817}" destId="{F205A46E-8F9D-4F89-B564-70FFB5EB5A00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16EDD3-C8B5-4E93-A7AA-0DF438848586}" type="doc">
      <dgm:prSet loTypeId="urn:microsoft.com/office/officeart/2008/layout/VerticalCircle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F9430F-8798-4E93-88BD-B7B576C5BB13}">
      <dgm:prSet/>
      <dgm:spPr/>
      <dgm:t>
        <a:bodyPr/>
        <a:lstStyle/>
        <a:p>
          <a:pPr algn="l" rtl="0"/>
          <a:r>
            <a:rPr lang="ru-RU" b="1" dirty="0" smtClean="0"/>
            <a:t>Ермаковская</a:t>
          </a:r>
          <a:r>
            <a:rPr lang="ru-RU" dirty="0" smtClean="0"/>
            <a:t> </a:t>
          </a:r>
          <a:r>
            <a:rPr lang="ru-RU" b="1" dirty="0" smtClean="0"/>
            <a:t>СШ №1 -3</a:t>
          </a:r>
          <a:endParaRPr lang="ru-RU" b="1" dirty="0"/>
        </a:p>
      </dgm:t>
    </dgm:pt>
    <dgm:pt modelId="{B4BD77A4-D53C-4056-9B81-A94051587CD9}" type="parTrans" cxnId="{BFF0B836-1A3F-408E-B971-CDAD0D2CC0A6}">
      <dgm:prSet/>
      <dgm:spPr/>
      <dgm:t>
        <a:bodyPr/>
        <a:lstStyle/>
        <a:p>
          <a:endParaRPr lang="ru-RU"/>
        </a:p>
      </dgm:t>
    </dgm:pt>
    <dgm:pt modelId="{C51E74EE-D522-45F4-A949-001A05B3C22A}" type="sibTrans" cxnId="{BFF0B836-1A3F-408E-B971-CDAD0D2CC0A6}">
      <dgm:prSet/>
      <dgm:spPr/>
      <dgm:t>
        <a:bodyPr/>
        <a:lstStyle/>
        <a:p>
          <a:endParaRPr lang="ru-RU"/>
        </a:p>
      </dgm:t>
    </dgm:pt>
    <dgm:pt modelId="{185E5BFC-0BA9-45BB-9562-D441933B45CF}">
      <dgm:prSet/>
      <dgm:spPr/>
      <dgm:t>
        <a:bodyPr/>
        <a:lstStyle/>
        <a:p>
          <a:pPr algn="l" rtl="0"/>
          <a:r>
            <a:rPr lang="ru-RU" b="1" dirty="0" smtClean="0"/>
            <a:t>Ермаковская СШ №2 -1</a:t>
          </a:r>
          <a:endParaRPr lang="ru-RU" b="1" dirty="0"/>
        </a:p>
      </dgm:t>
    </dgm:pt>
    <dgm:pt modelId="{7ABD497F-E955-47E9-BEEC-05AFC4641849}" type="parTrans" cxnId="{4284FC14-D455-44F7-AC1F-B5F7C9FC3522}">
      <dgm:prSet/>
      <dgm:spPr/>
      <dgm:t>
        <a:bodyPr/>
        <a:lstStyle/>
        <a:p>
          <a:endParaRPr lang="ru-RU"/>
        </a:p>
      </dgm:t>
    </dgm:pt>
    <dgm:pt modelId="{2F18074F-BD1D-4B28-BFD8-40FE62C53A8F}" type="sibTrans" cxnId="{4284FC14-D455-44F7-AC1F-B5F7C9FC3522}">
      <dgm:prSet/>
      <dgm:spPr/>
      <dgm:t>
        <a:bodyPr/>
        <a:lstStyle/>
        <a:p>
          <a:endParaRPr lang="ru-RU"/>
        </a:p>
      </dgm:t>
    </dgm:pt>
    <dgm:pt modelId="{9E1D68C0-9FAF-4AD7-BCC5-B262B6ABA5DA}">
      <dgm:prSet/>
      <dgm:spPr/>
      <dgm:t>
        <a:bodyPr/>
        <a:lstStyle/>
        <a:p>
          <a:pPr algn="l" rtl="0"/>
          <a:r>
            <a:rPr lang="ru-RU" b="1" dirty="0" smtClean="0"/>
            <a:t>Нижнесуэтукская СШ -1</a:t>
          </a:r>
          <a:endParaRPr lang="ru-RU" b="1" dirty="0"/>
        </a:p>
      </dgm:t>
    </dgm:pt>
    <dgm:pt modelId="{8F0FCD1E-5D0D-49FB-852E-AB61DD13770F}" type="parTrans" cxnId="{38C9AEC1-8506-4A23-9AAE-3B381E0A3D97}">
      <dgm:prSet/>
      <dgm:spPr/>
      <dgm:t>
        <a:bodyPr/>
        <a:lstStyle/>
        <a:p>
          <a:endParaRPr lang="ru-RU"/>
        </a:p>
      </dgm:t>
    </dgm:pt>
    <dgm:pt modelId="{E5FEB9ED-2AE9-486E-A3D5-BD602194354F}" type="sibTrans" cxnId="{38C9AEC1-8506-4A23-9AAE-3B381E0A3D97}">
      <dgm:prSet/>
      <dgm:spPr/>
      <dgm:t>
        <a:bodyPr/>
        <a:lstStyle/>
        <a:p>
          <a:endParaRPr lang="ru-RU"/>
        </a:p>
      </dgm:t>
    </dgm:pt>
    <dgm:pt modelId="{CD777A68-7C33-433D-B123-E3BD30D18D83}">
      <dgm:prSet/>
      <dgm:spPr/>
      <dgm:t>
        <a:bodyPr/>
        <a:lstStyle/>
        <a:p>
          <a:pPr algn="l" rtl="0"/>
          <a:r>
            <a:rPr lang="ru-RU" b="1" dirty="0" smtClean="0"/>
            <a:t>Жеблахтинская СШ -1</a:t>
          </a:r>
          <a:endParaRPr lang="ru-RU" b="1" dirty="0"/>
        </a:p>
      </dgm:t>
    </dgm:pt>
    <dgm:pt modelId="{4FE13602-8461-49F7-A427-D953BAA056E8}" type="parTrans" cxnId="{9585D773-8C62-48DB-9879-835FD7187C63}">
      <dgm:prSet/>
      <dgm:spPr/>
      <dgm:t>
        <a:bodyPr/>
        <a:lstStyle/>
        <a:p>
          <a:endParaRPr lang="ru-RU"/>
        </a:p>
      </dgm:t>
    </dgm:pt>
    <dgm:pt modelId="{AB9662A2-BE49-4481-9FA8-20A36E6D022E}" type="sibTrans" cxnId="{9585D773-8C62-48DB-9879-835FD7187C63}">
      <dgm:prSet/>
      <dgm:spPr/>
      <dgm:t>
        <a:bodyPr/>
        <a:lstStyle/>
        <a:p>
          <a:endParaRPr lang="ru-RU"/>
        </a:p>
      </dgm:t>
    </dgm:pt>
    <dgm:pt modelId="{4CB0D128-BCE8-4784-930D-79F0503E9D37}">
      <dgm:prSet/>
      <dgm:spPr/>
      <dgm:t>
        <a:bodyPr/>
        <a:lstStyle/>
        <a:p>
          <a:pPr algn="l" rtl="0"/>
          <a:r>
            <a:rPr lang="ru-RU" b="1" dirty="0" smtClean="0"/>
            <a:t>Григорьевская СШ-1</a:t>
          </a:r>
          <a:endParaRPr lang="ru-RU" b="1" dirty="0"/>
        </a:p>
      </dgm:t>
    </dgm:pt>
    <dgm:pt modelId="{2A8762F3-EF36-4F15-82C9-6E9FD783DAF6}" type="parTrans" cxnId="{41C819BE-04E2-4A16-915D-EEAEAC8F1E2D}">
      <dgm:prSet/>
      <dgm:spPr/>
      <dgm:t>
        <a:bodyPr/>
        <a:lstStyle/>
        <a:p>
          <a:endParaRPr lang="ru-RU"/>
        </a:p>
      </dgm:t>
    </dgm:pt>
    <dgm:pt modelId="{C4C9BE3B-94CB-48EE-A1D0-374DF634F015}" type="sibTrans" cxnId="{41C819BE-04E2-4A16-915D-EEAEAC8F1E2D}">
      <dgm:prSet/>
      <dgm:spPr/>
      <dgm:t>
        <a:bodyPr/>
        <a:lstStyle/>
        <a:p>
          <a:endParaRPr lang="ru-RU"/>
        </a:p>
      </dgm:t>
    </dgm:pt>
    <dgm:pt modelId="{5472B6B1-532C-40A4-AEA9-8085428DA0E0}">
      <dgm:prSet/>
      <dgm:spPr/>
      <dgm:t>
        <a:bodyPr/>
        <a:lstStyle/>
        <a:p>
          <a:pPr algn="l" rtl="0"/>
          <a:r>
            <a:rPr lang="ru-RU" b="1" dirty="0" smtClean="0"/>
            <a:t>Мигнинская СШ-1</a:t>
          </a:r>
          <a:endParaRPr lang="ru-RU" b="1" dirty="0"/>
        </a:p>
      </dgm:t>
    </dgm:pt>
    <dgm:pt modelId="{786246A7-D794-4775-84C2-F055C1662F18}" type="parTrans" cxnId="{DD063EA4-F008-4D56-8AD4-DA30CD8696EB}">
      <dgm:prSet/>
      <dgm:spPr/>
      <dgm:t>
        <a:bodyPr/>
        <a:lstStyle/>
        <a:p>
          <a:endParaRPr lang="ru-RU"/>
        </a:p>
      </dgm:t>
    </dgm:pt>
    <dgm:pt modelId="{57FA5803-B00A-4FDC-B0F5-8082602E5E07}" type="sibTrans" cxnId="{DD063EA4-F008-4D56-8AD4-DA30CD8696EB}">
      <dgm:prSet/>
      <dgm:spPr/>
      <dgm:t>
        <a:bodyPr/>
        <a:lstStyle/>
        <a:p>
          <a:endParaRPr lang="ru-RU"/>
        </a:p>
      </dgm:t>
    </dgm:pt>
    <dgm:pt modelId="{2E1C88DD-63ED-4D4F-AF32-AA5B20505C1A}">
      <dgm:prSet/>
      <dgm:spPr/>
      <dgm:t>
        <a:bodyPr/>
        <a:lstStyle/>
        <a:p>
          <a:pPr algn="l" rtl="0"/>
          <a:r>
            <a:rPr lang="ru-RU" b="1" dirty="0" smtClean="0"/>
            <a:t>Разъезженская СШ-2</a:t>
          </a:r>
          <a:endParaRPr lang="ru-RU" b="1" dirty="0"/>
        </a:p>
      </dgm:t>
    </dgm:pt>
    <dgm:pt modelId="{90C15643-05C5-4BBD-BDA5-037C81DE0745}" type="parTrans" cxnId="{14F9846E-94CC-4F32-96F0-D48743E24173}">
      <dgm:prSet/>
      <dgm:spPr/>
      <dgm:t>
        <a:bodyPr/>
        <a:lstStyle/>
        <a:p>
          <a:endParaRPr lang="ru-RU"/>
        </a:p>
      </dgm:t>
    </dgm:pt>
    <dgm:pt modelId="{2D793127-7978-4123-8663-FBF6884C30E8}" type="sibTrans" cxnId="{14F9846E-94CC-4F32-96F0-D48743E24173}">
      <dgm:prSet/>
      <dgm:spPr/>
      <dgm:t>
        <a:bodyPr/>
        <a:lstStyle/>
        <a:p>
          <a:endParaRPr lang="ru-RU"/>
        </a:p>
      </dgm:t>
    </dgm:pt>
    <dgm:pt modelId="{8D269650-266D-4FC6-B7C4-7D627702DE71}">
      <dgm:prSet/>
      <dgm:spPr/>
      <dgm:t>
        <a:bodyPr/>
        <a:lstStyle/>
        <a:p>
          <a:pPr algn="l" rtl="0"/>
          <a:r>
            <a:rPr lang="ru-RU" b="1" dirty="0" smtClean="0"/>
            <a:t>Новоозерновская СШ-1</a:t>
          </a:r>
          <a:endParaRPr lang="ru-RU" b="1" dirty="0"/>
        </a:p>
      </dgm:t>
    </dgm:pt>
    <dgm:pt modelId="{1469363B-6EA8-4ECF-9B67-20B1ECECE1C4}" type="parTrans" cxnId="{8BF5AEC5-5573-481B-A0E7-E1ADFE3592C3}">
      <dgm:prSet/>
      <dgm:spPr/>
      <dgm:t>
        <a:bodyPr/>
        <a:lstStyle/>
        <a:p>
          <a:endParaRPr lang="ru-RU"/>
        </a:p>
      </dgm:t>
    </dgm:pt>
    <dgm:pt modelId="{8F88A768-EB0D-4B8A-9065-42813033DAA5}" type="sibTrans" cxnId="{8BF5AEC5-5573-481B-A0E7-E1ADFE3592C3}">
      <dgm:prSet/>
      <dgm:spPr/>
      <dgm:t>
        <a:bodyPr/>
        <a:lstStyle/>
        <a:p>
          <a:endParaRPr lang="ru-RU"/>
        </a:p>
      </dgm:t>
    </dgm:pt>
    <dgm:pt modelId="{53943553-0ED2-4178-BB0C-870F010A4812}">
      <dgm:prSet/>
      <dgm:spPr/>
      <dgm:t>
        <a:bodyPr/>
        <a:lstStyle/>
        <a:p>
          <a:pPr algn="l" rtl="0"/>
          <a:r>
            <a:rPr lang="ru-RU" b="1" dirty="0" smtClean="0"/>
            <a:t>  Ойская СШ -1</a:t>
          </a:r>
          <a:endParaRPr lang="ru-RU" b="1" dirty="0"/>
        </a:p>
      </dgm:t>
    </dgm:pt>
    <dgm:pt modelId="{9F0F83CE-644D-4361-B303-EF0256C7B579}" type="parTrans" cxnId="{0983F169-4744-4F4D-B933-B32AB3218A01}">
      <dgm:prSet/>
      <dgm:spPr/>
      <dgm:t>
        <a:bodyPr/>
        <a:lstStyle/>
        <a:p>
          <a:endParaRPr lang="ru-RU"/>
        </a:p>
      </dgm:t>
    </dgm:pt>
    <dgm:pt modelId="{967B8DEB-3F93-4858-8B84-DD22C0EFEE63}" type="sibTrans" cxnId="{0983F169-4744-4F4D-B933-B32AB3218A01}">
      <dgm:prSet/>
      <dgm:spPr/>
      <dgm:t>
        <a:bodyPr/>
        <a:lstStyle/>
        <a:p>
          <a:endParaRPr lang="ru-RU"/>
        </a:p>
      </dgm:t>
    </dgm:pt>
    <dgm:pt modelId="{F20B32A3-55EF-45DD-AE97-DC8B8AB85F7B}" type="pres">
      <dgm:prSet presAssocID="{8316EDD3-C8B5-4E93-A7AA-0DF438848586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C7BBDE2A-2544-4A4F-8571-2F13219F9021}" type="pres">
      <dgm:prSet presAssocID="{89F9430F-8798-4E93-88BD-B7B576C5BB13}" presName="noChildren" presStyleCnt="0"/>
      <dgm:spPr/>
    </dgm:pt>
    <dgm:pt modelId="{A28D4AA3-E4F1-433D-BA2D-86D006EE91D7}" type="pres">
      <dgm:prSet presAssocID="{89F9430F-8798-4E93-88BD-B7B576C5BB13}" presName="gap" presStyleCnt="0"/>
      <dgm:spPr/>
    </dgm:pt>
    <dgm:pt modelId="{1050E3F1-C078-4E7F-A8C8-746ABE2C94BC}" type="pres">
      <dgm:prSet presAssocID="{89F9430F-8798-4E93-88BD-B7B576C5BB13}" presName="medCircle2" presStyleLbl="vennNode1" presStyleIdx="0" presStyleCnt="9"/>
      <dgm:spPr/>
    </dgm:pt>
    <dgm:pt modelId="{58C0B201-F0C1-4E22-9382-43776E89F448}" type="pres">
      <dgm:prSet presAssocID="{89F9430F-8798-4E93-88BD-B7B576C5BB13}" presName="txLvlOnly1" presStyleLbl="revTx" presStyleIdx="0" presStyleCnt="9" custLinFactNeighborX="-594" custLinFactNeighborY="-11038"/>
      <dgm:spPr/>
      <dgm:t>
        <a:bodyPr/>
        <a:lstStyle/>
        <a:p>
          <a:endParaRPr lang="ru-RU"/>
        </a:p>
      </dgm:t>
    </dgm:pt>
    <dgm:pt modelId="{CA0B9323-9C73-43ED-A14A-BE77D19E7CF2}" type="pres">
      <dgm:prSet presAssocID="{185E5BFC-0BA9-45BB-9562-D441933B45CF}" presName="noChildren" presStyleCnt="0"/>
      <dgm:spPr/>
    </dgm:pt>
    <dgm:pt modelId="{72E3D4F2-0E99-4E71-B714-22CB5AFEA725}" type="pres">
      <dgm:prSet presAssocID="{185E5BFC-0BA9-45BB-9562-D441933B45CF}" presName="gap" presStyleCnt="0"/>
      <dgm:spPr/>
    </dgm:pt>
    <dgm:pt modelId="{3C234070-CF50-44ED-8A24-19C243CD298B}" type="pres">
      <dgm:prSet presAssocID="{185E5BFC-0BA9-45BB-9562-D441933B45CF}" presName="medCircle2" presStyleLbl="vennNode1" presStyleIdx="1" presStyleCnt="9"/>
      <dgm:spPr/>
    </dgm:pt>
    <dgm:pt modelId="{6B2AB044-D40B-425E-844D-6B46D87E7E30}" type="pres">
      <dgm:prSet presAssocID="{185E5BFC-0BA9-45BB-9562-D441933B45CF}" presName="txLvlOnly1" presStyleLbl="revTx" presStyleIdx="1" presStyleCnt="9"/>
      <dgm:spPr/>
      <dgm:t>
        <a:bodyPr/>
        <a:lstStyle/>
        <a:p>
          <a:endParaRPr lang="ru-RU"/>
        </a:p>
      </dgm:t>
    </dgm:pt>
    <dgm:pt modelId="{FF66BEBE-9087-4F38-B025-73C2674BEBE8}" type="pres">
      <dgm:prSet presAssocID="{53943553-0ED2-4178-BB0C-870F010A4812}" presName="noChildren" presStyleCnt="0"/>
      <dgm:spPr/>
    </dgm:pt>
    <dgm:pt modelId="{F0F630DD-871E-4A8D-861D-575B33640767}" type="pres">
      <dgm:prSet presAssocID="{53943553-0ED2-4178-BB0C-870F010A4812}" presName="gap" presStyleCnt="0"/>
      <dgm:spPr/>
    </dgm:pt>
    <dgm:pt modelId="{9737EB7D-00E7-4C7E-84BD-C208F719CFB8}" type="pres">
      <dgm:prSet presAssocID="{53943553-0ED2-4178-BB0C-870F010A4812}" presName="medCircle2" presStyleLbl="vennNode1" presStyleIdx="2" presStyleCnt="9"/>
      <dgm:spPr/>
    </dgm:pt>
    <dgm:pt modelId="{9A6D8799-E467-487C-A631-7AD4E7218C7F}" type="pres">
      <dgm:prSet presAssocID="{53943553-0ED2-4178-BB0C-870F010A4812}" presName="txLvlOnly1" presStyleLbl="revTx" presStyleIdx="2" presStyleCnt="9" custLinFactNeighborX="-5444" custLinFactNeighborY="5094"/>
      <dgm:spPr/>
      <dgm:t>
        <a:bodyPr/>
        <a:lstStyle/>
        <a:p>
          <a:endParaRPr lang="ru-RU"/>
        </a:p>
      </dgm:t>
    </dgm:pt>
    <dgm:pt modelId="{B041D1C5-49EA-4609-A179-408C7D1EAA6E}" type="pres">
      <dgm:prSet presAssocID="{9E1D68C0-9FAF-4AD7-BCC5-B262B6ABA5DA}" presName="noChildren" presStyleCnt="0"/>
      <dgm:spPr/>
    </dgm:pt>
    <dgm:pt modelId="{1704C883-C485-43F1-9108-0F987635865E}" type="pres">
      <dgm:prSet presAssocID="{9E1D68C0-9FAF-4AD7-BCC5-B262B6ABA5DA}" presName="gap" presStyleCnt="0"/>
      <dgm:spPr/>
    </dgm:pt>
    <dgm:pt modelId="{EBB96F39-1CC0-41DD-9894-6E2537CD9F24}" type="pres">
      <dgm:prSet presAssocID="{9E1D68C0-9FAF-4AD7-BCC5-B262B6ABA5DA}" presName="medCircle2" presStyleLbl="vennNode1" presStyleIdx="3" presStyleCnt="9"/>
      <dgm:spPr/>
    </dgm:pt>
    <dgm:pt modelId="{487E3A14-1D9C-4706-9247-7AB1FD02D737}" type="pres">
      <dgm:prSet presAssocID="{9E1D68C0-9FAF-4AD7-BCC5-B262B6ABA5DA}" presName="txLvlOnly1" presStyleLbl="revTx" presStyleIdx="3" presStyleCnt="9"/>
      <dgm:spPr/>
      <dgm:t>
        <a:bodyPr/>
        <a:lstStyle/>
        <a:p>
          <a:endParaRPr lang="ru-RU"/>
        </a:p>
      </dgm:t>
    </dgm:pt>
    <dgm:pt modelId="{15ABD0CF-59E3-4993-8DB9-5338EE3C0B26}" type="pres">
      <dgm:prSet presAssocID="{CD777A68-7C33-433D-B123-E3BD30D18D83}" presName="noChildren" presStyleCnt="0"/>
      <dgm:spPr/>
    </dgm:pt>
    <dgm:pt modelId="{F94A848D-A4BD-4EE4-AA80-D05BDF2113A4}" type="pres">
      <dgm:prSet presAssocID="{CD777A68-7C33-433D-B123-E3BD30D18D83}" presName="gap" presStyleCnt="0"/>
      <dgm:spPr/>
    </dgm:pt>
    <dgm:pt modelId="{E3363DC5-01C1-47A8-8E41-13F2585F8CB7}" type="pres">
      <dgm:prSet presAssocID="{CD777A68-7C33-433D-B123-E3BD30D18D83}" presName="medCircle2" presStyleLbl="vennNode1" presStyleIdx="4" presStyleCnt="9"/>
      <dgm:spPr/>
    </dgm:pt>
    <dgm:pt modelId="{5969F888-B18A-47C9-A9FC-E62BEA08534B}" type="pres">
      <dgm:prSet presAssocID="{CD777A68-7C33-433D-B123-E3BD30D18D83}" presName="txLvlOnly1" presStyleLbl="revTx" presStyleIdx="4" presStyleCnt="9"/>
      <dgm:spPr/>
      <dgm:t>
        <a:bodyPr/>
        <a:lstStyle/>
        <a:p>
          <a:endParaRPr lang="ru-RU"/>
        </a:p>
      </dgm:t>
    </dgm:pt>
    <dgm:pt modelId="{A519DC52-4C53-4EE6-B01E-51508830CE45}" type="pres">
      <dgm:prSet presAssocID="{4CB0D128-BCE8-4784-930D-79F0503E9D37}" presName="noChildren" presStyleCnt="0"/>
      <dgm:spPr/>
    </dgm:pt>
    <dgm:pt modelId="{C7567FFB-9BA8-46BB-B8EA-CA3A9C24CA1D}" type="pres">
      <dgm:prSet presAssocID="{4CB0D128-BCE8-4784-930D-79F0503E9D37}" presName="gap" presStyleCnt="0"/>
      <dgm:spPr/>
    </dgm:pt>
    <dgm:pt modelId="{8EA982C4-E7CC-49FF-BD36-C044D6AFFE4D}" type="pres">
      <dgm:prSet presAssocID="{4CB0D128-BCE8-4784-930D-79F0503E9D37}" presName="medCircle2" presStyleLbl="vennNode1" presStyleIdx="5" presStyleCnt="9"/>
      <dgm:spPr/>
    </dgm:pt>
    <dgm:pt modelId="{CE705C7F-3756-454D-8121-60481AF3B1FF}" type="pres">
      <dgm:prSet presAssocID="{4CB0D128-BCE8-4784-930D-79F0503E9D37}" presName="txLvlOnly1" presStyleLbl="revTx" presStyleIdx="5" presStyleCnt="9"/>
      <dgm:spPr/>
      <dgm:t>
        <a:bodyPr/>
        <a:lstStyle/>
        <a:p>
          <a:endParaRPr lang="ru-RU"/>
        </a:p>
      </dgm:t>
    </dgm:pt>
    <dgm:pt modelId="{CCDE730E-5CBF-457F-8E1A-26945B400ED8}" type="pres">
      <dgm:prSet presAssocID="{5472B6B1-532C-40A4-AEA9-8085428DA0E0}" presName="noChildren" presStyleCnt="0"/>
      <dgm:spPr/>
    </dgm:pt>
    <dgm:pt modelId="{3A604241-3C76-4092-B083-31BF1E0E2C73}" type="pres">
      <dgm:prSet presAssocID="{5472B6B1-532C-40A4-AEA9-8085428DA0E0}" presName="gap" presStyleCnt="0"/>
      <dgm:spPr/>
    </dgm:pt>
    <dgm:pt modelId="{2AB3707C-A1B6-4764-B8DE-402DA5B2065C}" type="pres">
      <dgm:prSet presAssocID="{5472B6B1-532C-40A4-AEA9-8085428DA0E0}" presName="medCircle2" presStyleLbl="vennNode1" presStyleIdx="6" presStyleCnt="9"/>
      <dgm:spPr/>
    </dgm:pt>
    <dgm:pt modelId="{D064C977-224C-4F69-BA72-84AE49D30AFB}" type="pres">
      <dgm:prSet presAssocID="{5472B6B1-532C-40A4-AEA9-8085428DA0E0}" presName="txLvlOnly1" presStyleLbl="revTx" presStyleIdx="6" presStyleCnt="9"/>
      <dgm:spPr/>
      <dgm:t>
        <a:bodyPr/>
        <a:lstStyle/>
        <a:p>
          <a:endParaRPr lang="ru-RU"/>
        </a:p>
      </dgm:t>
    </dgm:pt>
    <dgm:pt modelId="{7AE24D6E-1A4B-4796-B803-1DBE666BC2A5}" type="pres">
      <dgm:prSet presAssocID="{2E1C88DD-63ED-4D4F-AF32-AA5B20505C1A}" presName="noChildren" presStyleCnt="0"/>
      <dgm:spPr/>
    </dgm:pt>
    <dgm:pt modelId="{577FD7FF-81CF-4179-A111-3646805B0E3B}" type="pres">
      <dgm:prSet presAssocID="{2E1C88DD-63ED-4D4F-AF32-AA5B20505C1A}" presName="gap" presStyleCnt="0"/>
      <dgm:spPr/>
    </dgm:pt>
    <dgm:pt modelId="{A35B898E-B48E-4F71-B2A3-62ED4C70C4E3}" type="pres">
      <dgm:prSet presAssocID="{2E1C88DD-63ED-4D4F-AF32-AA5B20505C1A}" presName="medCircle2" presStyleLbl="vennNode1" presStyleIdx="7" presStyleCnt="9"/>
      <dgm:spPr/>
    </dgm:pt>
    <dgm:pt modelId="{6809308F-CD82-4AF1-9568-D7D6B6DDF5A5}" type="pres">
      <dgm:prSet presAssocID="{2E1C88DD-63ED-4D4F-AF32-AA5B20505C1A}" presName="txLvlOnly1" presStyleLbl="revTx" presStyleIdx="7" presStyleCnt="9"/>
      <dgm:spPr/>
      <dgm:t>
        <a:bodyPr/>
        <a:lstStyle/>
        <a:p>
          <a:endParaRPr lang="ru-RU"/>
        </a:p>
      </dgm:t>
    </dgm:pt>
    <dgm:pt modelId="{B19CDB11-F1BA-4C3A-8BA9-3DDA7C0CA44D}" type="pres">
      <dgm:prSet presAssocID="{8D269650-266D-4FC6-B7C4-7D627702DE71}" presName="noChildren" presStyleCnt="0"/>
      <dgm:spPr/>
    </dgm:pt>
    <dgm:pt modelId="{AE37AAEC-3877-4D79-8D66-F24AB2625012}" type="pres">
      <dgm:prSet presAssocID="{8D269650-266D-4FC6-B7C4-7D627702DE71}" presName="gap" presStyleCnt="0"/>
      <dgm:spPr/>
    </dgm:pt>
    <dgm:pt modelId="{B2C95574-24A9-4C0B-9200-DB0FAEEDAA34}" type="pres">
      <dgm:prSet presAssocID="{8D269650-266D-4FC6-B7C4-7D627702DE71}" presName="medCircle2" presStyleLbl="vennNode1" presStyleIdx="8" presStyleCnt="9"/>
      <dgm:spPr/>
    </dgm:pt>
    <dgm:pt modelId="{4B62634D-45D4-4976-85FF-170ECBC7CEAB}" type="pres">
      <dgm:prSet presAssocID="{8D269650-266D-4FC6-B7C4-7D627702DE71}" presName="txLvlOnly1" presStyleLbl="revTx" presStyleIdx="8" presStyleCnt="9"/>
      <dgm:spPr/>
      <dgm:t>
        <a:bodyPr/>
        <a:lstStyle/>
        <a:p>
          <a:endParaRPr lang="ru-RU"/>
        </a:p>
      </dgm:t>
    </dgm:pt>
  </dgm:ptLst>
  <dgm:cxnLst>
    <dgm:cxn modelId="{8BF5AEC5-5573-481B-A0E7-E1ADFE3592C3}" srcId="{8316EDD3-C8B5-4E93-A7AA-0DF438848586}" destId="{8D269650-266D-4FC6-B7C4-7D627702DE71}" srcOrd="8" destOrd="0" parTransId="{1469363B-6EA8-4ECF-9B67-20B1ECECE1C4}" sibTransId="{8F88A768-EB0D-4B8A-9065-42813033DAA5}"/>
    <dgm:cxn modelId="{9585D773-8C62-48DB-9879-835FD7187C63}" srcId="{8316EDD3-C8B5-4E93-A7AA-0DF438848586}" destId="{CD777A68-7C33-433D-B123-E3BD30D18D83}" srcOrd="4" destOrd="0" parTransId="{4FE13602-8461-49F7-A427-D953BAA056E8}" sibTransId="{AB9662A2-BE49-4481-9FA8-20A36E6D022E}"/>
    <dgm:cxn modelId="{134CBFC7-D8C3-451C-8501-E7E702034D4B}" type="presOf" srcId="{9E1D68C0-9FAF-4AD7-BCC5-B262B6ABA5DA}" destId="{487E3A14-1D9C-4706-9247-7AB1FD02D737}" srcOrd="0" destOrd="0" presId="urn:microsoft.com/office/officeart/2008/layout/VerticalCircleList"/>
    <dgm:cxn modelId="{0BA6FCB9-31AA-4F59-ABCA-BFA687B7DFE1}" type="presOf" srcId="{53943553-0ED2-4178-BB0C-870F010A4812}" destId="{9A6D8799-E467-487C-A631-7AD4E7218C7F}" srcOrd="0" destOrd="0" presId="urn:microsoft.com/office/officeart/2008/layout/VerticalCircleList"/>
    <dgm:cxn modelId="{0983F169-4744-4F4D-B933-B32AB3218A01}" srcId="{8316EDD3-C8B5-4E93-A7AA-0DF438848586}" destId="{53943553-0ED2-4178-BB0C-870F010A4812}" srcOrd="2" destOrd="0" parTransId="{9F0F83CE-644D-4361-B303-EF0256C7B579}" sibTransId="{967B8DEB-3F93-4858-8B84-DD22C0EFEE63}"/>
    <dgm:cxn modelId="{9564A2E9-0F5D-41BA-8DAA-5639B26DDEF0}" type="presOf" srcId="{89F9430F-8798-4E93-88BD-B7B576C5BB13}" destId="{58C0B201-F0C1-4E22-9382-43776E89F448}" srcOrd="0" destOrd="0" presId="urn:microsoft.com/office/officeart/2008/layout/VerticalCircleList"/>
    <dgm:cxn modelId="{38C9AEC1-8506-4A23-9AAE-3B381E0A3D97}" srcId="{8316EDD3-C8B5-4E93-A7AA-0DF438848586}" destId="{9E1D68C0-9FAF-4AD7-BCC5-B262B6ABA5DA}" srcOrd="3" destOrd="0" parTransId="{8F0FCD1E-5D0D-49FB-852E-AB61DD13770F}" sibTransId="{E5FEB9ED-2AE9-486E-A3D5-BD602194354F}"/>
    <dgm:cxn modelId="{14F9846E-94CC-4F32-96F0-D48743E24173}" srcId="{8316EDD3-C8B5-4E93-A7AA-0DF438848586}" destId="{2E1C88DD-63ED-4D4F-AF32-AA5B20505C1A}" srcOrd="7" destOrd="0" parTransId="{90C15643-05C5-4BBD-BDA5-037C81DE0745}" sibTransId="{2D793127-7978-4123-8663-FBF6884C30E8}"/>
    <dgm:cxn modelId="{BFF0B836-1A3F-408E-B971-CDAD0D2CC0A6}" srcId="{8316EDD3-C8B5-4E93-A7AA-0DF438848586}" destId="{89F9430F-8798-4E93-88BD-B7B576C5BB13}" srcOrd="0" destOrd="0" parTransId="{B4BD77A4-D53C-4056-9B81-A94051587CD9}" sibTransId="{C51E74EE-D522-45F4-A949-001A05B3C22A}"/>
    <dgm:cxn modelId="{41C819BE-04E2-4A16-915D-EEAEAC8F1E2D}" srcId="{8316EDD3-C8B5-4E93-A7AA-0DF438848586}" destId="{4CB0D128-BCE8-4784-930D-79F0503E9D37}" srcOrd="5" destOrd="0" parTransId="{2A8762F3-EF36-4F15-82C9-6E9FD783DAF6}" sibTransId="{C4C9BE3B-94CB-48EE-A1D0-374DF634F015}"/>
    <dgm:cxn modelId="{07405D75-9A32-40FC-AA0F-2BA96A2F4DEA}" type="presOf" srcId="{8D269650-266D-4FC6-B7C4-7D627702DE71}" destId="{4B62634D-45D4-4976-85FF-170ECBC7CEAB}" srcOrd="0" destOrd="0" presId="urn:microsoft.com/office/officeart/2008/layout/VerticalCircleList"/>
    <dgm:cxn modelId="{4284FC14-D455-44F7-AC1F-B5F7C9FC3522}" srcId="{8316EDD3-C8B5-4E93-A7AA-0DF438848586}" destId="{185E5BFC-0BA9-45BB-9562-D441933B45CF}" srcOrd="1" destOrd="0" parTransId="{7ABD497F-E955-47E9-BEEC-05AFC4641849}" sibTransId="{2F18074F-BD1D-4B28-BFD8-40FE62C53A8F}"/>
    <dgm:cxn modelId="{DD063EA4-F008-4D56-8AD4-DA30CD8696EB}" srcId="{8316EDD3-C8B5-4E93-A7AA-0DF438848586}" destId="{5472B6B1-532C-40A4-AEA9-8085428DA0E0}" srcOrd="6" destOrd="0" parTransId="{786246A7-D794-4775-84C2-F055C1662F18}" sibTransId="{57FA5803-B00A-4FDC-B0F5-8082602E5E07}"/>
    <dgm:cxn modelId="{4E326695-9F4F-43CF-BE9C-95AFDCCC36E0}" type="presOf" srcId="{CD777A68-7C33-433D-B123-E3BD30D18D83}" destId="{5969F888-B18A-47C9-A9FC-E62BEA08534B}" srcOrd="0" destOrd="0" presId="urn:microsoft.com/office/officeart/2008/layout/VerticalCircleList"/>
    <dgm:cxn modelId="{4005F398-67E1-40DB-89A7-FFA76D56A004}" type="presOf" srcId="{185E5BFC-0BA9-45BB-9562-D441933B45CF}" destId="{6B2AB044-D40B-425E-844D-6B46D87E7E30}" srcOrd="0" destOrd="0" presId="urn:microsoft.com/office/officeart/2008/layout/VerticalCircleList"/>
    <dgm:cxn modelId="{46C1B586-E2DB-40C5-ACFB-28B373F90105}" type="presOf" srcId="{5472B6B1-532C-40A4-AEA9-8085428DA0E0}" destId="{D064C977-224C-4F69-BA72-84AE49D30AFB}" srcOrd="0" destOrd="0" presId="urn:microsoft.com/office/officeart/2008/layout/VerticalCircleList"/>
    <dgm:cxn modelId="{89F18A56-012E-468D-AF1D-B53AE0DB64EC}" type="presOf" srcId="{4CB0D128-BCE8-4784-930D-79F0503E9D37}" destId="{CE705C7F-3756-454D-8121-60481AF3B1FF}" srcOrd="0" destOrd="0" presId="urn:microsoft.com/office/officeart/2008/layout/VerticalCircleList"/>
    <dgm:cxn modelId="{02B7629B-AEF6-46DF-BA4F-93531435EB1A}" type="presOf" srcId="{8316EDD3-C8B5-4E93-A7AA-0DF438848586}" destId="{F20B32A3-55EF-45DD-AE97-DC8B8AB85F7B}" srcOrd="0" destOrd="0" presId="urn:microsoft.com/office/officeart/2008/layout/VerticalCircleList"/>
    <dgm:cxn modelId="{B0BD2390-9CB4-47FB-ABCF-1DC27F71E9E4}" type="presOf" srcId="{2E1C88DD-63ED-4D4F-AF32-AA5B20505C1A}" destId="{6809308F-CD82-4AF1-9568-D7D6B6DDF5A5}" srcOrd="0" destOrd="0" presId="urn:microsoft.com/office/officeart/2008/layout/VerticalCircleList"/>
    <dgm:cxn modelId="{C1030C97-CD5A-41D0-A5C9-1B8CA7CE8F4E}" type="presParOf" srcId="{F20B32A3-55EF-45DD-AE97-DC8B8AB85F7B}" destId="{C7BBDE2A-2544-4A4F-8571-2F13219F9021}" srcOrd="0" destOrd="0" presId="urn:microsoft.com/office/officeart/2008/layout/VerticalCircleList"/>
    <dgm:cxn modelId="{0E122357-E4E0-4C3F-AF89-CFAC15658B1D}" type="presParOf" srcId="{C7BBDE2A-2544-4A4F-8571-2F13219F9021}" destId="{A28D4AA3-E4F1-433D-BA2D-86D006EE91D7}" srcOrd="0" destOrd="0" presId="urn:microsoft.com/office/officeart/2008/layout/VerticalCircleList"/>
    <dgm:cxn modelId="{AC8EEA01-38E7-4404-B80B-1F85B634446D}" type="presParOf" srcId="{C7BBDE2A-2544-4A4F-8571-2F13219F9021}" destId="{1050E3F1-C078-4E7F-A8C8-746ABE2C94BC}" srcOrd="1" destOrd="0" presId="urn:microsoft.com/office/officeart/2008/layout/VerticalCircleList"/>
    <dgm:cxn modelId="{8D89E51D-7B76-44C7-973D-699A6D572C43}" type="presParOf" srcId="{C7BBDE2A-2544-4A4F-8571-2F13219F9021}" destId="{58C0B201-F0C1-4E22-9382-43776E89F448}" srcOrd="2" destOrd="0" presId="urn:microsoft.com/office/officeart/2008/layout/VerticalCircleList"/>
    <dgm:cxn modelId="{02E2E7DF-53F9-4B55-B43D-F77C92B6BF10}" type="presParOf" srcId="{F20B32A3-55EF-45DD-AE97-DC8B8AB85F7B}" destId="{CA0B9323-9C73-43ED-A14A-BE77D19E7CF2}" srcOrd="1" destOrd="0" presId="urn:microsoft.com/office/officeart/2008/layout/VerticalCircleList"/>
    <dgm:cxn modelId="{8A4273C6-9ABA-45A8-B5E1-274AE3861C66}" type="presParOf" srcId="{CA0B9323-9C73-43ED-A14A-BE77D19E7CF2}" destId="{72E3D4F2-0E99-4E71-B714-22CB5AFEA725}" srcOrd="0" destOrd="0" presId="urn:microsoft.com/office/officeart/2008/layout/VerticalCircleList"/>
    <dgm:cxn modelId="{6151C76C-6003-45DC-B7AB-0D5B38F42902}" type="presParOf" srcId="{CA0B9323-9C73-43ED-A14A-BE77D19E7CF2}" destId="{3C234070-CF50-44ED-8A24-19C243CD298B}" srcOrd="1" destOrd="0" presId="urn:microsoft.com/office/officeart/2008/layout/VerticalCircleList"/>
    <dgm:cxn modelId="{156174A5-E1F7-4CD7-A21E-01A375E77542}" type="presParOf" srcId="{CA0B9323-9C73-43ED-A14A-BE77D19E7CF2}" destId="{6B2AB044-D40B-425E-844D-6B46D87E7E30}" srcOrd="2" destOrd="0" presId="urn:microsoft.com/office/officeart/2008/layout/VerticalCircleList"/>
    <dgm:cxn modelId="{56865B99-7C39-404A-82D7-2CA91EB50D50}" type="presParOf" srcId="{F20B32A3-55EF-45DD-AE97-DC8B8AB85F7B}" destId="{FF66BEBE-9087-4F38-B025-73C2674BEBE8}" srcOrd="2" destOrd="0" presId="urn:microsoft.com/office/officeart/2008/layout/VerticalCircleList"/>
    <dgm:cxn modelId="{D26DB640-4BC3-4C3F-BECA-7EF72F13042D}" type="presParOf" srcId="{FF66BEBE-9087-4F38-B025-73C2674BEBE8}" destId="{F0F630DD-871E-4A8D-861D-575B33640767}" srcOrd="0" destOrd="0" presId="urn:microsoft.com/office/officeart/2008/layout/VerticalCircleList"/>
    <dgm:cxn modelId="{5D207AAB-0C1E-4EAF-B0FB-BCBD7BC52A7D}" type="presParOf" srcId="{FF66BEBE-9087-4F38-B025-73C2674BEBE8}" destId="{9737EB7D-00E7-4C7E-84BD-C208F719CFB8}" srcOrd="1" destOrd="0" presId="urn:microsoft.com/office/officeart/2008/layout/VerticalCircleList"/>
    <dgm:cxn modelId="{31FF04EF-CCAA-4CB6-9741-4C2EF7BC07AA}" type="presParOf" srcId="{FF66BEBE-9087-4F38-B025-73C2674BEBE8}" destId="{9A6D8799-E467-487C-A631-7AD4E7218C7F}" srcOrd="2" destOrd="0" presId="urn:microsoft.com/office/officeart/2008/layout/VerticalCircleList"/>
    <dgm:cxn modelId="{406BD877-6B51-4F0E-AC2D-FD670E5FB4FC}" type="presParOf" srcId="{F20B32A3-55EF-45DD-AE97-DC8B8AB85F7B}" destId="{B041D1C5-49EA-4609-A179-408C7D1EAA6E}" srcOrd="3" destOrd="0" presId="urn:microsoft.com/office/officeart/2008/layout/VerticalCircleList"/>
    <dgm:cxn modelId="{B4DEC8A3-78EA-4C2B-919F-8AF08BB1FE57}" type="presParOf" srcId="{B041D1C5-49EA-4609-A179-408C7D1EAA6E}" destId="{1704C883-C485-43F1-9108-0F987635865E}" srcOrd="0" destOrd="0" presId="urn:microsoft.com/office/officeart/2008/layout/VerticalCircleList"/>
    <dgm:cxn modelId="{06BD6F2D-7C12-4EFC-BC89-F81122B368C2}" type="presParOf" srcId="{B041D1C5-49EA-4609-A179-408C7D1EAA6E}" destId="{EBB96F39-1CC0-41DD-9894-6E2537CD9F24}" srcOrd="1" destOrd="0" presId="urn:microsoft.com/office/officeart/2008/layout/VerticalCircleList"/>
    <dgm:cxn modelId="{7CCB7067-B6FD-4870-9560-81ACB72767F9}" type="presParOf" srcId="{B041D1C5-49EA-4609-A179-408C7D1EAA6E}" destId="{487E3A14-1D9C-4706-9247-7AB1FD02D737}" srcOrd="2" destOrd="0" presId="urn:microsoft.com/office/officeart/2008/layout/VerticalCircleList"/>
    <dgm:cxn modelId="{19D7EC42-C9F8-41D4-9721-5E88932FBFA4}" type="presParOf" srcId="{F20B32A3-55EF-45DD-AE97-DC8B8AB85F7B}" destId="{15ABD0CF-59E3-4993-8DB9-5338EE3C0B26}" srcOrd="4" destOrd="0" presId="urn:microsoft.com/office/officeart/2008/layout/VerticalCircleList"/>
    <dgm:cxn modelId="{F76A4D21-4861-4BFF-A57F-029525D00A55}" type="presParOf" srcId="{15ABD0CF-59E3-4993-8DB9-5338EE3C0B26}" destId="{F94A848D-A4BD-4EE4-AA80-D05BDF2113A4}" srcOrd="0" destOrd="0" presId="urn:microsoft.com/office/officeart/2008/layout/VerticalCircleList"/>
    <dgm:cxn modelId="{B1C6691B-A96B-4E9F-BD78-E56482E54CB4}" type="presParOf" srcId="{15ABD0CF-59E3-4993-8DB9-5338EE3C0B26}" destId="{E3363DC5-01C1-47A8-8E41-13F2585F8CB7}" srcOrd="1" destOrd="0" presId="urn:microsoft.com/office/officeart/2008/layout/VerticalCircleList"/>
    <dgm:cxn modelId="{26BC205B-BA1A-4CC3-92A2-154801DED5B6}" type="presParOf" srcId="{15ABD0CF-59E3-4993-8DB9-5338EE3C0B26}" destId="{5969F888-B18A-47C9-A9FC-E62BEA08534B}" srcOrd="2" destOrd="0" presId="urn:microsoft.com/office/officeart/2008/layout/VerticalCircleList"/>
    <dgm:cxn modelId="{032C6C52-9DB2-4455-8997-544B09E35958}" type="presParOf" srcId="{F20B32A3-55EF-45DD-AE97-DC8B8AB85F7B}" destId="{A519DC52-4C53-4EE6-B01E-51508830CE45}" srcOrd="5" destOrd="0" presId="urn:microsoft.com/office/officeart/2008/layout/VerticalCircleList"/>
    <dgm:cxn modelId="{8A9601C3-84A0-4404-9322-67A9060F2A7F}" type="presParOf" srcId="{A519DC52-4C53-4EE6-B01E-51508830CE45}" destId="{C7567FFB-9BA8-46BB-B8EA-CA3A9C24CA1D}" srcOrd="0" destOrd="0" presId="urn:microsoft.com/office/officeart/2008/layout/VerticalCircleList"/>
    <dgm:cxn modelId="{9CD5BE15-926A-417D-BBE7-2A9EE5231734}" type="presParOf" srcId="{A519DC52-4C53-4EE6-B01E-51508830CE45}" destId="{8EA982C4-E7CC-49FF-BD36-C044D6AFFE4D}" srcOrd="1" destOrd="0" presId="urn:microsoft.com/office/officeart/2008/layout/VerticalCircleList"/>
    <dgm:cxn modelId="{1B7194D5-751D-44D8-9CBA-892A255B4C9B}" type="presParOf" srcId="{A519DC52-4C53-4EE6-B01E-51508830CE45}" destId="{CE705C7F-3756-454D-8121-60481AF3B1FF}" srcOrd="2" destOrd="0" presId="urn:microsoft.com/office/officeart/2008/layout/VerticalCircleList"/>
    <dgm:cxn modelId="{40BCEA8B-396A-43D4-9D0A-1783751CBA14}" type="presParOf" srcId="{F20B32A3-55EF-45DD-AE97-DC8B8AB85F7B}" destId="{CCDE730E-5CBF-457F-8E1A-26945B400ED8}" srcOrd="6" destOrd="0" presId="urn:microsoft.com/office/officeart/2008/layout/VerticalCircleList"/>
    <dgm:cxn modelId="{61B960A0-01E7-4F0B-88F4-DF0DAAC83BE2}" type="presParOf" srcId="{CCDE730E-5CBF-457F-8E1A-26945B400ED8}" destId="{3A604241-3C76-4092-B083-31BF1E0E2C73}" srcOrd="0" destOrd="0" presId="urn:microsoft.com/office/officeart/2008/layout/VerticalCircleList"/>
    <dgm:cxn modelId="{F0F704ED-C3A9-494D-89EE-3E7474EBA8CB}" type="presParOf" srcId="{CCDE730E-5CBF-457F-8E1A-26945B400ED8}" destId="{2AB3707C-A1B6-4764-B8DE-402DA5B2065C}" srcOrd="1" destOrd="0" presId="urn:microsoft.com/office/officeart/2008/layout/VerticalCircleList"/>
    <dgm:cxn modelId="{7C60E3C0-9ED8-41BE-9C31-0A4945F85755}" type="presParOf" srcId="{CCDE730E-5CBF-457F-8E1A-26945B400ED8}" destId="{D064C977-224C-4F69-BA72-84AE49D30AFB}" srcOrd="2" destOrd="0" presId="urn:microsoft.com/office/officeart/2008/layout/VerticalCircleList"/>
    <dgm:cxn modelId="{CC3295FD-8CA2-4158-88EC-2EDCDBF60FD4}" type="presParOf" srcId="{F20B32A3-55EF-45DD-AE97-DC8B8AB85F7B}" destId="{7AE24D6E-1A4B-4796-B803-1DBE666BC2A5}" srcOrd="7" destOrd="0" presId="urn:microsoft.com/office/officeart/2008/layout/VerticalCircleList"/>
    <dgm:cxn modelId="{E6A53DE9-4FBD-4728-B9E4-949D3E68852F}" type="presParOf" srcId="{7AE24D6E-1A4B-4796-B803-1DBE666BC2A5}" destId="{577FD7FF-81CF-4179-A111-3646805B0E3B}" srcOrd="0" destOrd="0" presId="urn:microsoft.com/office/officeart/2008/layout/VerticalCircleList"/>
    <dgm:cxn modelId="{8E67A921-F6E0-4E76-98F8-593D13C139AE}" type="presParOf" srcId="{7AE24D6E-1A4B-4796-B803-1DBE666BC2A5}" destId="{A35B898E-B48E-4F71-B2A3-62ED4C70C4E3}" srcOrd="1" destOrd="0" presId="urn:microsoft.com/office/officeart/2008/layout/VerticalCircleList"/>
    <dgm:cxn modelId="{3E06A182-8DB1-418D-9723-8E7329998A72}" type="presParOf" srcId="{7AE24D6E-1A4B-4796-B803-1DBE666BC2A5}" destId="{6809308F-CD82-4AF1-9568-D7D6B6DDF5A5}" srcOrd="2" destOrd="0" presId="urn:microsoft.com/office/officeart/2008/layout/VerticalCircleList"/>
    <dgm:cxn modelId="{89AB749C-EC15-49CF-8421-04B9C445B95B}" type="presParOf" srcId="{F20B32A3-55EF-45DD-AE97-DC8B8AB85F7B}" destId="{B19CDB11-F1BA-4C3A-8BA9-3DDA7C0CA44D}" srcOrd="8" destOrd="0" presId="urn:microsoft.com/office/officeart/2008/layout/VerticalCircleList"/>
    <dgm:cxn modelId="{0A18C65E-0252-4017-B4A7-FB5EC2B275F6}" type="presParOf" srcId="{B19CDB11-F1BA-4C3A-8BA9-3DDA7C0CA44D}" destId="{AE37AAEC-3877-4D79-8D66-F24AB2625012}" srcOrd="0" destOrd="0" presId="urn:microsoft.com/office/officeart/2008/layout/VerticalCircleList"/>
    <dgm:cxn modelId="{61D8E1D4-3317-4E94-B413-36EB542429FB}" type="presParOf" srcId="{B19CDB11-F1BA-4C3A-8BA9-3DDA7C0CA44D}" destId="{B2C95574-24A9-4C0B-9200-DB0FAEEDAA34}" srcOrd="1" destOrd="0" presId="urn:microsoft.com/office/officeart/2008/layout/VerticalCircleList"/>
    <dgm:cxn modelId="{BFF568B3-345B-4075-9EB3-2D9BC9DD09B8}" type="presParOf" srcId="{B19CDB11-F1BA-4C3A-8BA9-3DDA7C0CA44D}" destId="{4B62634D-45D4-4976-85FF-170ECBC7CEAB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528F15-B2A4-41DC-9394-E524D48FC317}" type="doc">
      <dgm:prSet loTypeId="urn:microsoft.com/office/officeart/2005/8/layout/pyramid4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458E0BD-4C7F-43A4-B99D-B7B908009BD5}">
      <dgm:prSet custT="1"/>
      <dgm:spPr>
        <a:gradFill rotWithShape="0">
          <a:gsLst>
            <a:gs pos="54000">
              <a:schemeClr val="accent2">
                <a:lumMod val="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</a:gradFill>
      </dgm:spPr>
      <dgm:t>
        <a:bodyPr/>
        <a:lstStyle/>
        <a:p>
          <a:pPr rtl="0"/>
          <a:r>
            <a:rPr lang="ru-RU" sz="1400" dirty="0" smtClean="0"/>
            <a:t>Ермаковский ДОУ </a:t>
          </a:r>
          <a:r>
            <a:rPr lang="ru-RU" sz="1400" b="1" dirty="0" smtClean="0"/>
            <a:t>№1-</a:t>
          </a:r>
        </a:p>
        <a:p>
          <a:pPr rtl="0"/>
          <a:r>
            <a:rPr lang="ru-RU" sz="2400" dirty="0" smtClean="0"/>
            <a:t>2</a:t>
          </a:r>
          <a:endParaRPr lang="ru-RU" sz="2400" dirty="0"/>
        </a:p>
      </dgm:t>
    </dgm:pt>
    <dgm:pt modelId="{72D2B206-BE2A-4402-ACBC-998A42E33EB3}" type="parTrans" cxnId="{B8A53A0B-E413-4BA7-AA9D-2BD48B5807BA}">
      <dgm:prSet/>
      <dgm:spPr/>
      <dgm:t>
        <a:bodyPr/>
        <a:lstStyle/>
        <a:p>
          <a:endParaRPr lang="ru-RU" sz="1600"/>
        </a:p>
      </dgm:t>
    </dgm:pt>
    <dgm:pt modelId="{881E163D-75D4-486B-90B5-EEC3265B2879}" type="sibTrans" cxnId="{B8A53A0B-E413-4BA7-AA9D-2BD48B5807BA}">
      <dgm:prSet/>
      <dgm:spPr/>
      <dgm:t>
        <a:bodyPr/>
        <a:lstStyle/>
        <a:p>
          <a:endParaRPr lang="ru-RU" sz="1600"/>
        </a:p>
      </dgm:t>
    </dgm:pt>
    <dgm:pt modelId="{9B101758-9842-4500-B71A-C540EC47F2B1}">
      <dgm:prSet custT="1"/>
      <dgm:spPr/>
      <dgm:t>
        <a:bodyPr/>
        <a:lstStyle/>
        <a:p>
          <a:pPr rtl="0"/>
          <a:r>
            <a:rPr lang="ru-RU" sz="1400" dirty="0" smtClean="0"/>
            <a:t>Ермаковский </a:t>
          </a:r>
          <a:r>
            <a:rPr lang="ru-RU" sz="1400" b="1" dirty="0" smtClean="0"/>
            <a:t>№3-</a:t>
          </a:r>
          <a:r>
            <a:rPr lang="ru-RU" sz="2000" b="1" dirty="0" smtClean="0"/>
            <a:t>2</a:t>
          </a:r>
          <a:endParaRPr lang="ru-RU" sz="2000" b="1" dirty="0"/>
        </a:p>
      </dgm:t>
    </dgm:pt>
    <dgm:pt modelId="{ED49AE2E-FFB0-4E25-9989-8EC19404A493}" type="parTrans" cxnId="{DFE93291-DBCC-495C-90F5-B0C64DBBF07F}">
      <dgm:prSet/>
      <dgm:spPr/>
      <dgm:t>
        <a:bodyPr/>
        <a:lstStyle/>
        <a:p>
          <a:endParaRPr lang="ru-RU" sz="1600"/>
        </a:p>
      </dgm:t>
    </dgm:pt>
    <dgm:pt modelId="{8B136DED-BDA7-421A-9A88-153A401704C1}" type="sibTrans" cxnId="{DFE93291-DBCC-495C-90F5-B0C64DBBF07F}">
      <dgm:prSet/>
      <dgm:spPr/>
      <dgm:t>
        <a:bodyPr/>
        <a:lstStyle/>
        <a:p>
          <a:endParaRPr lang="ru-RU" sz="1600"/>
        </a:p>
      </dgm:t>
    </dgm:pt>
    <dgm:pt modelId="{39D569DC-08BA-4D87-B861-1C65B28A2A3B}">
      <dgm:prSet custT="1"/>
      <dgm:spPr/>
      <dgm:t>
        <a:bodyPr/>
        <a:lstStyle/>
        <a:p>
          <a:pPr rtl="0"/>
          <a:endParaRPr lang="ru-RU" sz="1400" dirty="0" smtClean="0"/>
        </a:p>
        <a:p>
          <a:pPr rtl="0"/>
          <a:r>
            <a:rPr lang="ru-RU" sz="1400" dirty="0" smtClean="0"/>
            <a:t>Ермаковский ДОУ №5-</a:t>
          </a:r>
        </a:p>
        <a:p>
          <a:pPr rtl="0"/>
          <a:r>
            <a:rPr lang="ru-RU" sz="2400" dirty="0" smtClean="0"/>
            <a:t>2</a:t>
          </a:r>
          <a:endParaRPr lang="ru-RU" sz="2400" dirty="0"/>
        </a:p>
      </dgm:t>
    </dgm:pt>
    <dgm:pt modelId="{7C17946B-ECE9-4231-9C03-AFDBA6D49D32}" type="parTrans" cxnId="{CA73686C-10BF-4185-9990-C62A50DB77BD}">
      <dgm:prSet/>
      <dgm:spPr/>
      <dgm:t>
        <a:bodyPr/>
        <a:lstStyle/>
        <a:p>
          <a:endParaRPr lang="ru-RU" sz="1600"/>
        </a:p>
      </dgm:t>
    </dgm:pt>
    <dgm:pt modelId="{86C9B94B-292C-4994-B536-5D591BC3C761}" type="sibTrans" cxnId="{CA73686C-10BF-4185-9990-C62A50DB77BD}">
      <dgm:prSet/>
      <dgm:spPr/>
      <dgm:t>
        <a:bodyPr/>
        <a:lstStyle/>
        <a:p>
          <a:endParaRPr lang="ru-RU" sz="1600"/>
        </a:p>
      </dgm:t>
    </dgm:pt>
    <dgm:pt modelId="{F3BAF2C1-1E35-426B-B9B7-042538E573F8}">
      <dgm:prSet custT="1"/>
      <dgm:spPr/>
      <dgm:t>
        <a:bodyPr/>
        <a:lstStyle/>
        <a:p>
          <a:pPr rtl="0"/>
          <a:r>
            <a:rPr lang="ru-RU" sz="1400" dirty="0" smtClean="0"/>
            <a:t>Танзыбейский ДОУ-</a:t>
          </a:r>
        </a:p>
        <a:p>
          <a:pPr rtl="0"/>
          <a:r>
            <a:rPr lang="ru-RU" sz="1600" dirty="0" smtClean="0"/>
            <a:t>1</a:t>
          </a:r>
          <a:endParaRPr lang="ru-RU" sz="1600" dirty="0"/>
        </a:p>
      </dgm:t>
    </dgm:pt>
    <dgm:pt modelId="{98BAB61C-104A-4CCB-8A68-6D63E3FB9FFD}" type="parTrans" cxnId="{BFBDA5C0-9E24-45C1-995D-801F150C42C2}">
      <dgm:prSet/>
      <dgm:spPr/>
      <dgm:t>
        <a:bodyPr/>
        <a:lstStyle/>
        <a:p>
          <a:endParaRPr lang="ru-RU" sz="1600"/>
        </a:p>
      </dgm:t>
    </dgm:pt>
    <dgm:pt modelId="{BD0EC737-288F-41A1-869D-ECEE7BF4E183}" type="sibTrans" cxnId="{BFBDA5C0-9E24-45C1-995D-801F150C42C2}">
      <dgm:prSet/>
      <dgm:spPr/>
      <dgm:t>
        <a:bodyPr/>
        <a:lstStyle/>
        <a:p>
          <a:endParaRPr lang="ru-RU" sz="1600"/>
        </a:p>
      </dgm:t>
    </dgm:pt>
    <dgm:pt modelId="{981E329B-9C62-4E0C-A924-A39037F19890}" type="pres">
      <dgm:prSet presAssocID="{74528F15-B2A4-41DC-9394-E524D48FC317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CC38DC-71B0-4F55-AA4F-6E520B4E2754}" type="pres">
      <dgm:prSet presAssocID="{74528F15-B2A4-41DC-9394-E524D48FC317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ACB58-F1A3-4779-8071-FD62523C3004}" type="pres">
      <dgm:prSet presAssocID="{74528F15-B2A4-41DC-9394-E524D48FC317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1BD4E-F85B-4394-A0E0-315EB6F48D61}" type="pres">
      <dgm:prSet presAssocID="{74528F15-B2A4-41DC-9394-E524D48FC317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D404B-2BD3-41D8-8FEC-7B8E6034ACDB}" type="pres">
      <dgm:prSet presAssocID="{74528F15-B2A4-41DC-9394-E524D48FC317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E93291-DBCC-495C-90F5-B0C64DBBF07F}" srcId="{74528F15-B2A4-41DC-9394-E524D48FC317}" destId="{9B101758-9842-4500-B71A-C540EC47F2B1}" srcOrd="1" destOrd="0" parTransId="{ED49AE2E-FFB0-4E25-9989-8EC19404A493}" sibTransId="{8B136DED-BDA7-421A-9A88-153A401704C1}"/>
    <dgm:cxn modelId="{7D6ADE8F-1A5C-4322-92C5-1D78043DA310}" type="presOf" srcId="{39D569DC-08BA-4D87-B861-1C65B28A2A3B}" destId="{3A61BD4E-F85B-4394-A0E0-315EB6F48D61}" srcOrd="0" destOrd="0" presId="urn:microsoft.com/office/officeart/2005/8/layout/pyramid4"/>
    <dgm:cxn modelId="{CA73686C-10BF-4185-9990-C62A50DB77BD}" srcId="{74528F15-B2A4-41DC-9394-E524D48FC317}" destId="{39D569DC-08BA-4D87-B861-1C65B28A2A3B}" srcOrd="2" destOrd="0" parTransId="{7C17946B-ECE9-4231-9C03-AFDBA6D49D32}" sibTransId="{86C9B94B-292C-4994-B536-5D591BC3C761}"/>
    <dgm:cxn modelId="{F7E31DF4-22CD-40B0-ADBF-0340700D523E}" type="presOf" srcId="{F3BAF2C1-1E35-426B-B9B7-042538E573F8}" destId="{FF2D404B-2BD3-41D8-8FEC-7B8E6034ACDB}" srcOrd="0" destOrd="0" presId="urn:microsoft.com/office/officeart/2005/8/layout/pyramid4"/>
    <dgm:cxn modelId="{B8A53A0B-E413-4BA7-AA9D-2BD48B5807BA}" srcId="{74528F15-B2A4-41DC-9394-E524D48FC317}" destId="{A458E0BD-4C7F-43A4-B99D-B7B908009BD5}" srcOrd="0" destOrd="0" parTransId="{72D2B206-BE2A-4402-ACBC-998A42E33EB3}" sibTransId="{881E163D-75D4-486B-90B5-EEC3265B2879}"/>
    <dgm:cxn modelId="{C7DE17AC-30B4-4968-8204-ABF2261B6330}" type="presOf" srcId="{A458E0BD-4C7F-43A4-B99D-B7B908009BD5}" destId="{C5CC38DC-71B0-4F55-AA4F-6E520B4E2754}" srcOrd="0" destOrd="0" presId="urn:microsoft.com/office/officeart/2005/8/layout/pyramid4"/>
    <dgm:cxn modelId="{3465008D-5726-43F8-876A-C55F608E88D5}" type="presOf" srcId="{74528F15-B2A4-41DC-9394-E524D48FC317}" destId="{981E329B-9C62-4E0C-A924-A39037F19890}" srcOrd="0" destOrd="0" presId="urn:microsoft.com/office/officeart/2005/8/layout/pyramid4"/>
    <dgm:cxn modelId="{BFBDA5C0-9E24-45C1-995D-801F150C42C2}" srcId="{74528F15-B2A4-41DC-9394-E524D48FC317}" destId="{F3BAF2C1-1E35-426B-B9B7-042538E573F8}" srcOrd="3" destOrd="0" parTransId="{98BAB61C-104A-4CCB-8A68-6D63E3FB9FFD}" sibTransId="{BD0EC737-288F-41A1-869D-ECEE7BF4E183}"/>
    <dgm:cxn modelId="{E35C07D2-97F8-420B-BCD6-582081ED339C}" type="presOf" srcId="{9B101758-9842-4500-B71A-C540EC47F2B1}" destId="{0F5ACB58-F1A3-4779-8071-FD62523C3004}" srcOrd="0" destOrd="0" presId="urn:microsoft.com/office/officeart/2005/8/layout/pyramid4"/>
    <dgm:cxn modelId="{DB52170F-6B3E-46A4-B47A-C949318496A3}" type="presParOf" srcId="{981E329B-9C62-4E0C-A924-A39037F19890}" destId="{C5CC38DC-71B0-4F55-AA4F-6E520B4E2754}" srcOrd="0" destOrd="0" presId="urn:microsoft.com/office/officeart/2005/8/layout/pyramid4"/>
    <dgm:cxn modelId="{44608E03-376A-4534-823D-15420E786D45}" type="presParOf" srcId="{981E329B-9C62-4E0C-A924-A39037F19890}" destId="{0F5ACB58-F1A3-4779-8071-FD62523C3004}" srcOrd="1" destOrd="0" presId="urn:microsoft.com/office/officeart/2005/8/layout/pyramid4"/>
    <dgm:cxn modelId="{2FA29F1C-FE96-4C75-B403-1782D61A9BCD}" type="presParOf" srcId="{981E329B-9C62-4E0C-A924-A39037F19890}" destId="{3A61BD4E-F85B-4394-A0E0-315EB6F48D61}" srcOrd="2" destOrd="0" presId="urn:microsoft.com/office/officeart/2005/8/layout/pyramid4"/>
    <dgm:cxn modelId="{203964CA-6136-4D23-A2ED-078C83630A79}" type="presParOf" srcId="{981E329B-9C62-4E0C-A924-A39037F19890}" destId="{FF2D404B-2BD3-41D8-8FEC-7B8E6034ACDB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63637-99BC-47FD-9171-91721747E2F1}">
      <dsp:nvSpPr>
        <dsp:cNvPr id="0" name=""/>
        <dsp:cNvSpPr/>
      </dsp:nvSpPr>
      <dsp:spPr>
        <a:xfrm>
          <a:off x="-5699197" y="-872376"/>
          <a:ext cx="6785312" cy="6785312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6313C8-82B1-499E-AF2F-033E692B408D}">
      <dsp:nvSpPr>
        <dsp:cNvPr id="0" name=""/>
        <dsp:cNvSpPr/>
      </dsp:nvSpPr>
      <dsp:spPr>
        <a:xfrm>
          <a:off x="474778" y="314934"/>
          <a:ext cx="8095571" cy="6302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278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Современная школа</a:t>
          </a:r>
          <a:endParaRPr lang="ru-RU" sz="3300" kern="1200" dirty="0"/>
        </a:p>
      </dsp:txBody>
      <dsp:txXfrm>
        <a:off x="474778" y="314934"/>
        <a:ext cx="8095571" cy="630271"/>
      </dsp:txXfrm>
    </dsp:sp>
    <dsp:sp modelId="{E2045EB8-404E-4743-8C5F-494A8428C20F}">
      <dsp:nvSpPr>
        <dsp:cNvPr id="0" name=""/>
        <dsp:cNvSpPr/>
      </dsp:nvSpPr>
      <dsp:spPr>
        <a:xfrm>
          <a:off x="80858" y="236150"/>
          <a:ext cx="787839" cy="787839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4E4F0-C06D-4BD8-9267-5E70EFF1655F}">
      <dsp:nvSpPr>
        <dsp:cNvPr id="0" name=""/>
        <dsp:cNvSpPr/>
      </dsp:nvSpPr>
      <dsp:spPr>
        <a:xfrm>
          <a:off x="926412" y="1260039"/>
          <a:ext cx="7643937" cy="6302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278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Успех каждого ребенка</a:t>
          </a:r>
          <a:endParaRPr lang="ru-RU" sz="3300" kern="1200" dirty="0"/>
        </a:p>
      </dsp:txBody>
      <dsp:txXfrm>
        <a:off x="926412" y="1260039"/>
        <a:ext cx="7643937" cy="630271"/>
      </dsp:txXfrm>
    </dsp:sp>
    <dsp:sp modelId="{70B2C99F-91BD-46F6-B07E-CAF274D83116}">
      <dsp:nvSpPr>
        <dsp:cNvPr id="0" name=""/>
        <dsp:cNvSpPr/>
      </dsp:nvSpPr>
      <dsp:spPr>
        <a:xfrm>
          <a:off x="532492" y="1181255"/>
          <a:ext cx="787839" cy="787839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244F15-D125-42A5-99C6-FF2CD1762BB6}">
      <dsp:nvSpPr>
        <dsp:cNvPr id="0" name=""/>
        <dsp:cNvSpPr/>
      </dsp:nvSpPr>
      <dsp:spPr>
        <a:xfrm>
          <a:off x="1055120" y="2183929"/>
          <a:ext cx="7505321" cy="6302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278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Поддержка семей, имеющих детей</a:t>
          </a:r>
          <a:endParaRPr lang="ru-RU" sz="3300" kern="1200" dirty="0"/>
        </a:p>
      </dsp:txBody>
      <dsp:txXfrm>
        <a:off x="1055120" y="2183929"/>
        <a:ext cx="7505321" cy="630271"/>
      </dsp:txXfrm>
    </dsp:sp>
    <dsp:sp modelId="{C3EB1BE8-6A18-4915-AE8B-510D7A14CECB}">
      <dsp:nvSpPr>
        <dsp:cNvPr id="0" name=""/>
        <dsp:cNvSpPr/>
      </dsp:nvSpPr>
      <dsp:spPr>
        <a:xfrm>
          <a:off x="671108" y="2126360"/>
          <a:ext cx="787839" cy="787839"/>
        </a:xfrm>
        <a:prstGeom prst="ellipse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08B9EC-4552-460C-A217-46BEA8B741E7}">
      <dsp:nvSpPr>
        <dsp:cNvPr id="0" name=""/>
        <dsp:cNvSpPr/>
      </dsp:nvSpPr>
      <dsp:spPr>
        <a:xfrm>
          <a:off x="926412" y="3150249"/>
          <a:ext cx="7643937" cy="6302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278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Цифровая образовательная среда</a:t>
          </a:r>
          <a:endParaRPr lang="ru-RU" sz="3300" kern="1200" dirty="0"/>
        </a:p>
      </dsp:txBody>
      <dsp:txXfrm>
        <a:off x="926412" y="3150249"/>
        <a:ext cx="7643937" cy="630271"/>
      </dsp:txXfrm>
    </dsp:sp>
    <dsp:sp modelId="{F1D4ADEC-035B-45A3-A248-E1D15AFBFFE4}">
      <dsp:nvSpPr>
        <dsp:cNvPr id="0" name=""/>
        <dsp:cNvSpPr/>
      </dsp:nvSpPr>
      <dsp:spPr>
        <a:xfrm>
          <a:off x="532492" y="3071465"/>
          <a:ext cx="787839" cy="787839"/>
        </a:xfrm>
        <a:prstGeom prst="ellipse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7BF6D-3A81-470B-9284-4827EA2EE1A3}">
      <dsp:nvSpPr>
        <dsp:cNvPr id="0" name=""/>
        <dsp:cNvSpPr/>
      </dsp:nvSpPr>
      <dsp:spPr>
        <a:xfrm>
          <a:off x="474778" y="4095354"/>
          <a:ext cx="8095571" cy="6302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278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Учитель будущего</a:t>
          </a:r>
          <a:endParaRPr lang="ru-RU" sz="3300" kern="1200" dirty="0"/>
        </a:p>
      </dsp:txBody>
      <dsp:txXfrm>
        <a:off x="474778" y="4095354"/>
        <a:ext cx="8095571" cy="630271"/>
      </dsp:txXfrm>
    </dsp:sp>
    <dsp:sp modelId="{7C320A4D-C3F8-463F-8F27-81FFF5E15C11}">
      <dsp:nvSpPr>
        <dsp:cNvPr id="0" name=""/>
        <dsp:cNvSpPr/>
      </dsp:nvSpPr>
      <dsp:spPr>
        <a:xfrm>
          <a:off x="80858" y="4016570"/>
          <a:ext cx="787839" cy="787839"/>
        </a:xfrm>
        <a:prstGeom prst="ellipse">
          <a:avLst/>
        </a:prstGeom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AA7E0-A06B-4E9B-A6AC-EB71CB852824}">
      <dsp:nvSpPr>
        <dsp:cNvPr id="0" name=""/>
        <dsp:cNvSpPr/>
      </dsp:nvSpPr>
      <dsp:spPr>
        <a:xfrm>
          <a:off x="0" y="0"/>
          <a:ext cx="4608512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D04EE2-BC07-4DBF-8003-222BFE774B3C}">
      <dsp:nvSpPr>
        <dsp:cNvPr id="0" name=""/>
        <dsp:cNvSpPr/>
      </dsp:nvSpPr>
      <dsp:spPr>
        <a:xfrm>
          <a:off x="0" y="0"/>
          <a:ext cx="4608512" cy="1692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Управление школой 2020+: реализация ФГОС и предметных концепций» - управленческие команды </a:t>
          </a:r>
          <a:r>
            <a:rPr lang="ru-RU" sz="2300" b="1" kern="1200" dirty="0" smtClean="0">
              <a:solidFill>
                <a:srgbClr val="C00000"/>
              </a:solidFill>
            </a:rPr>
            <a:t>8 школ </a:t>
          </a:r>
          <a:endParaRPr lang="ru-RU" sz="2300" b="1" kern="1200" dirty="0">
            <a:solidFill>
              <a:srgbClr val="C00000"/>
            </a:solidFill>
          </a:endParaRPr>
        </a:p>
      </dsp:txBody>
      <dsp:txXfrm>
        <a:off x="0" y="0"/>
        <a:ext cx="4608512" cy="1692188"/>
      </dsp:txXfrm>
    </dsp:sp>
    <dsp:sp modelId="{4BE35017-B406-4EE0-AD0B-61DF02BBFADE}">
      <dsp:nvSpPr>
        <dsp:cNvPr id="0" name=""/>
        <dsp:cNvSpPr/>
      </dsp:nvSpPr>
      <dsp:spPr>
        <a:xfrm>
          <a:off x="0" y="1692188"/>
          <a:ext cx="4608512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E1906E-0D90-45D7-8CAB-D12866B16487}">
      <dsp:nvSpPr>
        <dsp:cNvPr id="0" name=""/>
        <dsp:cNvSpPr/>
      </dsp:nvSpPr>
      <dsp:spPr>
        <a:xfrm>
          <a:off x="0" y="1692188"/>
          <a:ext cx="4608512" cy="1692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Ермаковский район – </a:t>
          </a:r>
          <a:r>
            <a:rPr lang="ru-RU" sz="2300" b="1" kern="1200" dirty="0" smtClean="0">
              <a:solidFill>
                <a:srgbClr val="C00000"/>
              </a:solidFill>
            </a:rPr>
            <a:t>Пилотная </a:t>
          </a:r>
          <a:r>
            <a:rPr lang="ru-RU" sz="2300" kern="1200" dirty="0" smtClean="0"/>
            <a:t>инновационная площадка  по корпоративному заказу </a:t>
          </a:r>
          <a:endParaRPr lang="ru-RU" sz="2300" kern="1200" dirty="0"/>
        </a:p>
      </dsp:txBody>
      <dsp:txXfrm>
        <a:off x="0" y="1692188"/>
        <a:ext cx="4608512" cy="16921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938CF-266D-459B-AA50-1B7E655752DB}">
      <dsp:nvSpPr>
        <dsp:cNvPr id="0" name=""/>
        <dsp:cNvSpPr/>
      </dsp:nvSpPr>
      <dsp:spPr>
        <a:xfrm rot="16200000">
          <a:off x="-1094810" y="1096513"/>
          <a:ext cx="4486658" cy="2293630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Обновление содержания образования</a:t>
          </a:r>
          <a:endParaRPr lang="ru-RU" sz="2000" b="1" kern="1200" dirty="0"/>
        </a:p>
      </dsp:txBody>
      <dsp:txXfrm rot="5400000">
        <a:off x="1704" y="897331"/>
        <a:ext cx="2293630" cy="2691994"/>
      </dsp:txXfrm>
    </dsp:sp>
    <dsp:sp modelId="{95C459C8-FC8F-4C65-9766-E1B2AA7E5BB0}">
      <dsp:nvSpPr>
        <dsp:cNvPr id="0" name=""/>
        <dsp:cNvSpPr/>
      </dsp:nvSpPr>
      <dsp:spPr>
        <a:xfrm rot="16200000">
          <a:off x="1691346" y="796705"/>
          <a:ext cx="4486658" cy="2893247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Обеспечение роста профессионального мастерства педагогических и управленческих кадров</a:t>
          </a:r>
          <a:endParaRPr lang="ru-RU" sz="2000" b="1" kern="1200" dirty="0"/>
        </a:p>
      </dsp:txBody>
      <dsp:txXfrm rot="5400000">
        <a:off x="2488052" y="897331"/>
        <a:ext cx="2893247" cy="2691994"/>
      </dsp:txXfrm>
    </dsp:sp>
    <dsp:sp modelId="{0E880575-C192-4638-AF2F-CCE4FE6B0983}">
      <dsp:nvSpPr>
        <dsp:cNvPr id="0" name=""/>
        <dsp:cNvSpPr/>
      </dsp:nvSpPr>
      <dsp:spPr>
        <a:xfrm rot="16200000">
          <a:off x="4826320" y="746713"/>
          <a:ext cx="4486658" cy="2993230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Развертывание современного инфраструктурного обеспечения образовательного процесса</a:t>
          </a:r>
          <a:endParaRPr lang="ru-RU" sz="2000" b="1" kern="1200" dirty="0"/>
        </a:p>
      </dsp:txBody>
      <dsp:txXfrm rot="5400000">
        <a:off x="5573034" y="897331"/>
        <a:ext cx="2993230" cy="26919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262DA-8B7E-4A23-BBF3-4755B913B4EA}">
      <dsp:nvSpPr>
        <dsp:cNvPr id="0" name=""/>
        <dsp:cNvSpPr/>
      </dsp:nvSpPr>
      <dsp:spPr>
        <a:xfrm>
          <a:off x="0" y="496803"/>
          <a:ext cx="8229600" cy="6461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solidFill>
                <a:srgbClr val="9A0000"/>
              </a:solidFill>
            </a:rPr>
            <a:t>Стратегическая линия 1</a:t>
          </a:r>
          <a:endParaRPr lang="ru-RU" sz="4800" b="1" kern="1200" dirty="0">
            <a:solidFill>
              <a:srgbClr val="9A0000"/>
            </a:solidFill>
          </a:endParaRPr>
        </a:p>
      </dsp:txBody>
      <dsp:txXfrm>
        <a:off x="31545" y="528348"/>
        <a:ext cx="8166510" cy="5831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59A65-1422-410B-85CE-E64E3853436C}">
      <dsp:nvSpPr>
        <dsp:cNvPr id="0" name=""/>
        <dsp:cNvSpPr/>
      </dsp:nvSpPr>
      <dsp:spPr>
        <a:xfrm>
          <a:off x="0" y="-84008"/>
          <a:ext cx="4590510" cy="1512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ru-RU" sz="2000" kern="1200" dirty="0" smtClean="0"/>
            <a:t>Обновление материально-технической базы</a:t>
          </a:r>
          <a:endParaRPr lang="ru-RU" sz="2000" kern="1200" dirty="0"/>
        </a:p>
      </dsp:txBody>
      <dsp:txXfrm>
        <a:off x="44290" y="-39718"/>
        <a:ext cx="2958762" cy="1423588"/>
      </dsp:txXfrm>
    </dsp:sp>
    <dsp:sp modelId="{25F4538E-F046-4FFA-9155-08AC0712AA00}">
      <dsp:nvSpPr>
        <dsp:cNvPr id="0" name=""/>
        <dsp:cNvSpPr/>
      </dsp:nvSpPr>
      <dsp:spPr>
        <a:xfrm>
          <a:off x="369927" y="1527443"/>
          <a:ext cx="4590510" cy="1512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Организация работы муниципального опорного центра</a:t>
          </a:r>
          <a:endParaRPr lang="ru-RU" sz="2000" kern="1200" dirty="0"/>
        </a:p>
      </dsp:txBody>
      <dsp:txXfrm>
        <a:off x="414217" y="1571733"/>
        <a:ext cx="3113975" cy="1423588"/>
      </dsp:txXfrm>
    </dsp:sp>
    <dsp:sp modelId="{6C97A1E7-1A39-42F1-9E4D-44502E3EEA3B}">
      <dsp:nvSpPr>
        <dsp:cNvPr id="0" name=""/>
        <dsp:cNvSpPr/>
      </dsp:nvSpPr>
      <dsp:spPr>
        <a:xfrm>
          <a:off x="810089" y="3276366"/>
          <a:ext cx="4590510" cy="18482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Создание центра образования цифрового и гуманитарного профилей «Точка роста»</a:t>
          </a:r>
          <a:endParaRPr lang="ru-RU" sz="2000" kern="1200" dirty="0"/>
        </a:p>
      </dsp:txBody>
      <dsp:txXfrm>
        <a:off x="864221" y="3330498"/>
        <a:ext cx="3094291" cy="1739937"/>
      </dsp:txXfrm>
    </dsp:sp>
    <dsp:sp modelId="{0DAA40EA-F9AF-4C08-AAE1-FA5F43F25222}">
      <dsp:nvSpPr>
        <dsp:cNvPr id="0" name=""/>
        <dsp:cNvSpPr/>
      </dsp:nvSpPr>
      <dsp:spPr>
        <a:xfrm>
          <a:off x="3607600" y="1062718"/>
          <a:ext cx="982909" cy="98290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3828755" y="1062718"/>
        <a:ext cx="540599" cy="739639"/>
      </dsp:txXfrm>
    </dsp:sp>
    <dsp:sp modelId="{7EDEA24F-437E-447F-8CF8-91B92BE3D5E3}">
      <dsp:nvSpPr>
        <dsp:cNvPr id="0" name=""/>
        <dsp:cNvSpPr/>
      </dsp:nvSpPr>
      <dsp:spPr>
        <a:xfrm>
          <a:off x="4012645" y="2816833"/>
          <a:ext cx="982909" cy="98290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233800" y="2816833"/>
        <a:ext cx="540599" cy="7396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262DA-8B7E-4A23-BBF3-4755B913B4EA}">
      <dsp:nvSpPr>
        <dsp:cNvPr id="0" name=""/>
        <dsp:cNvSpPr/>
      </dsp:nvSpPr>
      <dsp:spPr>
        <a:xfrm>
          <a:off x="0" y="0"/>
          <a:ext cx="8229600" cy="1123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smtClean="0">
              <a:solidFill>
                <a:srgbClr val="9A0000"/>
              </a:solidFill>
            </a:rPr>
            <a:t>Стратегическая линия 2</a:t>
          </a:r>
          <a:endParaRPr lang="ru-RU" sz="4800" b="1" kern="1200" dirty="0">
            <a:solidFill>
              <a:srgbClr val="9A0000"/>
            </a:solidFill>
          </a:endParaRPr>
        </a:p>
      </dsp:txBody>
      <dsp:txXfrm>
        <a:off x="54830" y="54830"/>
        <a:ext cx="8119940" cy="10135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59A65-1422-410B-85CE-E64E3853436C}">
      <dsp:nvSpPr>
        <dsp:cNvPr id="0" name=""/>
        <dsp:cNvSpPr/>
      </dsp:nvSpPr>
      <dsp:spPr>
        <a:xfrm>
          <a:off x="0" y="0"/>
          <a:ext cx="3856028" cy="14905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Изменение управленческих позиций руководителей</a:t>
          </a:r>
          <a:endParaRPr lang="ru-RU" sz="2000" b="1" kern="1200" dirty="0"/>
        </a:p>
      </dsp:txBody>
      <dsp:txXfrm>
        <a:off x="43657" y="43657"/>
        <a:ext cx="2247592" cy="1403251"/>
      </dsp:txXfrm>
    </dsp:sp>
    <dsp:sp modelId="{25F4538E-F046-4FFA-9155-08AC0712AA00}">
      <dsp:nvSpPr>
        <dsp:cNvPr id="0" name=""/>
        <dsp:cNvSpPr/>
      </dsp:nvSpPr>
      <dsp:spPr>
        <a:xfrm>
          <a:off x="340237" y="1738993"/>
          <a:ext cx="3856028" cy="14905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Выполнение муниципальных обязательств по проекту «Учитель будущего»</a:t>
          </a:r>
          <a:endParaRPr lang="ru-RU" sz="2000" b="1" kern="1200" dirty="0"/>
        </a:p>
      </dsp:txBody>
      <dsp:txXfrm>
        <a:off x="383894" y="1782650"/>
        <a:ext cx="2459608" cy="1403251"/>
      </dsp:txXfrm>
    </dsp:sp>
    <dsp:sp modelId="{6C97A1E7-1A39-42F1-9E4D-44502E3EEA3B}">
      <dsp:nvSpPr>
        <dsp:cNvPr id="0" name=""/>
        <dsp:cNvSpPr/>
      </dsp:nvSpPr>
      <dsp:spPr>
        <a:xfrm>
          <a:off x="680475" y="3477986"/>
          <a:ext cx="3856028" cy="14905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Понимание следующего шага развития образовательной организации</a:t>
          </a:r>
          <a:endParaRPr lang="ru-RU" sz="2000" b="1" kern="1200" dirty="0"/>
        </a:p>
      </dsp:txBody>
      <dsp:txXfrm>
        <a:off x="724132" y="3521643"/>
        <a:ext cx="2459608" cy="1403251"/>
      </dsp:txXfrm>
    </dsp:sp>
    <dsp:sp modelId="{0DAA40EA-F9AF-4C08-AAE1-FA5F43F25222}">
      <dsp:nvSpPr>
        <dsp:cNvPr id="0" name=""/>
        <dsp:cNvSpPr/>
      </dsp:nvSpPr>
      <dsp:spPr>
        <a:xfrm>
          <a:off x="2887160" y="1130345"/>
          <a:ext cx="968867" cy="96886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3105155" y="1130345"/>
        <a:ext cx="532877" cy="729072"/>
      </dsp:txXfrm>
    </dsp:sp>
    <dsp:sp modelId="{7EDEA24F-437E-447F-8CF8-91B92BE3D5E3}">
      <dsp:nvSpPr>
        <dsp:cNvPr id="0" name=""/>
        <dsp:cNvSpPr/>
      </dsp:nvSpPr>
      <dsp:spPr>
        <a:xfrm>
          <a:off x="3227398" y="2859401"/>
          <a:ext cx="968867" cy="96886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3445393" y="2859401"/>
        <a:ext cx="532877" cy="7290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4A753-AC5D-47E3-9583-0D0829047DFB}">
      <dsp:nvSpPr>
        <dsp:cNvPr id="0" name=""/>
        <dsp:cNvSpPr/>
      </dsp:nvSpPr>
      <dsp:spPr>
        <a:xfrm>
          <a:off x="1060455" y="2744250"/>
          <a:ext cx="2296309" cy="2296309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B8F970-96AB-425D-B9B9-3151FFF08849}">
      <dsp:nvSpPr>
        <dsp:cNvPr id="0" name=""/>
        <dsp:cNvSpPr/>
      </dsp:nvSpPr>
      <dsp:spPr>
        <a:xfrm rot="16200000">
          <a:off x="-317330" y="3662774"/>
          <a:ext cx="2296309" cy="459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Афанасьева  Наталья Евгеньевна</a:t>
          </a:r>
          <a:endParaRPr lang="ru-RU" sz="1400" kern="1200" dirty="0"/>
        </a:p>
      </dsp:txBody>
      <dsp:txXfrm>
        <a:off x="-317330" y="3662774"/>
        <a:ext cx="2296309" cy="459261"/>
      </dsp:txXfrm>
    </dsp:sp>
    <dsp:sp modelId="{AB2D47D7-893C-4292-90BA-2FC1B4265167}">
      <dsp:nvSpPr>
        <dsp:cNvPr id="0" name=""/>
        <dsp:cNvSpPr/>
      </dsp:nvSpPr>
      <dsp:spPr>
        <a:xfrm>
          <a:off x="4104447" y="2744250"/>
          <a:ext cx="2296309" cy="2296309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A45EBA-52E8-4802-99C5-C06CCC643A68}">
      <dsp:nvSpPr>
        <dsp:cNvPr id="0" name=""/>
        <dsp:cNvSpPr/>
      </dsp:nvSpPr>
      <dsp:spPr>
        <a:xfrm rot="16200000">
          <a:off x="2825894" y="3654828"/>
          <a:ext cx="2296309" cy="459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b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Чернова Олеся Игоревна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825894" y="3654828"/>
        <a:ext cx="2296309" cy="459261"/>
      </dsp:txXfrm>
    </dsp:sp>
    <dsp:sp modelId="{9FE99231-6184-471A-8A6D-132EC1B687B4}">
      <dsp:nvSpPr>
        <dsp:cNvPr id="0" name=""/>
        <dsp:cNvSpPr/>
      </dsp:nvSpPr>
      <dsp:spPr>
        <a:xfrm>
          <a:off x="3923704" y="136560"/>
          <a:ext cx="2081742" cy="2296309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30077D-4D4A-4381-95EB-9389F609F1A0}">
      <dsp:nvSpPr>
        <dsp:cNvPr id="0" name=""/>
        <dsp:cNvSpPr/>
      </dsp:nvSpPr>
      <dsp:spPr>
        <a:xfrm rot="16200000">
          <a:off x="2609866" y="1062547"/>
          <a:ext cx="2296309" cy="459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b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Зыкова Марина Евгеньевна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609866" y="1062547"/>
        <a:ext cx="2296309" cy="459261"/>
      </dsp:txXfrm>
    </dsp:sp>
    <dsp:sp modelId="{AD2B165B-3394-4039-B4C1-2A215E053B07}">
      <dsp:nvSpPr>
        <dsp:cNvPr id="0" name=""/>
        <dsp:cNvSpPr/>
      </dsp:nvSpPr>
      <dsp:spPr>
        <a:xfrm>
          <a:off x="6585556" y="136560"/>
          <a:ext cx="2055403" cy="2296309"/>
        </a:xfrm>
        <a:prstGeom prst="rect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05A46E-8F9D-4F89-B564-70FFB5EB5A00}">
      <dsp:nvSpPr>
        <dsp:cNvPr id="0" name=""/>
        <dsp:cNvSpPr/>
      </dsp:nvSpPr>
      <dsp:spPr>
        <a:xfrm rot="16200000">
          <a:off x="5087317" y="1055084"/>
          <a:ext cx="2296309" cy="459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b" anchorCtr="0">
          <a:noAutofit/>
        </a:bodyPr>
        <a:lstStyle/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 smtClean="0"/>
            <a:t>Бабич</a:t>
          </a: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 smtClean="0"/>
            <a:t> Елена Ивановна</a:t>
          </a:r>
        </a:p>
      </dsp:txBody>
      <dsp:txXfrm>
        <a:off x="5087317" y="1055084"/>
        <a:ext cx="2296309" cy="4592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0E3F1-C078-4E7F-A8C8-746ABE2C94BC}">
      <dsp:nvSpPr>
        <dsp:cNvPr id="0" name=""/>
        <dsp:cNvSpPr/>
      </dsp:nvSpPr>
      <dsp:spPr>
        <a:xfrm>
          <a:off x="624573" y="1416"/>
          <a:ext cx="455735" cy="45573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alpha val="5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58C0B201-F0C1-4E22-9382-43776E89F448}">
      <dsp:nvSpPr>
        <dsp:cNvPr id="0" name=""/>
        <dsp:cNvSpPr/>
      </dsp:nvSpPr>
      <dsp:spPr>
        <a:xfrm>
          <a:off x="837998" y="0"/>
          <a:ext cx="2431517" cy="455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Ермаковская</a:t>
          </a:r>
          <a:r>
            <a:rPr lang="ru-RU" sz="1600" kern="1200" dirty="0" smtClean="0"/>
            <a:t> </a:t>
          </a:r>
          <a:r>
            <a:rPr lang="ru-RU" sz="1600" b="1" kern="1200" dirty="0" smtClean="0"/>
            <a:t>СШ №1 -3</a:t>
          </a:r>
          <a:endParaRPr lang="ru-RU" sz="1600" b="1" kern="1200" dirty="0"/>
        </a:p>
      </dsp:txBody>
      <dsp:txXfrm>
        <a:off x="837998" y="0"/>
        <a:ext cx="2431517" cy="455735"/>
      </dsp:txXfrm>
    </dsp:sp>
    <dsp:sp modelId="{3C234070-CF50-44ED-8A24-19C243CD298B}">
      <dsp:nvSpPr>
        <dsp:cNvPr id="0" name=""/>
        <dsp:cNvSpPr/>
      </dsp:nvSpPr>
      <dsp:spPr>
        <a:xfrm>
          <a:off x="624573" y="457152"/>
          <a:ext cx="455735" cy="45573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819425"/>
                <a:satOff val="-972"/>
                <a:lumOff val="-515"/>
                <a:alphaOff val="0"/>
                <a:lumMod val="95000"/>
              </a:schemeClr>
            </a:gs>
            <a:gs pos="100000">
              <a:schemeClr val="accent2">
                <a:alpha val="50000"/>
                <a:hueOff val="-819425"/>
                <a:satOff val="-972"/>
                <a:lumOff val="-515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alpha val="50000"/>
              <a:hueOff val="-819425"/>
              <a:satOff val="-972"/>
              <a:lumOff val="-515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6B2AB044-D40B-425E-844D-6B46D87E7E30}">
      <dsp:nvSpPr>
        <dsp:cNvPr id="0" name=""/>
        <dsp:cNvSpPr/>
      </dsp:nvSpPr>
      <dsp:spPr>
        <a:xfrm>
          <a:off x="852441" y="457152"/>
          <a:ext cx="2431517" cy="455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Ермаковская СШ №2 -1</a:t>
          </a:r>
          <a:endParaRPr lang="ru-RU" sz="1600" b="1" kern="1200" dirty="0"/>
        </a:p>
      </dsp:txBody>
      <dsp:txXfrm>
        <a:off x="852441" y="457152"/>
        <a:ext cx="2431517" cy="455735"/>
      </dsp:txXfrm>
    </dsp:sp>
    <dsp:sp modelId="{9737EB7D-00E7-4C7E-84BD-C208F719CFB8}">
      <dsp:nvSpPr>
        <dsp:cNvPr id="0" name=""/>
        <dsp:cNvSpPr/>
      </dsp:nvSpPr>
      <dsp:spPr>
        <a:xfrm>
          <a:off x="624573" y="912888"/>
          <a:ext cx="455735" cy="45573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638851"/>
                <a:satOff val="-1944"/>
                <a:lumOff val="-1029"/>
                <a:alphaOff val="0"/>
                <a:lumMod val="95000"/>
              </a:schemeClr>
            </a:gs>
            <a:gs pos="100000">
              <a:schemeClr val="accent2">
                <a:alpha val="50000"/>
                <a:hueOff val="-1638851"/>
                <a:satOff val="-1944"/>
                <a:lumOff val="-1029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alpha val="50000"/>
              <a:hueOff val="-1638851"/>
              <a:satOff val="-1944"/>
              <a:lumOff val="-1029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9A6D8799-E467-487C-A631-7AD4E7218C7F}">
      <dsp:nvSpPr>
        <dsp:cNvPr id="0" name=""/>
        <dsp:cNvSpPr/>
      </dsp:nvSpPr>
      <dsp:spPr>
        <a:xfrm>
          <a:off x="720069" y="936103"/>
          <a:ext cx="2431517" cy="455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 Ойская СШ -1</a:t>
          </a:r>
          <a:endParaRPr lang="ru-RU" sz="1600" b="1" kern="1200" dirty="0"/>
        </a:p>
      </dsp:txBody>
      <dsp:txXfrm>
        <a:off x="720069" y="936103"/>
        <a:ext cx="2431517" cy="455735"/>
      </dsp:txXfrm>
    </dsp:sp>
    <dsp:sp modelId="{EBB96F39-1CC0-41DD-9894-6E2537CD9F24}">
      <dsp:nvSpPr>
        <dsp:cNvPr id="0" name=""/>
        <dsp:cNvSpPr/>
      </dsp:nvSpPr>
      <dsp:spPr>
        <a:xfrm>
          <a:off x="624573" y="1368624"/>
          <a:ext cx="455735" cy="45573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2458276"/>
                <a:satOff val="-2916"/>
                <a:lumOff val="-1544"/>
                <a:alphaOff val="0"/>
                <a:lumMod val="95000"/>
              </a:schemeClr>
            </a:gs>
            <a:gs pos="100000">
              <a:schemeClr val="accent2">
                <a:alpha val="50000"/>
                <a:hueOff val="-2458276"/>
                <a:satOff val="-2916"/>
                <a:lumOff val="-1544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alpha val="50000"/>
              <a:hueOff val="-2458276"/>
              <a:satOff val="-2916"/>
              <a:lumOff val="-1544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487E3A14-1D9C-4706-9247-7AB1FD02D737}">
      <dsp:nvSpPr>
        <dsp:cNvPr id="0" name=""/>
        <dsp:cNvSpPr/>
      </dsp:nvSpPr>
      <dsp:spPr>
        <a:xfrm>
          <a:off x="852441" y="1368624"/>
          <a:ext cx="2431517" cy="455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Нижнесуэтукская СШ -1</a:t>
          </a:r>
          <a:endParaRPr lang="ru-RU" sz="1600" b="1" kern="1200" dirty="0"/>
        </a:p>
      </dsp:txBody>
      <dsp:txXfrm>
        <a:off x="852441" y="1368624"/>
        <a:ext cx="2431517" cy="455735"/>
      </dsp:txXfrm>
    </dsp:sp>
    <dsp:sp modelId="{E3363DC5-01C1-47A8-8E41-13F2585F8CB7}">
      <dsp:nvSpPr>
        <dsp:cNvPr id="0" name=""/>
        <dsp:cNvSpPr/>
      </dsp:nvSpPr>
      <dsp:spPr>
        <a:xfrm>
          <a:off x="624573" y="1824360"/>
          <a:ext cx="455735" cy="45573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3277702"/>
                <a:satOff val="-3888"/>
                <a:lumOff val="-2059"/>
                <a:alphaOff val="0"/>
                <a:lumMod val="95000"/>
              </a:schemeClr>
            </a:gs>
            <a:gs pos="100000">
              <a:schemeClr val="accent2">
                <a:alpha val="50000"/>
                <a:hueOff val="-3277702"/>
                <a:satOff val="-3888"/>
                <a:lumOff val="-2059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alpha val="50000"/>
              <a:hueOff val="-3277702"/>
              <a:satOff val="-3888"/>
              <a:lumOff val="-2059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5969F888-B18A-47C9-A9FC-E62BEA08534B}">
      <dsp:nvSpPr>
        <dsp:cNvPr id="0" name=""/>
        <dsp:cNvSpPr/>
      </dsp:nvSpPr>
      <dsp:spPr>
        <a:xfrm>
          <a:off x="852441" y="1824360"/>
          <a:ext cx="2431517" cy="455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Жеблахтинская СШ -1</a:t>
          </a:r>
          <a:endParaRPr lang="ru-RU" sz="1600" b="1" kern="1200" dirty="0"/>
        </a:p>
      </dsp:txBody>
      <dsp:txXfrm>
        <a:off x="852441" y="1824360"/>
        <a:ext cx="2431517" cy="455735"/>
      </dsp:txXfrm>
    </dsp:sp>
    <dsp:sp modelId="{8EA982C4-E7CC-49FF-BD36-C044D6AFFE4D}">
      <dsp:nvSpPr>
        <dsp:cNvPr id="0" name=""/>
        <dsp:cNvSpPr/>
      </dsp:nvSpPr>
      <dsp:spPr>
        <a:xfrm>
          <a:off x="624573" y="2280095"/>
          <a:ext cx="455735" cy="45573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4097127"/>
                <a:satOff val="-4860"/>
                <a:lumOff val="-2573"/>
                <a:alphaOff val="0"/>
                <a:lumMod val="95000"/>
              </a:schemeClr>
            </a:gs>
            <a:gs pos="100000">
              <a:schemeClr val="accent2">
                <a:alpha val="50000"/>
                <a:hueOff val="-4097127"/>
                <a:satOff val="-4860"/>
                <a:lumOff val="-2573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alpha val="50000"/>
              <a:hueOff val="-4097127"/>
              <a:satOff val="-4860"/>
              <a:lumOff val="-2573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CE705C7F-3756-454D-8121-60481AF3B1FF}">
      <dsp:nvSpPr>
        <dsp:cNvPr id="0" name=""/>
        <dsp:cNvSpPr/>
      </dsp:nvSpPr>
      <dsp:spPr>
        <a:xfrm>
          <a:off x="852441" y="2280095"/>
          <a:ext cx="2431517" cy="455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Григорьевская СШ-1</a:t>
          </a:r>
          <a:endParaRPr lang="ru-RU" sz="1600" b="1" kern="1200" dirty="0"/>
        </a:p>
      </dsp:txBody>
      <dsp:txXfrm>
        <a:off x="852441" y="2280095"/>
        <a:ext cx="2431517" cy="455735"/>
      </dsp:txXfrm>
    </dsp:sp>
    <dsp:sp modelId="{2AB3707C-A1B6-4764-B8DE-402DA5B2065C}">
      <dsp:nvSpPr>
        <dsp:cNvPr id="0" name=""/>
        <dsp:cNvSpPr/>
      </dsp:nvSpPr>
      <dsp:spPr>
        <a:xfrm>
          <a:off x="624573" y="2735831"/>
          <a:ext cx="455735" cy="45573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4916553"/>
                <a:satOff val="-5832"/>
                <a:lumOff val="-3088"/>
                <a:alphaOff val="0"/>
                <a:lumMod val="95000"/>
              </a:schemeClr>
            </a:gs>
            <a:gs pos="100000">
              <a:schemeClr val="accent2">
                <a:alpha val="50000"/>
                <a:hueOff val="-4916553"/>
                <a:satOff val="-5832"/>
                <a:lumOff val="-3088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alpha val="50000"/>
              <a:hueOff val="-4916553"/>
              <a:satOff val="-5832"/>
              <a:lumOff val="-3088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D064C977-224C-4F69-BA72-84AE49D30AFB}">
      <dsp:nvSpPr>
        <dsp:cNvPr id="0" name=""/>
        <dsp:cNvSpPr/>
      </dsp:nvSpPr>
      <dsp:spPr>
        <a:xfrm>
          <a:off x="852441" y="2735831"/>
          <a:ext cx="2431517" cy="455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Мигнинская СШ-1</a:t>
          </a:r>
          <a:endParaRPr lang="ru-RU" sz="1600" b="1" kern="1200" dirty="0"/>
        </a:p>
      </dsp:txBody>
      <dsp:txXfrm>
        <a:off x="852441" y="2735831"/>
        <a:ext cx="2431517" cy="455735"/>
      </dsp:txXfrm>
    </dsp:sp>
    <dsp:sp modelId="{A35B898E-B48E-4F71-B2A3-62ED4C70C4E3}">
      <dsp:nvSpPr>
        <dsp:cNvPr id="0" name=""/>
        <dsp:cNvSpPr/>
      </dsp:nvSpPr>
      <dsp:spPr>
        <a:xfrm>
          <a:off x="624573" y="3191567"/>
          <a:ext cx="455735" cy="45573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5735978"/>
                <a:satOff val="-6804"/>
                <a:lumOff val="-3602"/>
                <a:alphaOff val="0"/>
                <a:lumMod val="95000"/>
              </a:schemeClr>
            </a:gs>
            <a:gs pos="100000">
              <a:schemeClr val="accent2">
                <a:alpha val="50000"/>
                <a:hueOff val="-5735978"/>
                <a:satOff val="-6804"/>
                <a:lumOff val="-3602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alpha val="50000"/>
              <a:hueOff val="-5735978"/>
              <a:satOff val="-6804"/>
              <a:lumOff val="-3602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6809308F-CD82-4AF1-9568-D7D6B6DDF5A5}">
      <dsp:nvSpPr>
        <dsp:cNvPr id="0" name=""/>
        <dsp:cNvSpPr/>
      </dsp:nvSpPr>
      <dsp:spPr>
        <a:xfrm>
          <a:off x="852441" y="3191567"/>
          <a:ext cx="2431517" cy="455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Разъезженская СШ-2</a:t>
          </a:r>
          <a:endParaRPr lang="ru-RU" sz="1600" b="1" kern="1200" dirty="0"/>
        </a:p>
      </dsp:txBody>
      <dsp:txXfrm>
        <a:off x="852441" y="3191567"/>
        <a:ext cx="2431517" cy="455735"/>
      </dsp:txXfrm>
    </dsp:sp>
    <dsp:sp modelId="{B2C95574-24A9-4C0B-9200-DB0FAEEDAA34}">
      <dsp:nvSpPr>
        <dsp:cNvPr id="0" name=""/>
        <dsp:cNvSpPr/>
      </dsp:nvSpPr>
      <dsp:spPr>
        <a:xfrm>
          <a:off x="624573" y="3647303"/>
          <a:ext cx="455735" cy="45573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6555403"/>
                <a:satOff val="-7776"/>
                <a:lumOff val="-4117"/>
                <a:alphaOff val="0"/>
                <a:lumMod val="95000"/>
              </a:schemeClr>
            </a:gs>
            <a:gs pos="100000">
              <a:schemeClr val="accent2">
                <a:alpha val="50000"/>
                <a:hueOff val="-6555403"/>
                <a:satOff val="-7776"/>
                <a:lumOff val="-4117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alpha val="50000"/>
              <a:hueOff val="-6555403"/>
              <a:satOff val="-7776"/>
              <a:lumOff val="-4117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4B62634D-45D4-4976-85FF-170ECBC7CEAB}">
      <dsp:nvSpPr>
        <dsp:cNvPr id="0" name=""/>
        <dsp:cNvSpPr/>
      </dsp:nvSpPr>
      <dsp:spPr>
        <a:xfrm>
          <a:off x="852441" y="3647303"/>
          <a:ext cx="2431517" cy="455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Новоозерновская СШ-1</a:t>
          </a:r>
          <a:endParaRPr lang="ru-RU" sz="1600" b="1" kern="1200" dirty="0"/>
        </a:p>
      </dsp:txBody>
      <dsp:txXfrm>
        <a:off x="852441" y="3647303"/>
        <a:ext cx="2431517" cy="4557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C38DC-71B0-4F55-AA4F-6E520B4E2754}">
      <dsp:nvSpPr>
        <dsp:cNvPr id="0" name=""/>
        <dsp:cNvSpPr/>
      </dsp:nvSpPr>
      <dsp:spPr>
        <a:xfrm>
          <a:off x="900100" y="108012"/>
          <a:ext cx="1800200" cy="1800200"/>
        </a:xfrm>
        <a:prstGeom prst="triangle">
          <a:avLst/>
        </a:prstGeom>
        <a:gradFill rotWithShape="0">
          <a:gsLst>
            <a:gs pos="54000">
              <a:schemeClr val="accent2">
                <a:lumMod val="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Ермаковский ДОУ </a:t>
          </a:r>
          <a:r>
            <a:rPr lang="ru-RU" sz="1400" b="1" kern="1200" dirty="0" smtClean="0"/>
            <a:t>№1-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</a:t>
          </a:r>
          <a:endParaRPr lang="ru-RU" sz="2400" kern="1200" dirty="0"/>
        </a:p>
      </dsp:txBody>
      <dsp:txXfrm>
        <a:off x="1350150" y="1008112"/>
        <a:ext cx="900100" cy="900100"/>
      </dsp:txXfrm>
    </dsp:sp>
    <dsp:sp modelId="{0F5ACB58-F1A3-4779-8071-FD62523C3004}">
      <dsp:nvSpPr>
        <dsp:cNvPr id="0" name=""/>
        <dsp:cNvSpPr/>
      </dsp:nvSpPr>
      <dsp:spPr>
        <a:xfrm>
          <a:off x="0" y="1908212"/>
          <a:ext cx="1800200" cy="1800200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Ермаковский </a:t>
          </a:r>
          <a:r>
            <a:rPr lang="ru-RU" sz="1400" b="1" kern="1200" dirty="0" smtClean="0"/>
            <a:t>№3-</a:t>
          </a:r>
          <a:r>
            <a:rPr lang="ru-RU" sz="2000" b="1" kern="1200" dirty="0" smtClean="0"/>
            <a:t>2</a:t>
          </a:r>
          <a:endParaRPr lang="ru-RU" sz="2000" b="1" kern="1200" dirty="0"/>
        </a:p>
      </dsp:txBody>
      <dsp:txXfrm>
        <a:off x="450050" y="2808312"/>
        <a:ext cx="900100" cy="900100"/>
      </dsp:txXfrm>
    </dsp:sp>
    <dsp:sp modelId="{3A61BD4E-F85B-4394-A0E0-315EB6F48D61}">
      <dsp:nvSpPr>
        <dsp:cNvPr id="0" name=""/>
        <dsp:cNvSpPr/>
      </dsp:nvSpPr>
      <dsp:spPr>
        <a:xfrm rot="10800000">
          <a:off x="900100" y="1908212"/>
          <a:ext cx="1800200" cy="1800200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Ермаковский ДОУ №5-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</a:t>
          </a:r>
          <a:endParaRPr lang="ru-RU" sz="2400" kern="1200" dirty="0"/>
        </a:p>
      </dsp:txBody>
      <dsp:txXfrm rot="10800000">
        <a:off x="1350150" y="1908212"/>
        <a:ext cx="900100" cy="900100"/>
      </dsp:txXfrm>
    </dsp:sp>
    <dsp:sp modelId="{FF2D404B-2BD3-41D8-8FEC-7B8E6034ACDB}">
      <dsp:nvSpPr>
        <dsp:cNvPr id="0" name=""/>
        <dsp:cNvSpPr/>
      </dsp:nvSpPr>
      <dsp:spPr>
        <a:xfrm>
          <a:off x="1800200" y="1908212"/>
          <a:ext cx="1800200" cy="1800200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Танзыбейский ДОУ-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</a:t>
          </a:r>
          <a:endParaRPr lang="ru-RU" sz="1600" kern="1200" dirty="0"/>
        </a:p>
      </dsp:txBody>
      <dsp:txXfrm>
        <a:off x="2250250" y="2808312"/>
        <a:ext cx="900100" cy="900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EC7B2-B005-434F-A85B-27C3EB192BEB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D77A8-9F4B-47BB-82A5-473764660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406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D77A8-9F4B-47BB-82A5-47376466013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D77A8-9F4B-47BB-82A5-47376466013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324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D77A8-9F4B-47BB-82A5-473764660139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41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B63-5312-4844-93C3-4418F247350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30.08.2020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2FE5-72F5-4CDA-AB8C-B3E68837AB3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74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B63-5312-4844-93C3-4418F247350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30.08.2020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2FE5-72F5-4CDA-AB8C-B3E68837AB3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5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B63-5312-4844-93C3-4418F247350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30.08.2020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2FE5-72F5-4CDA-AB8C-B3E68837AB3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0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B63-5312-4844-93C3-4418F247350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30.08.2020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2FE5-72F5-4CDA-AB8C-B3E68837AB3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989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B63-5312-4844-93C3-4418F247350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30.08.2020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2FE5-72F5-4CDA-AB8C-B3E68837AB3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27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B63-5312-4844-93C3-4418F247350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30.08.2020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2FE5-72F5-4CDA-AB8C-B3E68837AB3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1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B63-5312-4844-93C3-4418F247350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30.08.2020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2FE5-72F5-4CDA-AB8C-B3E68837AB3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81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B63-5312-4844-93C3-4418F247350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30.08.2020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2FE5-72F5-4CDA-AB8C-B3E68837AB3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00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B63-5312-4844-93C3-4418F247350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30.08.2020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2FE5-72F5-4CDA-AB8C-B3E68837AB3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04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B63-5312-4844-93C3-4418F247350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30.08.2020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2FE5-72F5-4CDA-AB8C-B3E68837AB3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52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B63-5312-4844-93C3-4418F247350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30.08.2020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2FE5-72F5-4CDA-AB8C-B3E68837AB3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58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CAAB63-5312-4844-93C3-4418F247350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30.08.2020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442FE5-72F5-4CDA-AB8C-B3E68837AB3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52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3" Type="http://schemas.openxmlformats.org/officeDocument/2006/relationships/image" Target="../media/image26.png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microsoft.com/office/2007/relationships/diagramDrawing" Target="../diagrams/drawing11.xml"/><Relationship Id="rId5" Type="http://schemas.openxmlformats.org/officeDocument/2006/relationships/image" Target="../media/image4.png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3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3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image" Target="../media/image5.png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4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chart" Target="../charts/char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1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логотип большой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214290"/>
            <a:ext cx="464347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2857496"/>
            <a:ext cx="87154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 </a:t>
            </a:r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400" b="1" dirty="0">
                <a:solidFill>
                  <a:srgbClr val="002060"/>
                </a:solidFill>
              </a:rPr>
              <a:t>Управление качеством 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</a:rPr>
              <a:t>образования в условиях изменений 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</a:rPr>
              <a:t>в Ермаковском районе</a:t>
            </a:r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4400" b="1" dirty="0">
              <a:solidFill>
                <a:srgbClr val="002060"/>
              </a:solidFill>
            </a:endParaRPr>
          </a:p>
          <a:p>
            <a:pPr algn="ctr"/>
            <a:endParaRPr lang="ru-RU" sz="4400" dirty="0"/>
          </a:p>
        </p:txBody>
      </p:sp>
      <p:pic>
        <p:nvPicPr>
          <p:cNvPr id="6" name="Рисунок 5" descr="C:\Users\User\Desktop\логотип большой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643182"/>
            <a:ext cx="8786874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571744"/>
            <a:ext cx="8786874" cy="4571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84006780"/>
              </p:ext>
            </p:extLst>
          </p:nvPr>
        </p:nvGraphicFramePr>
        <p:xfrm>
          <a:off x="323528" y="18864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70247508"/>
              </p:ext>
            </p:extLst>
          </p:nvPr>
        </p:nvGraphicFramePr>
        <p:xfrm>
          <a:off x="4427984" y="1556792"/>
          <a:ext cx="453650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179512" y="2204865"/>
            <a:ext cx="4392488" cy="3312367"/>
          </a:xfrm>
        </p:spPr>
        <p:txBody>
          <a:bodyPr>
            <a:normAutofit/>
          </a:bodyPr>
          <a:lstStyle/>
          <a:p>
            <a:pPr marL="0" lvl="0" indent="0" rtl="0">
              <a:buNone/>
            </a:pPr>
            <a:r>
              <a:rPr lang="ru-RU" sz="3200" b="1" dirty="0" smtClean="0">
                <a:solidFill>
                  <a:srgbClr val="000066"/>
                </a:solidFill>
              </a:rPr>
              <a:t>«Обеспечение роста профессионального мастерства педагогических и управленческих кадров»</a:t>
            </a:r>
            <a:endParaRPr lang="ru-RU" sz="32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1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698940"/>
            <a:ext cx="6512511" cy="818292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Апробация. </a:t>
            </a:r>
            <a:br>
              <a:rPr lang="ru-RU" sz="3600" dirty="0" smtClean="0"/>
            </a:br>
            <a:r>
              <a:rPr lang="ru-RU" sz="3600" dirty="0" smtClean="0">
                <a:effectLst/>
              </a:rPr>
              <a:t>Национальная система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effectLst/>
              </a:rPr>
              <a:t>профессионального </a:t>
            </a:r>
            <a:r>
              <a:rPr lang="ru-RU" sz="3600" dirty="0">
                <a:effectLst/>
              </a:rPr>
              <a:t>роста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446553"/>
            <a:ext cx="2854616" cy="288032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52" y="1436610"/>
            <a:ext cx="2566147" cy="39366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7824" y="1436610"/>
            <a:ext cx="2760453" cy="3286664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42852"/>
            <a:ext cx="15001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142844" y="908720"/>
            <a:ext cx="8786874" cy="124636"/>
            <a:chOff x="142844" y="1000108"/>
            <a:chExt cx="8786874" cy="124636"/>
          </a:xfrm>
        </p:grpSpPr>
        <p:pic>
          <p:nvPicPr>
            <p:cNvPr id="10" name="Рисунок 9" descr="C:\Users\User\Desktop\логотип большой.png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1079025"/>
              <a:ext cx="8786874" cy="4571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</p:pic>
        <p:pic>
          <p:nvPicPr>
            <p:cNvPr id="11" name="Рисунок 10" descr="C:\Users\User\Desktop\логотип большой.png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1000108"/>
              <a:ext cx="8786874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51770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логотип большой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32656"/>
            <a:ext cx="15001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13658" y="256746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Региональный атлас образовательных практик (РАОП) – современный инструмент управления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C:\Users\User\Desktop\логотип большой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89912"/>
            <a:ext cx="8786874" cy="4571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C:\Users\User\Desktop\логотип большой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69330"/>
            <a:ext cx="8786874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Ирина Смолина\Desktop\1.gi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4027" y="1088777"/>
            <a:ext cx="2955317" cy="323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3" name="Прямоугольник 12"/>
          <p:cNvSpPr/>
          <p:nvPr/>
        </p:nvSpPr>
        <p:spPr>
          <a:xfrm>
            <a:off x="395536" y="3707453"/>
            <a:ext cx="3714776" cy="6155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79388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 «Новополтавская СШ" </a:t>
            </a:r>
          </a:p>
          <a:p>
            <a:pPr lvl="0" indent="17938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 практика)</a:t>
            </a:r>
            <a:endParaRPr lang="ru-RU" b="1" dirty="0" smtClean="0">
              <a:solidFill>
                <a:srgbClr val="8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4" name="Прямоугольник 13"/>
          <p:cNvSpPr/>
          <p:nvPr/>
        </p:nvSpPr>
        <p:spPr>
          <a:xfrm>
            <a:off x="395536" y="2967058"/>
            <a:ext cx="3714776" cy="6155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79388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«Мигнинская СШ" </a:t>
            </a:r>
          </a:p>
          <a:p>
            <a:pPr lvl="0" indent="17938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(1практика)</a:t>
            </a:r>
            <a:endParaRPr lang="ru-RU" b="1" dirty="0" smtClean="0">
              <a:solidFill>
                <a:srgbClr val="8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5" name="Прямоугольник 14"/>
          <p:cNvSpPr/>
          <p:nvPr/>
        </p:nvSpPr>
        <p:spPr>
          <a:xfrm>
            <a:off x="395536" y="1484784"/>
            <a:ext cx="4538762" cy="6155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79388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 «Ермаковский детский сад №2" </a:t>
            </a:r>
          </a:p>
          <a:p>
            <a:pPr lvl="0" indent="17938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(2 практики)</a:t>
            </a:r>
            <a:endParaRPr lang="ru-RU" b="1" dirty="0" smtClean="0">
              <a:solidFill>
                <a:srgbClr val="8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6" name="Прямоугольник 15"/>
          <p:cNvSpPr/>
          <p:nvPr/>
        </p:nvSpPr>
        <p:spPr>
          <a:xfrm>
            <a:off x="395536" y="5261593"/>
            <a:ext cx="3714776" cy="6155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79388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 «Ермаковская СШ №1" </a:t>
            </a:r>
          </a:p>
          <a:p>
            <a:pPr lvl="0" indent="17938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 практика)</a:t>
            </a:r>
            <a:endParaRPr lang="ru-RU" b="1" dirty="0" smtClean="0">
              <a:solidFill>
                <a:srgbClr val="8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7" name="Прямоугольник 16"/>
          <p:cNvSpPr/>
          <p:nvPr/>
        </p:nvSpPr>
        <p:spPr>
          <a:xfrm>
            <a:off x="4934298" y="5240287"/>
            <a:ext cx="3714776" cy="6155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79388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 «</a:t>
            </a:r>
            <a:r>
              <a:rPr lang="ru-RU" b="1" dirty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еблахтинская СШ" </a:t>
            </a:r>
          </a:p>
          <a:p>
            <a:pPr lvl="0" indent="17938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 практика)</a:t>
            </a:r>
            <a:endParaRPr lang="ru-RU" b="1" dirty="0" smtClean="0">
              <a:solidFill>
                <a:srgbClr val="8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20" name="Прямоугольник 19"/>
          <p:cNvSpPr/>
          <p:nvPr/>
        </p:nvSpPr>
        <p:spPr>
          <a:xfrm>
            <a:off x="4934298" y="4485653"/>
            <a:ext cx="3714776" cy="6155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79388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 «Ойская СШ" </a:t>
            </a:r>
          </a:p>
          <a:p>
            <a:pPr lvl="0" indent="17938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 практика)</a:t>
            </a:r>
            <a:endParaRPr lang="ru-RU" b="1" dirty="0" smtClean="0">
              <a:solidFill>
                <a:srgbClr val="8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21" name="Прямоугольник 20"/>
          <p:cNvSpPr/>
          <p:nvPr/>
        </p:nvSpPr>
        <p:spPr>
          <a:xfrm>
            <a:off x="395536" y="2230591"/>
            <a:ext cx="3714776" cy="6155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79388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 «Новоозёрновская ОШ" </a:t>
            </a:r>
          </a:p>
          <a:p>
            <a:pPr lvl="0" indent="17938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 практики)</a:t>
            </a:r>
            <a:endParaRPr lang="ru-RU" b="1" dirty="0" smtClean="0">
              <a:solidFill>
                <a:srgbClr val="8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22" name="Прямоугольник 21"/>
          <p:cNvSpPr/>
          <p:nvPr/>
        </p:nvSpPr>
        <p:spPr>
          <a:xfrm>
            <a:off x="395536" y="4464344"/>
            <a:ext cx="3714776" cy="6155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79388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 «Салбинская СШ" </a:t>
            </a:r>
          </a:p>
          <a:p>
            <a:pPr lvl="0" indent="17938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 практика)</a:t>
            </a:r>
            <a:endParaRPr lang="ru-RU" b="1" dirty="0" smtClean="0">
              <a:solidFill>
                <a:srgbClr val="8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9" name="Прямоугольник 18"/>
          <p:cNvSpPr/>
          <p:nvPr/>
        </p:nvSpPr>
        <p:spPr>
          <a:xfrm>
            <a:off x="395536" y="6017091"/>
            <a:ext cx="4187204" cy="6155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79388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 ДОУ  «Ермаковский ДОУ №3 " </a:t>
            </a:r>
          </a:p>
          <a:p>
            <a:pPr lvl="0" indent="17938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 практика)</a:t>
            </a:r>
            <a:endParaRPr lang="ru-RU" b="1" dirty="0" smtClean="0">
              <a:solidFill>
                <a:srgbClr val="8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24" name="Прямоугольник 23"/>
          <p:cNvSpPr/>
          <p:nvPr/>
        </p:nvSpPr>
        <p:spPr>
          <a:xfrm>
            <a:off x="4925220" y="5998776"/>
            <a:ext cx="3714776" cy="6155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79388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 «Семенниковская  СШ" </a:t>
            </a:r>
          </a:p>
          <a:p>
            <a:pPr lvl="0" indent="17938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 практика ДОУ)</a:t>
            </a:r>
            <a:endParaRPr lang="ru-RU" b="1" dirty="0" smtClean="0">
              <a:solidFill>
                <a:srgbClr val="8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00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98816"/>
            <a:ext cx="3816424" cy="1222072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00066"/>
                </a:solidFill>
              </a:rPr>
              <a:t>Педагогические практики продвинутого и высшего уровня</a:t>
            </a:r>
            <a:endParaRPr lang="ru-RU" sz="3600" dirty="0">
              <a:solidFill>
                <a:srgbClr val="000066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35815285"/>
              </p:ext>
            </p:extLst>
          </p:nvPr>
        </p:nvGraphicFramePr>
        <p:xfrm>
          <a:off x="323528" y="1340768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C:\Users\User\Desktop\логотип большой.pn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42852"/>
            <a:ext cx="15001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142844" y="908720"/>
            <a:ext cx="8786874" cy="124636"/>
            <a:chOff x="142844" y="1000108"/>
            <a:chExt cx="8786874" cy="124636"/>
          </a:xfrm>
        </p:grpSpPr>
        <p:pic>
          <p:nvPicPr>
            <p:cNvPr id="8" name="Рисунок 7" descr="C:\Users\User\Desktop\логотип большой.png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1079025"/>
              <a:ext cx="8786874" cy="4571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</p:pic>
        <p:pic>
          <p:nvPicPr>
            <p:cNvPr id="9" name="Рисунок 8" descr="C:\Users\User\Desktop\логотип большой.png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1000108"/>
              <a:ext cx="8786874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4019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23528" y="5285221"/>
            <a:ext cx="8640960" cy="1440160"/>
          </a:xfrm>
        </p:spPr>
        <p:txBody>
          <a:bodyPr>
            <a:normAutofit fontScale="92500" lnSpcReduction="10000"/>
          </a:bodyPr>
          <a:lstStyle/>
          <a:p>
            <a:pPr marL="45720" lvl="0" indent="0" rtl="0" eaLnBrk="1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"</a:t>
            </a:r>
            <a:r>
              <a:rPr lang="ru-RU" b="1" dirty="0" smtClean="0">
                <a:solidFill>
                  <a:srgbClr val="000066"/>
                </a:solidFill>
                <a:latin typeface="Cambria" panose="02040503050406030204" pitchFamily="18" charset="0"/>
                <a:ea typeface="Batang" panose="02030600000101010101" pitchFamily="18" charset="-127"/>
              </a:rPr>
              <a:t>Престиж педагогической профессии, человеческие качества и профессионализм педагога –  </a:t>
            </a:r>
            <a:r>
              <a:rPr lang="ru-RU" b="1" dirty="0" smtClean="0">
                <a:solidFill>
                  <a:srgbClr val="000066"/>
                </a:solidFill>
                <a:latin typeface="Cambria" panose="0204050305040603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важнейшее</a:t>
            </a:r>
            <a:r>
              <a:rPr lang="ru-RU" b="1" dirty="0" smtClean="0">
                <a:solidFill>
                  <a:srgbClr val="000066"/>
                </a:solidFill>
                <a:latin typeface="Cambria" panose="02040503050406030204" pitchFamily="18" charset="0"/>
                <a:ea typeface="Batang" panose="02030600000101010101" pitchFamily="18" charset="-127"/>
              </a:rPr>
              <a:t> условие авторитета конкретного педагога".</a:t>
            </a:r>
          </a:p>
          <a:p>
            <a:pPr marL="45720" lvl="0" indent="0" algn="r" rtl="0" eaLnBrk="1" latinLnBrk="0">
              <a:buNone/>
            </a:pPr>
            <a:r>
              <a:rPr lang="ru-RU" b="1" i="1" dirty="0" smtClean="0">
                <a:solidFill>
                  <a:srgbClr val="000066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b="1" i="1" dirty="0" smtClean="0">
                <a:solidFill>
                  <a:srgbClr val="000066"/>
                </a:solidFill>
                <a:latin typeface="Cambria" panose="02040503050406030204" pitchFamily="18" charset="0"/>
                <a:ea typeface="Batang" panose="02030600000101010101" pitchFamily="18" charset="-127"/>
              </a:rPr>
              <a:t>Академик РАО Загвязинский В.И</a:t>
            </a:r>
            <a:r>
              <a:rPr lang="ru-RU" b="1" dirty="0" smtClean="0">
                <a:solidFill>
                  <a:srgbClr val="000066"/>
                </a:solidFill>
                <a:latin typeface="Cambria" panose="02040503050406030204" pitchFamily="18" charset="0"/>
              </a:rPr>
              <a:t>. </a:t>
            </a:r>
          </a:p>
          <a:p>
            <a:pPr lvl="0" rtl="0"/>
            <a:endParaRPr lang="ru-RU" b="1" dirty="0">
              <a:solidFill>
                <a:srgbClr val="000066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2706419" y="8879"/>
            <a:ext cx="3816426" cy="5043547"/>
          </a:xfrm>
          <a:prstGeom prst="verticalScroll">
            <a:avLst/>
          </a:prstGeom>
          <a:solidFill>
            <a:srgbClr val="6666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620688"/>
            <a:ext cx="3246763" cy="4146727"/>
          </a:xfrm>
          <a:prstGeom prst="round2DiagRect">
            <a:avLst>
              <a:gd name="adj1" fmla="val 0"/>
              <a:gd name="adj2" fmla="val 34802"/>
            </a:avLst>
          </a:prstGeom>
          <a:ln w="381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192475" y="849308"/>
            <a:ext cx="284431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ПОБЕДИТЕЛИ </a:t>
            </a:r>
            <a:r>
              <a:rPr lang="ru-RU" sz="24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КОНКУРСОВ </a:t>
            </a:r>
            <a:r>
              <a:rPr lang="ru-RU" sz="20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ПРОФЕССИОНАЛЬ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НОГО </a:t>
            </a:r>
            <a:r>
              <a:rPr lang="ru-RU" sz="24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МАСТЕРСТВА </a:t>
            </a:r>
            <a:r>
              <a:rPr lang="ru-RU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2020</a:t>
            </a:r>
            <a:endParaRPr lang="ru-RU" sz="3200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Picture 2" descr="C:\Users\Татьяна  Петровна\Desktop\АВГУСТ_ПС\ФОТО АФАНАСЬЕВА\Ю.Н. Томилин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50685"/>
            <a:ext cx="2376264" cy="33090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атьяна  Петровна\Desktop\АВГУСТ_ПС\Портрет Петнёва Т.С.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9733">
            <a:off x="7204411" y="1977485"/>
            <a:ext cx="1761913" cy="2493347"/>
          </a:xfrm>
          <a:prstGeom prst="round2DiagRect">
            <a:avLst>
              <a:gd name="adj1" fmla="val 36191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22"/>
          <a:stretch/>
        </p:blipFill>
        <p:spPr>
          <a:xfrm rot="20791971">
            <a:off x="5743046" y="2869924"/>
            <a:ext cx="1790699" cy="2374353"/>
          </a:xfrm>
          <a:prstGeom prst="round2DiagRect">
            <a:avLst>
              <a:gd name="adj1" fmla="val 0"/>
              <a:gd name="adj2" fmla="val 27574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241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45435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rgbClr val="000066"/>
                </a:solidFill>
              </a:rPr>
              <a:t>КОЛИЧЕСТВО УЧАСТНИКОВ КОНКУРСА</a:t>
            </a:r>
            <a:br>
              <a:rPr lang="ru-RU" sz="3200" dirty="0">
                <a:solidFill>
                  <a:srgbClr val="000066"/>
                </a:solidFill>
              </a:rPr>
            </a:br>
            <a:endParaRPr lang="ru-RU" sz="3200" dirty="0">
              <a:solidFill>
                <a:srgbClr val="000066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55428247"/>
              </p:ext>
            </p:extLst>
          </p:nvPr>
        </p:nvGraphicFramePr>
        <p:xfrm>
          <a:off x="323528" y="1349896"/>
          <a:ext cx="3789041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004314092"/>
              </p:ext>
            </p:extLst>
          </p:nvPr>
        </p:nvGraphicFramePr>
        <p:xfrm>
          <a:off x="5004048" y="1421904"/>
          <a:ext cx="36004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Рисунок 6" descr="C:\Users\User\Desktop\логотип большой.png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42852"/>
            <a:ext cx="15001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142844" y="908720"/>
            <a:ext cx="8786874" cy="124636"/>
            <a:chOff x="142844" y="1000108"/>
            <a:chExt cx="8786874" cy="124636"/>
          </a:xfrm>
        </p:grpSpPr>
        <p:pic>
          <p:nvPicPr>
            <p:cNvPr id="9" name="Рисунок 8" descr="C:\Users\User\Desktop\логотип большой.png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1079025"/>
              <a:ext cx="8786874" cy="4571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</p:pic>
        <p:pic>
          <p:nvPicPr>
            <p:cNvPr id="10" name="Рисунок 9" descr="C:\Users\User\Desktop\логотип большой.png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1000108"/>
              <a:ext cx="8786874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592846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772816"/>
            <a:ext cx="3636085" cy="125849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Candara" panose="020E0502030303020204" pitchFamily="34" charset="0"/>
              </a:rPr>
              <a:t>ПОВЫШЕНИЕ КВАЛИФИКАЦИИ ПЕДАГОГИЧЕСКИХ РАБОТНИКОВ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779979"/>
              </p:ext>
            </p:extLst>
          </p:nvPr>
        </p:nvGraphicFramePr>
        <p:xfrm>
          <a:off x="4860032" y="1268760"/>
          <a:ext cx="410445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13991855"/>
              </p:ext>
            </p:extLst>
          </p:nvPr>
        </p:nvGraphicFramePr>
        <p:xfrm>
          <a:off x="179512" y="3429000"/>
          <a:ext cx="460851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C:\Users\User\Desktop\логотип большой.pn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000108"/>
            <a:ext cx="8786874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928670"/>
            <a:ext cx="8786874" cy="4571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C:\Users\User\Desktop\логотип большой.pn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42852"/>
            <a:ext cx="15001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логотип большой.pn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26" y="1000108"/>
            <a:ext cx="8786874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C:\Users\User\Desktop\логотип большой.pn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26" y="928670"/>
            <a:ext cx="8786874" cy="4571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0684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901937"/>
            <a:ext cx="3669182" cy="173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User\Desktop\логотип большой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000108"/>
            <a:ext cx="8786874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928670"/>
            <a:ext cx="8786874" cy="4571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C:\Users\User\Desktop\логотип большой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42852"/>
            <a:ext cx="15001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225851"/>
              </p:ext>
            </p:extLst>
          </p:nvPr>
        </p:nvGraphicFramePr>
        <p:xfrm>
          <a:off x="3707904" y="1071546"/>
          <a:ext cx="5400600" cy="5525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4764334"/>
              </p:ext>
            </p:extLst>
          </p:nvPr>
        </p:nvGraphicFramePr>
        <p:xfrm>
          <a:off x="238583" y="657048"/>
          <a:ext cx="4285710" cy="494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86116" y="285728"/>
            <a:ext cx="5102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Учитель будущего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C:\Users\User\Desktop\логотип большой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26" y="1000108"/>
            <a:ext cx="8786874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26" y="928670"/>
            <a:ext cx="8786874" cy="4571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9471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424936" cy="6480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Управление профессиональным развитием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593757"/>
              </p:ext>
            </p:extLst>
          </p:nvPr>
        </p:nvGraphicFramePr>
        <p:xfrm>
          <a:off x="5292080" y="1700808"/>
          <a:ext cx="417646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2124139"/>
            <a:ext cx="54726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Корпоративный заказ ОО  на основе дефицитов </a:t>
            </a:r>
            <a:r>
              <a:rPr lang="ru-RU" sz="2000" dirty="0" smtClean="0"/>
              <a:t>педагогов;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Программа </a:t>
            </a:r>
            <a:r>
              <a:rPr lang="ru-RU" sz="2000" dirty="0"/>
              <a:t>по развитию личностного потенциала, инициированной Благотворительным Фондом </a:t>
            </a:r>
            <a:r>
              <a:rPr lang="ru-RU" sz="2000" dirty="0" smtClean="0"/>
              <a:t>Сбербанка </a:t>
            </a:r>
            <a:r>
              <a:rPr lang="ru-RU" sz="2000" dirty="0"/>
              <a:t>«Вклад в </a:t>
            </a:r>
            <a:r>
              <a:rPr lang="ru-RU" sz="2000" dirty="0" smtClean="0"/>
              <a:t>будущее;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Проект «Повышение качества образования в образовательных учреждениях Ермаковского района с низкими  образовательными результатами </a:t>
            </a:r>
            <a:r>
              <a:rPr lang="ru-RU" sz="2000" dirty="0" smtClean="0"/>
              <a:t>и </a:t>
            </a:r>
            <a:r>
              <a:rPr lang="ru-RU" sz="2000" dirty="0"/>
              <a:t>школах, функционирующих в неблагоприятных социальных условиях</a:t>
            </a:r>
            <a:r>
              <a:rPr lang="ru-RU" sz="2000" dirty="0" smtClean="0"/>
              <a:t>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Стажировочные</a:t>
            </a:r>
            <a:r>
              <a:rPr lang="ru-RU" sz="2000" dirty="0"/>
              <a:t> </a:t>
            </a:r>
            <a:r>
              <a:rPr lang="ru-RU" sz="2000" dirty="0" smtClean="0"/>
              <a:t>площадки</a:t>
            </a:r>
            <a:endParaRPr lang="ru-RU" sz="2000" dirty="0"/>
          </a:p>
        </p:txBody>
      </p:sp>
      <p:pic>
        <p:nvPicPr>
          <p:cNvPr id="6" name="Рисунок 5" descr="C:\Users\User\Desktop\логотип большой.pn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000108"/>
            <a:ext cx="8786874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928670"/>
            <a:ext cx="8786874" cy="4571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C:\Users\User\Desktop\логотип большой.pn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132" y="142852"/>
            <a:ext cx="15001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логотип большой.pn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48" y="1000108"/>
            <a:ext cx="8786874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C:\Users\User\Desktop\логотип большой.pn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48" y="928670"/>
            <a:ext cx="8786874" cy="4571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9996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7544" y="1925960"/>
            <a:ext cx="3960440" cy="2808312"/>
          </a:xfrm>
        </p:spPr>
        <p:txBody>
          <a:bodyPr>
            <a:noAutofit/>
          </a:bodyPr>
          <a:lstStyle/>
          <a:p>
            <a:pPr marL="45720" indent="0" fontAlgn="base">
              <a:buNone/>
            </a:pPr>
            <a:r>
              <a:rPr lang="ru-RU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Вовлеченность </a:t>
            </a:r>
            <a:r>
              <a:rPr lang="ru-RU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учителей в возрасте до 35 лет в различные формы поддержки и сопровождения в первые три года работы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71933009"/>
              </p:ext>
            </p:extLst>
          </p:nvPr>
        </p:nvGraphicFramePr>
        <p:xfrm>
          <a:off x="4283968" y="1277888"/>
          <a:ext cx="4680520" cy="4262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475656" y="5670376"/>
            <a:ext cx="6512511" cy="998984"/>
          </a:xfrm>
        </p:spPr>
        <p:txBody>
          <a:bodyPr/>
          <a:lstStyle/>
          <a:p>
            <a:pPr marL="0" indent="0">
              <a:buNone/>
            </a:pPr>
            <a:r>
              <a:rPr lang="ru-RU" sz="5400" dirty="0">
                <a:solidFill>
                  <a:srgbClr val="000066"/>
                </a:solidFill>
              </a:rPr>
              <a:t>«</a:t>
            </a:r>
            <a:r>
              <a:rPr lang="ru-RU" dirty="0">
                <a:solidFill>
                  <a:srgbClr val="000066"/>
                </a:solidFill>
                <a:latin typeface="Cambria" panose="02040503050406030204" pitchFamily="18" charset="0"/>
              </a:rPr>
              <a:t>Учитель будущего» </a:t>
            </a:r>
            <a:endParaRPr lang="ru-RU" dirty="0"/>
          </a:p>
        </p:txBody>
      </p:sp>
      <p:pic>
        <p:nvPicPr>
          <p:cNvPr id="5" name="Рисунок 4" descr="C:\Users\User\Desktop\логотип большой.pn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000108"/>
            <a:ext cx="8786874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C:\Users\User\Desktop\логотип большой.pn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928670"/>
            <a:ext cx="8786874" cy="4571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132" y="142852"/>
            <a:ext cx="15001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логотип большой.pn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48" y="1000108"/>
            <a:ext cx="8786874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C:\Users\User\Desktop\логотип большой.pn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48" y="928670"/>
            <a:ext cx="8786874" cy="4571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33281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48464" y="6597352"/>
            <a:ext cx="274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8" name="Рисунок 7" descr="C:\Users\User\Desktop\логотип большой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000108"/>
            <a:ext cx="8786874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C:\Users\User\Desktop\логотип большой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928670"/>
            <a:ext cx="8786874" cy="4571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C:\Users\User\Desktop\логотип большой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42852"/>
            <a:ext cx="15001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persons-info.com/userfiles/image/persons/30000-40000/31000-32000/31845/PUTIN_Vladimir_Vladimirovich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214422"/>
            <a:ext cx="2000264" cy="2786082"/>
          </a:xfrm>
          <a:prstGeom prst="rect">
            <a:avLst/>
          </a:prstGeom>
          <a:ln w="3175"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85720" y="4000504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   Обеспечение глобальной конкурентоспособности российского образования, вхождение Российской Федерации в число десяти ведущих стран мира                                              по качеству общего образования»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57422" y="1500174"/>
            <a:ext cx="6500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«Правительству Российской Федерации при разработке национального проекта в сфере образования исходить из того, что в 2024 году необходимо обеспечить... достижение следующих целей и целевых показателей: </a:t>
            </a:r>
          </a:p>
        </p:txBody>
      </p:sp>
      <p:pic>
        <p:nvPicPr>
          <p:cNvPr id="15" name="Рисунок 14" descr="C:\Users\User\Desktop\логотип большой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6357958"/>
            <a:ext cx="8786874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15" descr="C:\Users\User\Desktop\логотип большой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6286520"/>
            <a:ext cx="8786874" cy="4571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21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5308272"/>
            <a:ext cx="8784976" cy="1289080"/>
          </a:xfrm>
        </p:spPr>
        <p:txBody>
          <a:bodyPr/>
          <a:lstStyle/>
          <a:p>
            <a:pPr marL="0" lvl="0" indent="0">
              <a:buNone/>
            </a:pPr>
            <a:r>
              <a:rPr lang="ru-RU" sz="3600" dirty="0" smtClean="0">
                <a:solidFill>
                  <a:srgbClr val="000066"/>
                </a:solidFill>
              </a:rPr>
              <a:t>Задачи по организации</a:t>
            </a:r>
            <a:br>
              <a:rPr lang="ru-RU" sz="3600" dirty="0" smtClean="0">
                <a:solidFill>
                  <a:srgbClr val="000066"/>
                </a:solidFill>
              </a:rPr>
            </a:br>
            <a:r>
              <a:rPr lang="ru-RU" sz="3600" dirty="0" smtClean="0">
                <a:solidFill>
                  <a:srgbClr val="000066"/>
                </a:solidFill>
              </a:rPr>
              <a:t> методической </a:t>
            </a:r>
            <a:r>
              <a:rPr lang="ru-RU" sz="3600" dirty="0">
                <a:solidFill>
                  <a:srgbClr val="000066"/>
                </a:solidFill>
              </a:rPr>
              <a:t>деятельности в </a:t>
            </a:r>
            <a:r>
              <a:rPr lang="ru-RU" sz="3600" dirty="0" smtClean="0">
                <a:solidFill>
                  <a:srgbClr val="000066"/>
                </a:solidFill>
              </a:rPr>
              <a:t>ОО</a:t>
            </a:r>
            <a:r>
              <a:rPr lang="ru-RU" sz="4400" dirty="0">
                <a:solidFill>
                  <a:srgbClr val="000066"/>
                </a:solidFill>
              </a:rPr>
              <a:t/>
            </a:r>
            <a:br>
              <a:rPr lang="ru-RU" sz="4400" dirty="0">
                <a:solidFill>
                  <a:srgbClr val="000066"/>
                </a:solidFill>
              </a:rPr>
            </a:br>
            <a:endParaRPr lang="ru-RU" sz="4400" dirty="0">
              <a:solidFill>
                <a:srgbClr val="000066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160351310"/>
              </p:ext>
            </p:extLst>
          </p:nvPr>
        </p:nvGraphicFramePr>
        <p:xfrm>
          <a:off x="4427984" y="1124744"/>
          <a:ext cx="439248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Объект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24945116"/>
              </p:ext>
            </p:extLst>
          </p:nvPr>
        </p:nvGraphicFramePr>
        <p:xfrm>
          <a:off x="395536" y="1484784"/>
          <a:ext cx="381642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Рисунок 4" descr="C:\Users\User\Desktop\логотип большой.png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928670"/>
            <a:ext cx="8786874" cy="4571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Users\User\Desktop\логотип большой.png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132" y="142852"/>
            <a:ext cx="15001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логотип большой.png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48" y="928670"/>
            <a:ext cx="8786874" cy="4571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44820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6810300" cy="68125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 педагогических кадров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134076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Вакансии учителей</a:t>
            </a:r>
            <a:endParaRPr lang="ru-RU" sz="2800" b="1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872609365"/>
              </p:ext>
            </p:extLst>
          </p:nvPr>
        </p:nvGraphicFramePr>
        <p:xfrm>
          <a:off x="323528" y="1844824"/>
          <a:ext cx="8496944" cy="4854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1820" y="0"/>
            <a:ext cx="206692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38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2651767" y="-18380"/>
            <a:ext cx="8640959" cy="1008112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Молодые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педагоги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F:\Молодые педагоги\ЕСОШ 1 Дедюхина Кристина Андреевна, учитель русского и литературы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764" y="1986439"/>
            <a:ext cx="2625160" cy="2808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2764" y="5402364"/>
            <a:ext cx="297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Дедюхина</a:t>
            </a:r>
            <a:r>
              <a:rPr lang="ru-RU" b="1" dirty="0" smtClean="0">
                <a:solidFill>
                  <a:srgbClr val="C00000"/>
                </a:solidFill>
              </a:rPr>
              <a:t> К. А. учитель русского языка  </a:t>
            </a:r>
            <a:r>
              <a:rPr lang="ru-RU" b="1" dirty="0">
                <a:solidFill>
                  <a:srgbClr val="C00000"/>
                </a:solidFill>
              </a:rPr>
              <a:t>и литературы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5696" y="924496"/>
            <a:ext cx="591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          </a:t>
            </a:r>
            <a:r>
              <a:rPr lang="ru-RU" sz="2800" b="1" u="sng" dirty="0" smtClean="0">
                <a:solidFill>
                  <a:srgbClr val="C00000"/>
                </a:solidFill>
              </a:rPr>
              <a:t>Ермаковской школы № 1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pic>
        <p:nvPicPr>
          <p:cNvPr id="1027" name="Picture 3" descr="F:\Молодые педагоги\ЕСОШ 1Петкевич Алина Дмитриевна, учитель информатик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090" y="1846561"/>
            <a:ext cx="2701073" cy="3088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24901" y="551723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C00000"/>
                </a:solidFill>
              </a:rPr>
              <a:t>Петкевич</a:t>
            </a:r>
            <a:r>
              <a:rPr lang="ru-RU" b="1" i="1" dirty="0" smtClean="0">
                <a:solidFill>
                  <a:srgbClr val="C00000"/>
                </a:solidFill>
              </a:rPr>
              <a:t> А.Д., </a:t>
            </a:r>
            <a:r>
              <a:rPr lang="ru-RU" b="1" i="1" dirty="0">
                <a:solidFill>
                  <a:srgbClr val="C00000"/>
                </a:solidFill>
              </a:rPr>
              <a:t>учитель информатики</a:t>
            </a:r>
          </a:p>
        </p:txBody>
      </p:sp>
      <p:pic>
        <p:nvPicPr>
          <p:cNvPr id="1028" name="Picture 4" descr="F:\Молодые педагоги\ЕСОШ1 Серикова Ксения Юрьевна, учитель изобразительного искусства, социальный пдагог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2085" y="1497608"/>
            <a:ext cx="2102816" cy="2805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917090" y="4289900"/>
            <a:ext cx="319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Серикова К.Ю, </a:t>
            </a:r>
            <a:r>
              <a:rPr lang="ru-RU" b="1" dirty="0">
                <a:solidFill>
                  <a:srgbClr val="C00000"/>
                </a:solidFill>
              </a:rPr>
              <a:t>учитель </a:t>
            </a:r>
            <a:r>
              <a:rPr lang="ru-RU" b="1" dirty="0" smtClean="0">
                <a:solidFill>
                  <a:srgbClr val="C00000"/>
                </a:solidFill>
              </a:rPr>
              <a:t>ИЗО, социальный педагог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77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12482" y="3509947"/>
            <a:ext cx="297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Пуль </a:t>
            </a:r>
            <a:r>
              <a:rPr lang="ru-RU" b="1" i="1" dirty="0">
                <a:solidFill>
                  <a:srgbClr val="C00000"/>
                </a:solidFill>
              </a:rPr>
              <a:t>С.В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учитель английская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9770" y="350929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Воронина П.И.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воспитатель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483722" y="618175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Яр  А.В.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воспитатель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550" y="194737"/>
            <a:ext cx="278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Араданская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школа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4138" y="906472"/>
            <a:ext cx="2131112" cy="2610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4920077"/>
            <a:ext cx="1800200" cy="193792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680270" y="4293096"/>
            <a:ext cx="2359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Жеблахтинская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школа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60086" y="198586"/>
            <a:ext cx="278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Разъезженская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школа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Рисунок 16" descr="C:\Users\Админ\Desktop\ФОТО МОЛОД. СПЕЦ. 2020\IMG-20200827-WA000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034422"/>
            <a:ext cx="1829832" cy="2403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C:\Users\Админ\Desktop\ФОТО МОЛОД. СПЕЦ. 2020\IMG_20200827_082606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0170" y="902623"/>
            <a:ext cx="2504701" cy="2322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084167" y="194737"/>
            <a:ext cx="2576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Большереченская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школа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2178" y="3519056"/>
            <a:ext cx="2360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>
                <a:solidFill>
                  <a:srgbClr val="C00000"/>
                </a:solidFill>
              </a:rPr>
              <a:t>Кишмилев</a:t>
            </a:r>
            <a:r>
              <a:rPr lang="ru-RU" b="1" i="1" dirty="0">
                <a:solidFill>
                  <a:srgbClr val="C00000"/>
                </a:solidFill>
              </a:rPr>
              <a:t> О.Д</a:t>
            </a:r>
            <a:r>
              <a:rPr lang="ru-RU" b="1" i="1" dirty="0" smtClean="0">
                <a:solidFill>
                  <a:srgbClr val="C00000"/>
                </a:solidFill>
              </a:rPr>
              <a:t>. учитель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4939427"/>
            <a:ext cx="1579056" cy="17312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462698" y="4311469"/>
            <a:ext cx="2359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Нижнеусинская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школа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6178" y="602437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Бабушкина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учитель Т.А.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52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39883475"/>
              </p:ext>
            </p:extLst>
          </p:nvPr>
        </p:nvGraphicFramePr>
        <p:xfrm>
          <a:off x="323528" y="18864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82101887"/>
              </p:ext>
            </p:extLst>
          </p:nvPr>
        </p:nvGraphicFramePr>
        <p:xfrm>
          <a:off x="4355976" y="1700808"/>
          <a:ext cx="424847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179512" y="2780928"/>
            <a:ext cx="3816424" cy="2088231"/>
          </a:xfrm>
        </p:spPr>
        <p:txBody>
          <a:bodyPr>
            <a:normAutofit/>
          </a:bodyPr>
          <a:lstStyle/>
          <a:p>
            <a:pPr marL="0" lvl="0" indent="0" rtl="0">
              <a:buNone/>
            </a:pPr>
            <a:r>
              <a:rPr lang="ru-RU" sz="4000" b="1" dirty="0" smtClean="0">
                <a:solidFill>
                  <a:srgbClr val="000066"/>
                </a:solidFill>
              </a:rPr>
              <a:t>«Обновление содержания образования»</a:t>
            </a:r>
            <a:endParaRPr lang="ru-RU" sz="40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8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50348" y="1349896"/>
            <a:ext cx="8498116" cy="3672408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b="0" dirty="0" smtClean="0"/>
              <a:t>разработка </a:t>
            </a:r>
            <a:r>
              <a:rPr lang="ru-RU" sz="2800" b="0" dirty="0"/>
              <a:t>и реализация модели технологического образования  на уровне </a:t>
            </a:r>
            <a:r>
              <a:rPr lang="ru-RU" sz="2800" b="0" dirty="0" smtClean="0"/>
              <a:t>школы;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b="0" dirty="0" smtClean="0"/>
              <a:t>внесение </a:t>
            </a:r>
            <a:r>
              <a:rPr lang="ru-RU" sz="2800" b="0" dirty="0"/>
              <a:t>изменений в основные образовательные программы на уровне начального общего образования и на уровне основного общего образования исходя из возможностей и анализа ресурсов общеобразовательного учреждения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07704" y="5094312"/>
            <a:ext cx="6512511" cy="1143000"/>
          </a:xfrm>
        </p:spPr>
        <p:txBody>
          <a:bodyPr/>
          <a:lstStyle/>
          <a:p>
            <a:r>
              <a:rPr lang="ru-RU" dirty="0" smtClean="0"/>
              <a:t>Задачи на новый учебный год</a:t>
            </a:r>
            <a:endParaRPr lang="ru-RU" dirty="0"/>
          </a:p>
        </p:txBody>
      </p:sp>
      <p:pic>
        <p:nvPicPr>
          <p:cNvPr id="7" name="Рисунок 6" descr="C:\Users\User\Desktop\логотип большой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928670"/>
            <a:ext cx="8786874" cy="4571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132" y="142852"/>
            <a:ext cx="15001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логотип большой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48" y="928670"/>
            <a:ext cx="8786874" cy="4571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91991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9"/>
          <p:cNvSpPr/>
          <p:nvPr/>
        </p:nvSpPr>
        <p:spPr>
          <a:xfrm>
            <a:off x="1575460" y="4184109"/>
            <a:ext cx="1144270" cy="1144270"/>
          </a:xfrm>
          <a:custGeom>
            <a:avLst/>
            <a:gdLst/>
            <a:ahLst/>
            <a:cxnLst/>
            <a:rect l="l" t="t" r="r" b="b"/>
            <a:pathLst>
              <a:path w="1144270" h="1144270">
                <a:moveTo>
                  <a:pt x="0" y="1144003"/>
                </a:moveTo>
                <a:lnTo>
                  <a:pt x="1144003" y="1144003"/>
                </a:lnTo>
                <a:lnTo>
                  <a:pt x="1144003" y="0"/>
                </a:lnTo>
                <a:lnTo>
                  <a:pt x="0" y="0"/>
                </a:lnTo>
                <a:lnTo>
                  <a:pt x="0" y="1144003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3679560" y="386444"/>
            <a:ext cx="52565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роект «Успех каждого ребёнка»</a:t>
            </a:r>
          </a:p>
        </p:txBody>
      </p:sp>
      <p:pic>
        <p:nvPicPr>
          <p:cNvPr id="5" name="Рисунок 4" descr="C:\Users\User\Desktop\логотип большой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214" y="188649"/>
            <a:ext cx="15001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логотип большой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71" y="1124744"/>
            <a:ext cx="8786874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C:\Users\User\Desktop\логотип большой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71" y="1045905"/>
            <a:ext cx="8786874" cy="4571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532533" y="1598278"/>
            <a:ext cx="56114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зменение содержания, форм 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технологий профориентационной работы</a:t>
            </a:r>
          </a:p>
        </p:txBody>
      </p:sp>
      <p:sp>
        <p:nvSpPr>
          <p:cNvPr id="14" name="object 12"/>
          <p:cNvSpPr txBox="1"/>
          <p:nvPr/>
        </p:nvSpPr>
        <p:spPr>
          <a:xfrm>
            <a:off x="2970641" y="1828957"/>
            <a:ext cx="76374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310524" y="5466877"/>
            <a:ext cx="1155887" cy="1168246"/>
          </a:xfrm>
          <a:custGeom>
            <a:avLst/>
            <a:gdLst/>
            <a:ahLst/>
            <a:cxnLst/>
            <a:rect l="l" t="t" r="r" b="b"/>
            <a:pathLst>
              <a:path w="894715" h="886460">
                <a:moveTo>
                  <a:pt x="0" y="886053"/>
                </a:moveTo>
                <a:lnTo>
                  <a:pt x="894372" y="886053"/>
                </a:lnTo>
                <a:lnTo>
                  <a:pt x="894372" y="0"/>
                </a:lnTo>
                <a:lnTo>
                  <a:pt x="0" y="0"/>
                </a:lnTo>
                <a:lnTo>
                  <a:pt x="0" y="886053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/>
        </p:nvSpPr>
        <p:spPr>
          <a:xfrm>
            <a:off x="271536" y="2780928"/>
            <a:ext cx="1155887" cy="1152128"/>
          </a:xfrm>
          <a:custGeom>
            <a:avLst/>
            <a:gdLst/>
            <a:ahLst/>
            <a:cxnLst/>
            <a:rect l="l" t="t" r="r" b="b"/>
            <a:pathLst>
              <a:path w="894715" h="886460">
                <a:moveTo>
                  <a:pt x="0" y="886053"/>
                </a:moveTo>
                <a:lnTo>
                  <a:pt x="894372" y="886053"/>
                </a:lnTo>
                <a:lnTo>
                  <a:pt x="894372" y="0"/>
                </a:lnTo>
                <a:lnTo>
                  <a:pt x="0" y="0"/>
                </a:lnTo>
                <a:lnTo>
                  <a:pt x="0" y="88605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9"/>
          <p:cNvSpPr/>
          <p:nvPr/>
        </p:nvSpPr>
        <p:spPr>
          <a:xfrm>
            <a:off x="1575460" y="1401094"/>
            <a:ext cx="1124332" cy="1163810"/>
          </a:xfrm>
          <a:custGeom>
            <a:avLst/>
            <a:gdLst/>
            <a:ahLst/>
            <a:cxnLst/>
            <a:rect l="l" t="t" r="r" b="b"/>
            <a:pathLst>
              <a:path w="894715" h="886460">
                <a:moveTo>
                  <a:pt x="0" y="886053"/>
                </a:moveTo>
                <a:lnTo>
                  <a:pt x="894372" y="886053"/>
                </a:lnTo>
                <a:lnTo>
                  <a:pt x="894372" y="0"/>
                </a:lnTo>
                <a:lnTo>
                  <a:pt x="0" y="0"/>
                </a:lnTo>
                <a:lnTo>
                  <a:pt x="0" y="886053"/>
                </a:lnTo>
                <a:close/>
              </a:path>
            </a:pathLst>
          </a:custGeom>
          <a:solidFill>
            <a:srgbClr val="5F7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7"/>
          <p:cNvSpPr/>
          <p:nvPr/>
        </p:nvSpPr>
        <p:spPr>
          <a:xfrm>
            <a:off x="1559683" y="2780928"/>
            <a:ext cx="1155886" cy="1152128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/>
          <p:cNvSpPr/>
          <p:nvPr/>
        </p:nvSpPr>
        <p:spPr>
          <a:xfrm>
            <a:off x="1675352" y="1527847"/>
            <a:ext cx="924548" cy="97137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2"/>
          <p:cNvSpPr/>
          <p:nvPr/>
        </p:nvSpPr>
        <p:spPr>
          <a:xfrm>
            <a:off x="389593" y="5589240"/>
            <a:ext cx="1031887" cy="1098131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2"/>
          <p:cNvSpPr/>
          <p:nvPr/>
        </p:nvSpPr>
        <p:spPr>
          <a:xfrm>
            <a:off x="333536" y="2780928"/>
            <a:ext cx="1031887" cy="1152127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"/>
          <p:cNvSpPr/>
          <p:nvPr/>
        </p:nvSpPr>
        <p:spPr>
          <a:xfrm>
            <a:off x="283420" y="4210993"/>
            <a:ext cx="1144003" cy="1144003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"/>
          <p:cNvSpPr/>
          <p:nvPr/>
        </p:nvSpPr>
        <p:spPr>
          <a:xfrm>
            <a:off x="277477" y="1422777"/>
            <a:ext cx="1144003" cy="1144003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9"/>
          <p:cNvSpPr/>
          <p:nvPr/>
        </p:nvSpPr>
        <p:spPr>
          <a:xfrm>
            <a:off x="1675352" y="4325838"/>
            <a:ext cx="947483" cy="914311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/>
          <p:cNvSpPr/>
          <p:nvPr/>
        </p:nvSpPr>
        <p:spPr>
          <a:xfrm>
            <a:off x="1555789" y="5478998"/>
            <a:ext cx="1144003" cy="1144003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1"/>
          <p:cNvSpPr/>
          <p:nvPr/>
        </p:nvSpPr>
        <p:spPr>
          <a:xfrm>
            <a:off x="3656700" y="1598278"/>
            <a:ext cx="45719" cy="966626"/>
          </a:xfrm>
          <a:custGeom>
            <a:avLst/>
            <a:gdLst/>
            <a:ahLst/>
            <a:cxnLst/>
            <a:rect l="l" t="t" r="r" b="b"/>
            <a:pathLst>
              <a:path h="720089">
                <a:moveTo>
                  <a:pt x="0" y="0"/>
                </a:moveTo>
                <a:lnTo>
                  <a:pt x="0" y="71996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Прямоугольник 27"/>
          <p:cNvSpPr/>
          <p:nvPr/>
        </p:nvSpPr>
        <p:spPr>
          <a:xfrm>
            <a:off x="3352514" y="2653596"/>
            <a:ext cx="55801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25279" y="2982515"/>
            <a:ext cx="52871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спользование в практике новых 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 сопровождения: наставничество 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шефство</a:t>
            </a:r>
          </a:p>
        </p:txBody>
      </p:sp>
      <p:sp>
        <p:nvSpPr>
          <p:cNvPr id="32" name="object 12"/>
          <p:cNvSpPr txBox="1"/>
          <p:nvPr/>
        </p:nvSpPr>
        <p:spPr>
          <a:xfrm>
            <a:off x="2995721" y="5730525"/>
            <a:ext cx="76374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 smtClean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lang="ru-RU" sz="3200" dirty="0">
                <a:solidFill>
                  <a:srgbClr val="C00000"/>
                </a:solidFill>
                <a:latin typeface="Arial"/>
                <a:cs typeface="Arial"/>
              </a:rPr>
              <a:t>4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3" name="object 12"/>
          <p:cNvSpPr txBox="1"/>
          <p:nvPr/>
        </p:nvSpPr>
        <p:spPr>
          <a:xfrm>
            <a:off x="2961534" y="4594530"/>
            <a:ext cx="76374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 smtClean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lang="ru-RU" sz="3200" dirty="0">
                <a:solidFill>
                  <a:srgbClr val="C00000"/>
                </a:solidFill>
                <a:latin typeface="Arial"/>
                <a:cs typeface="Arial"/>
              </a:rPr>
              <a:t>3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4" name="object 12"/>
          <p:cNvSpPr txBox="1"/>
          <p:nvPr/>
        </p:nvSpPr>
        <p:spPr>
          <a:xfrm>
            <a:off x="2970640" y="3237712"/>
            <a:ext cx="76374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 smtClean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lang="ru-RU" sz="3200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5" name="object 11"/>
          <p:cNvSpPr/>
          <p:nvPr/>
        </p:nvSpPr>
        <p:spPr>
          <a:xfrm>
            <a:off x="3665011" y="3034945"/>
            <a:ext cx="45719" cy="966626"/>
          </a:xfrm>
          <a:custGeom>
            <a:avLst/>
            <a:gdLst/>
            <a:ahLst/>
            <a:cxnLst/>
            <a:rect l="l" t="t" r="r" b="b"/>
            <a:pathLst>
              <a:path h="720089">
                <a:moveTo>
                  <a:pt x="0" y="0"/>
                </a:moveTo>
                <a:lnTo>
                  <a:pt x="0" y="71996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Прямоугольник 35"/>
          <p:cNvSpPr/>
          <p:nvPr/>
        </p:nvSpPr>
        <p:spPr>
          <a:xfrm>
            <a:off x="3759466" y="4339333"/>
            <a:ext cx="52871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азвитие дистанционных технологий 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системе дополнительного образования</a:t>
            </a:r>
          </a:p>
        </p:txBody>
      </p:sp>
      <p:sp>
        <p:nvSpPr>
          <p:cNvPr id="37" name="object 11"/>
          <p:cNvSpPr/>
          <p:nvPr/>
        </p:nvSpPr>
        <p:spPr>
          <a:xfrm>
            <a:off x="3679560" y="4469331"/>
            <a:ext cx="45719" cy="966626"/>
          </a:xfrm>
          <a:custGeom>
            <a:avLst/>
            <a:gdLst/>
            <a:ahLst/>
            <a:cxnLst/>
            <a:rect l="l" t="t" r="r" b="b"/>
            <a:pathLst>
              <a:path h="720089">
                <a:moveTo>
                  <a:pt x="0" y="0"/>
                </a:moveTo>
                <a:lnTo>
                  <a:pt x="0" y="71996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1"/>
          <p:cNvSpPr/>
          <p:nvPr/>
        </p:nvSpPr>
        <p:spPr>
          <a:xfrm>
            <a:off x="3668267" y="5720745"/>
            <a:ext cx="45719" cy="966626"/>
          </a:xfrm>
          <a:custGeom>
            <a:avLst/>
            <a:gdLst/>
            <a:ahLst/>
            <a:cxnLst/>
            <a:rect l="l" t="t" r="r" b="b"/>
            <a:pathLst>
              <a:path h="720089">
                <a:moveTo>
                  <a:pt x="0" y="0"/>
                </a:moveTo>
                <a:lnTo>
                  <a:pt x="0" y="71996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Прямоугольник 38"/>
          <p:cNvSpPr/>
          <p:nvPr/>
        </p:nvSpPr>
        <p:spPr>
          <a:xfrm>
            <a:off x="3791173" y="5630473"/>
            <a:ext cx="52871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азработка индивидуальных учебных планов с ориентацией на будущую профессию</a:t>
            </a:r>
          </a:p>
        </p:txBody>
      </p:sp>
    </p:spTree>
    <p:extLst>
      <p:ext uri="{BB962C8B-B14F-4D97-AF65-F5344CB8AC3E}">
        <p14:creationId xmlns:p14="http://schemas.microsoft.com/office/powerpoint/2010/main" val="3827560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39959" y="157897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реализации проекта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«Успех каждого ребёнка»</a:t>
            </a:r>
          </a:p>
        </p:txBody>
      </p:sp>
      <p:pic>
        <p:nvPicPr>
          <p:cNvPr id="5" name="Рисунок 4" descr="C:\Users\User\Desktop\логотип большой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214" y="188649"/>
            <a:ext cx="15001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логотип большой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71" y="1124744"/>
            <a:ext cx="8786874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C:\Users\User\Desktop\логотип большой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71" y="1045905"/>
            <a:ext cx="8786874" cy="4571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663451" y="1634030"/>
            <a:ext cx="6516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224 программы опубликованы в НАВИГАТОРЕ дополнительного образования 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Красноярского края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09705" y="4299193"/>
            <a:ext cx="5994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235 школьников зарегистрированы на платформе проекта «БИЛЕТ В БУДУЩЕЕ»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81793" y="5301208"/>
            <a:ext cx="6187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школ зарегистрированы на 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 – портале «ПРОЕКТОРИЯ»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06062" y="2915127"/>
            <a:ext cx="60309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детских садов являются сетевыми партнёрами в реализации дополнительных общеобразовательных программ </a:t>
            </a:r>
          </a:p>
        </p:txBody>
      </p:sp>
      <p:pic>
        <p:nvPicPr>
          <p:cNvPr id="1026" name="Picture 2" descr="https://dela.ru/medianew/img/1-792689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246" y="1368598"/>
            <a:ext cx="2745570" cy="154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du.ruobr.ru/media/uploads/images/proektorija_1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259" y="4653136"/>
            <a:ext cx="2709558" cy="169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uni-college.ru/wp-content/uploads/2020/07/bilet_v_budushhee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247" y="3198561"/>
            <a:ext cx="2745570" cy="121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124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6021288"/>
            <a:ext cx="8784976" cy="641008"/>
          </a:xfrm>
        </p:spPr>
        <p:txBody>
          <a:bodyPr/>
          <a:lstStyle/>
          <a:p>
            <a:pPr marL="0" lvl="0" indent="0">
              <a:buNone/>
            </a:pPr>
            <a:r>
              <a:rPr lang="ru-RU" sz="3600" dirty="0" smtClean="0">
                <a:solidFill>
                  <a:srgbClr val="000066"/>
                </a:solidFill>
              </a:rPr>
              <a:t>Задачи по проекту</a:t>
            </a:r>
            <a:r>
              <a:rPr lang="ru-RU" sz="4400" dirty="0">
                <a:solidFill>
                  <a:srgbClr val="000066"/>
                </a:solidFill>
              </a:rPr>
              <a:t/>
            </a:r>
            <a:br>
              <a:rPr lang="ru-RU" sz="4400" dirty="0">
                <a:solidFill>
                  <a:srgbClr val="000066"/>
                </a:solidFill>
              </a:rPr>
            </a:br>
            <a:endParaRPr lang="ru-RU" sz="4400" dirty="0">
              <a:solidFill>
                <a:srgbClr val="000066"/>
              </a:solidFill>
            </a:endParaRPr>
          </a:p>
        </p:txBody>
      </p:sp>
      <p:pic>
        <p:nvPicPr>
          <p:cNvPr id="5" name="Рисунок 4" descr="C:\Users\User\Desktop\логотип большой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928670"/>
            <a:ext cx="8786874" cy="4571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Users\User\Desktop\логотип большой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132" y="142852"/>
            <a:ext cx="15001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логотип большой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48" y="928670"/>
            <a:ext cx="8786874" cy="4571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251520" y="1052736"/>
            <a:ext cx="8712968" cy="4968552"/>
          </a:xfrm>
        </p:spPr>
        <p:txBody>
          <a:bodyPr>
            <a:noAutofit/>
          </a:bodyPr>
          <a:lstStyle/>
          <a:p>
            <a:r>
              <a:rPr lang="ru-RU" sz="2200" dirty="0"/>
              <a:t>наполнить содержание педагогической деятельности  результатами </a:t>
            </a:r>
            <a:r>
              <a:rPr lang="ru-RU" sz="2200" dirty="0" err="1"/>
              <a:t>профориентационной</a:t>
            </a:r>
            <a:r>
              <a:rPr lang="ru-RU" sz="2200" dirty="0"/>
              <a:t> работы, </a:t>
            </a:r>
            <a:r>
              <a:rPr lang="ru-RU" sz="2200" dirty="0" smtClean="0"/>
              <a:t>обеспечить сопровождение </a:t>
            </a:r>
            <a:r>
              <a:rPr lang="ru-RU" sz="2200" dirty="0"/>
              <a:t>индивидуальных образовательных программ обучающихся  </a:t>
            </a:r>
            <a:r>
              <a:rPr lang="ru-RU" sz="2200" dirty="0" smtClean="0"/>
              <a:t>школ;</a:t>
            </a:r>
            <a:endParaRPr lang="ru-RU" sz="2200" dirty="0"/>
          </a:p>
          <a:p>
            <a:r>
              <a:rPr lang="ru-RU" sz="2200" dirty="0"/>
              <a:t>-  усилить  такие формы  </a:t>
            </a:r>
            <a:r>
              <a:rPr lang="ru-RU" sz="2200" dirty="0" smtClean="0"/>
              <a:t>работы, </a:t>
            </a:r>
            <a:r>
              <a:rPr lang="ru-RU" sz="2200" dirty="0"/>
              <a:t>как наставничество и шефство; </a:t>
            </a:r>
          </a:p>
          <a:p>
            <a:r>
              <a:rPr lang="ru-RU" sz="2200" dirty="0"/>
              <a:t>- создать условия для освоения дополнительных общеобразовательных программ, в том числе с использованием дистанционных технологий, включая детей с ограниченными возможностями здоровья;</a:t>
            </a:r>
          </a:p>
          <a:p>
            <a:r>
              <a:rPr lang="ru-RU" sz="2200" dirty="0"/>
              <a:t>- обеспечить обучающимся 5-11 классов возможность освоения основных общеобразовательных программ по индивидуальному учебному плану, в том числе в сетевой </a:t>
            </a:r>
            <a:r>
              <a:rPr lang="ru-RU" sz="2200" dirty="0" smtClean="0"/>
              <a:t>форме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06367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251520" y="1375642"/>
            <a:ext cx="4196432" cy="3749197"/>
            <a:chOff x="323528" y="1384200"/>
            <a:chExt cx="5184576" cy="4852552"/>
          </a:xfrm>
        </p:grpSpPr>
        <p:sp>
          <p:nvSpPr>
            <p:cNvPr id="7" name="Пирог 6"/>
            <p:cNvSpPr/>
            <p:nvPr/>
          </p:nvSpPr>
          <p:spPr>
            <a:xfrm>
              <a:off x="323528" y="1384200"/>
              <a:ext cx="5184576" cy="4852551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ирог 7"/>
            <p:cNvSpPr/>
            <p:nvPr/>
          </p:nvSpPr>
          <p:spPr>
            <a:xfrm>
              <a:off x="1004004" y="2636752"/>
              <a:ext cx="3823624" cy="3600000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ирог 8"/>
            <p:cNvSpPr/>
            <p:nvPr/>
          </p:nvSpPr>
          <p:spPr>
            <a:xfrm>
              <a:off x="1684479" y="4053397"/>
              <a:ext cx="2462673" cy="2160000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ирог 9"/>
            <p:cNvSpPr/>
            <p:nvPr/>
          </p:nvSpPr>
          <p:spPr>
            <a:xfrm>
              <a:off x="2314101" y="5133397"/>
              <a:ext cx="1203428" cy="1060820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54352"/>
            <a:ext cx="8136904" cy="1143000"/>
          </a:xfrm>
        </p:spPr>
        <p:txBody>
          <a:bodyPr/>
          <a:lstStyle/>
          <a:p>
            <a:r>
              <a:rPr lang="ru-RU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Дошкольное образование</a:t>
            </a:r>
            <a:br>
              <a:rPr lang="ru-RU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23728" y="1412776"/>
            <a:ext cx="6316733" cy="3299134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8 дошкольных учреждений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956 детей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/>
              <a:t>11 дошкольных групп на 213 мест</a:t>
            </a:r>
            <a:r>
              <a:rPr lang="ru-RU" sz="2800" dirty="0" smtClean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/>
              <a:t>Общая очередность детей составляет 332 человека, из них от 0 до 3 лет – 228 </a:t>
            </a:r>
            <a:r>
              <a:rPr lang="ru-RU" sz="2800" dirty="0" smtClean="0"/>
              <a:t>человек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C:\Users\User\Desktop\логотип большой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214" y="188649"/>
            <a:ext cx="15001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логотип большой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71" y="1124744"/>
            <a:ext cx="8786874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Users\User\Desktop\логотип большой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71" y="1045905"/>
            <a:ext cx="8786874" cy="4571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1993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805264"/>
            <a:ext cx="6912768" cy="792088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0066"/>
                </a:solidFill>
              </a:rPr>
              <a:t>Нацпроект «Образование»</a:t>
            </a:r>
            <a:endParaRPr lang="ru-RU" sz="4000" dirty="0">
              <a:solidFill>
                <a:srgbClr val="000066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02052868"/>
              </p:ext>
            </p:extLst>
          </p:nvPr>
        </p:nvGraphicFramePr>
        <p:xfrm>
          <a:off x="251520" y="980728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C:\Users\User\Desktop\логотип большой.pn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42852"/>
            <a:ext cx="15001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логотип большой.pn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079025"/>
            <a:ext cx="8786874" cy="4571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000108"/>
            <a:ext cx="8786874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6198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50348" y="1349896"/>
            <a:ext cx="8498116" cy="3879304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600" b="0" dirty="0" smtClean="0">
                <a:solidFill>
                  <a:schemeClr val="tx1"/>
                </a:solidFill>
              </a:rPr>
              <a:t>Дистанционное обучение в течение 4 четверти;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600" b="0" dirty="0">
                <a:solidFill>
                  <a:schemeClr val="tx1"/>
                </a:solidFill>
              </a:rPr>
              <a:t>обучение школьников с использованием образовательных платформ Учи.ру, Якласс, Российская электронная школа, </a:t>
            </a:r>
            <a:r>
              <a:rPr lang="ru-RU" sz="3600" b="0" dirty="0" err="1" smtClean="0">
                <a:solidFill>
                  <a:schemeClr val="tx1"/>
                </a:solidFill>
              </a:rPr>
              <a:t>Яндекс.Учебник</a:t>
            </a:r>
            <a:r>
              <a:rPr lang="ru-RU" sz="3600" b="0" dirty="0" smtClean="0">
                <a:solidFill>
                  <a:schemeClr val="tx1"/>
                </a:solidFill>
              </a:rPr>
              <a:t>, </a:t>
            </a:r>
            <a:r>
              <a:rPr lang="en-US" sz="3600" b="0" dirty="0" smtClean="0">
                <a:solidFill>
                  <a:schemeClr val="tx1"/>
                </a:solidFill>
              </a:rPr>
              <a:t>ZOOM</a:t>
            </a:r>
            <a:r>
              <a:rPr lang="ru-RU" sz="3600" b="0" dirty="0" smtClean="0">
                <a:solidFill>
                  <a:schemeClr val="tx1"/>
                </a:solidFill>
              </a:rPr>
              <a:t> и другие</a:t>
            </a:r>
            <a:endParaRPr lang="ru-RU" sz="3600" b="0" dirty="0">
              <a:solidFill>
                <a:schemeClr val="tx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07704" y="5382344"/>
            <a:ext cx="6512511" cy="1143000"/>
          </a:xfrm>
        </p:spPr>
        <p:txBody>
          <a:bodyPr/>
          <a:lstStyle/>
          <a:p>
            <a:r>
              <a:rPr lang="ru-RU" dirty="0" smtClean="0"/>
              <a:t>Общее образование</a:t>
            </a:r>
            <a:endParaRPr lang="ru-RU" dirty="0"/>
          </a:p>
        </p:txBody>
      </p:sp>
      <p:pic>
        <p:nvPicPr>
          <p:cNvPr id="7" name="Рисунок 6" descr="C:\Users\User\Desktop\логотип большой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928670"/>
            <a:ext cx="8786874" cy="4571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132" y="142852"/>
            <a:ext cx="15001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логотип большой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48" y="928670"/>
            <a:ext cx="8786874" cy="4571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89930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C:\Users\User\Desktop\логотип большой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15001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1714480" y="214290"/>
            <a:ext cx="7429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Всероссийские проверочные работы </a:t>
            </a:r>
          </a:p>
        </p:txBody>
      </p:sp>
      <p:pic>
        <p:nvPicPr>
          <p:cNvPr id="29" name="Рисунок 28" descr="C:\Users\User\Desktop\логотип большой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928670"/>
            <a:ext cx="8786874" cy="4571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pic>
        <p:nvPicPr>
          <p:cNvPr id="30" name="Рисунок 29" descr="C:\Users\User\Desktop\логотип большой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000108"/>
            <a:ext cx="8786874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467544" y="1166843"/>
            <a:ext cx="84621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направленны </a:t>
            </a:r>
            <a:r>
              <a:rPr lang="ru-RU" sz="2800" dirty="0"/>
              <a:t>на оценку объективности выставления </a:t>
            </a:r>
            <a:r>
              <a:rPr lang="ru-RU" sz="2800" dirty="0" smtClean="0"/>
              <a:t>отметок</a:t>
            </a:r>
            <a:r>
              <a:rPr lang="ru-RU" sz="2800" dirty="0"/>
              <a:t>;</a:t>
            </a:r>
            <a:r>
              <a:rPr lang="ru-RU" sz="28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позволяют </a:t>
            </a:r>
            <a:r>
              <a:rPr lang="ru-RU" sz="2800" dirty="0"/>
              <a:t>организовать</a:t>
            </a:r>
            <a:r>
              <a:rPr lang="ru-RU" sz="2800" dirty="0" smtClean="0"/>
              <a:t>:</a:t>
            </a:r>
          </a:p>
          <a:p>
            <a:endParaRPr lang="ru-RU" sz="2800" dirty="0"/>
          </a:p>
          <a:p>
            <a:r>
              <a:rPr lang="ru-RU" sz="2800" dirty="0"/>
              <a:t>1. </a:t>
            </a:r>
            <a:r>
              <a:rPr lang="ru-RU" sz="2800" dirty="0" smtClean="0"/>
              <a:t>регулярную </a:t>
            </a:r>
            <a:r>
              <a:rPr lang="ru-RU" sz="2800" dirty="0"/>
              <a:t>работу школьных и муниципальных методических объединений по обсуждению типов ошибок и способов их предотвращения;</a:t>
            </a:r>
          </a:p>
          <a:p>
            <a:r>
              <a:rPr lang="ru-RU" sz="2800" dirty="0"/>
              <a:t>2. </a:t>
            </a:r>
            <a:r>
              <a:rPr lang="ru-RU" sz="2800" dirty="0" smtClean="0"/>
              <a:t>систематическую </a:t>
            </a:r>
            <a:r>
              <a:rPr lang="ru-RU" sz="2800" dirty="0"/>
              <a:t>методическую помощь школам, показавшим низкие результаты;</a:t>
            </a:r>
          </a:p>
          <a:p>
            <a:r>
              <a:rPr lang="ru-RU" sz="2800" dirty="0"/>
              <a:t>3</a:t>
            </a:r>
            <a:r>
              <a:rPr lang="ru-RU" sz="2800" dirty="0" smtClean="0"/>
              <a:t>. работу </a:t>
            </a:r>
            <a:r>
              <a:rPr lang="ru-RU" sz="2800" dirty="0"/>
              <a:t>по повышению квалификации педагогов по результатам оценочных </a:t>
            </a:r>
            <a:r>
              <a:rPr lang="ru-RU" sz="2800" dirty="0" smtClean="0"/>
              <a:t>процедур.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7140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User\Desktop\логотип большой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88640"/>
            <a:ext cx="15001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00232" y="233928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участников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этапа олимпиады по предметам</a:t>
            </a:r>
          </a:p>
        </p:txBody>
      </p:sp>
      <p:pic>
        <p:nvPicPr>
          <p:cNvPr id="9" name="Рисунок 8" descr="C:\Users\User\Desktop\логотип большой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71" y="1045905"/>
            <a:ext cx="8786874" cy="4571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graphicFrame>
        <p:nvGraphicFramePr>
          <p:cNvPr id="10" name="Диаграмма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077946"/>
              </p:ext>
            </p:extLst>
          </p:nvPr>
        </p:nvGraphicFramePr>
        <p:xfrm>
          <a:off x="182571" y="1340768"/>
          <a:ext cx="8747147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Рисунок 10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71" y="1124744"/>
            <a:ext cx="8786874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24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логотип большой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214" y="188649"/>
            <a:ext cx="15001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80742" y="214908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выявления и поддержки одарённых детей и высокомотивированных школьников</a:t>
            </a:r>
          </a:p>
        </p:txBody>
      </p:sp>
      <p:pic>
        <p:nvPicPr>
          <p:cNvPr id="6" name="Рисунок 5" descr="C:\Users\User\Desktop\логотип большой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71" y="1045905"/>
            <a:ext cx="8786874" cy="4571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C:\Users\User\Desktop\логотип большой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71" y="1124744"/>
            <a:ext cx="8786874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030204" y="1658007"/>
            <a:ext cx="4924966" cy="646331"/>
          </a:xfrm>
          <a:prstGeom prst="rect">
            <a:avLst/>
          </a:prstGeom>
          <a:solidFill>
            <a:srgbClr val="CCCCDE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 </a:t>
            </a:r>
            <a:r>
              <a:rPr lang="ru-RU" b="1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 </a:t>
            </a:r>
          </a:p>
          <a:p>
            <a:pPr lvl="0" algn="ctr"/>
            <a:r>
              <a:rPr lang="ru-RU" b="1" dirty="0" smtClean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1563 </a:t>
            </a:r>
            <a:r>
              <a:rPr lang="ru-RU" b="1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</a:t>
            </a:r>
            <a:r>
              <a:rPr lang="ru-RU" b="1" dirty="0" smtClean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конкурсов</a:t>
            </a:r>
            <a:endParaRPr lang="ru-RU" b="1" dirty="0">
              <a:solidFill>
                <a:srgbClr val="5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190" y="1618339"/>
            <a:ext cx="3488721" cy="646331"/>
          </a:xfrm>
          <a:prstGeom prst="rect">
            <a:avLst/>
          </a:prstGeom>
          <a:solidFill>
            <a:srgbClr val="CCCCDE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Интенсивные школы для одаренных школьников</a:t>
            </a:r>
            <a:endParaRPr lang="ru-RU" b="1" dirty="0">
              <a:solidFill>
                <a:srgbClr val="5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1459" y="2769170"/>
            <a:ext cx="4986300" cy="923330"/>
          </a:xfrm>
          <a:prstGeom prst="rect">
            <a:avLst/>
          </a:prstGeom>
          <a:solidFill>
            <a:srgbClr val="CCCCDE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Краевого конкурса «Живая классика» </a:t>
            </a:r>
          </a:p>
          <a:p>
            <a:pPr lvl="0" algn="ctr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42 </a:t>
            </a:r>
            <a:r>
              <a:rPr lang="ru-RU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из 15 школ </a:t>
            </a: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 </a:t>
            </a:r>
            <a:endParaRPr lang="ru-RU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2571" y="2629894"/>
            <a:ext cx="3491537" cy="1477328"/>
          </a:xfrm>
          <a:prstGeom prst="rect">
            <a:avLst/>
          </a:prstGeom>
          <a:solidFill>
            <a:srgbClr val="CCCCDE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</a:t>
            </a:r>
            <a:r>
              <a:rPr lang="ru-RU" b="1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сочинений среди обучающихся общеобразовательных организаций района «Без срока давности»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85262" y="4115967"/>
            <a:ext cx="5014850" cy="923330"/>
          </a:xfrm>
          <a:prstGeom prst="rect">
            <a:avLst/>
          </a:prstGeom>
          <a:solidFill>
            <a:srgbClr val="CCCCDE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айонная </a:t>
            </a:r>
            <a:r>
              <a:rPr lang="ru-RU" b="1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конференция </a:t>
            </a:r>
            <a:r>
              <a:rPr lang="ru-RU" b="1" dirty="0" smtClean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«Неделя </a:t>
            </a:r>
            <a:r>
              <a:rPr lang="ru-RU" b="1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науки» </a:t>
            </a:r>
            <a:endParaRPr lang="ru-RU" b="1" dirty="0" smtClean="0">
              <a:solidFill>
                <a:srgbClr val="5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32 участника </a:t>
            </a:r>
            <a:r>
              <a:rPr lang="ru-RU" b="1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b="1" dirty="0" smtClean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b="1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 района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85262" y="5382523"/>
            <a:ext cx="4984183" cy="1200329"/>
          </a:xfrm>
          <a:prstGeom prst="rect">
            <a:avLst/>
          </a:prstGeom>
          <a:solidFill>
            <a:srgbClr val="CCCCDE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</a:t>
            </a:r>
            <a:r>
              <a:rPr lang="ru-RU" b="1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для дошкольников и младших школьников </a:t>
            </a:r>
            <a:endParaRPr lang="ru-RU" b="1" dirty="0" smtClean="0">
              <a:solidFill>
                <a:srgbClr val="5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шаги в науку»  </a:t>
            </a:r>
            <a:endParaRPr lang="ru-RU" b="1" dirty="0" smtClean="0">
              <a:solidFill>
                <a:srgbClr val="5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 </a:t>
            </a:r>
            <a:r>
              <a:rPr lang="ru-RU" b="1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юных </a:t>
            </a:r>
            <a:r>
              <a:rPr lang="ru-RU" b="1" dirty="0" smtClean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исследователя</a:t>
            </a:r>
            <a:endParaRPr lang="ru-RU" b="1" dirty="0">
              <a:solidFill>
                <a:srgbClr val="5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Дрокина Я.Я\Desktop\педсовет 2020\ychastnuk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577632"/>
            <a:ext cx="3368019" cy="22443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42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User\Desktop\логотип большой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19" y="260648"/>
            <a:ext cx="1688409" cy="105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Дрокина Я.Я\Desktop\педсовет 2020\IMG_65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0530" y="476672"/>
            <a:ext cx="4869118" cy="26425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рокина Я.Я\Desktop\педсовет 2020\IMG_63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9606" y="4069253"/>
            <a:ext cx="3120009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Дрокина Я.Я\Desktop\педсовет 2020\IMG_62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1198" y="3341488"/>
            <a:ext cx="3108450" cy="2909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Дрокина Я.Я\Desktop\педсовет 2020\IMG_602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1484784"/>
            <a:ext cx="3509515" cy="23408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Дрокина Я.Я\Desktop\педсовет 2020\IMG_627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422" y="4466144"/>
            <a:ext cx="2285973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6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ermuo.ru/data/vospitanie/75/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59" y="-27384"/>
            <a:ext cx="5059186" cy="1739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1713414"/>
            <a:ext cx="8208912" cy="5144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ermuo.ru/data/vospitanie/75/so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8289" y="0"/>
            <a:ext cx="4091665" cy="2736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11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gebl-ou.edusite.ru/images/p251_dscn89897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3164" y="775"/>
            <a:ext cx="9177164" cy="68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6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C:\Users\User\Desktop\логотип большой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15001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1714480" y="214290"/>
            <a:ext cx="7429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Единый Государственный Экзамен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C:\Users\User\Desktop\логотип большой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928670"/>
            <a:ext cx="8786874" cy="4571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pic>
        <p:nvPicPr>
          <p:cNvPr id="30" name="Рисунок 29" descr="C:\Users\User\Desktop\логотип большой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000108"/>
            <a:ext cx="8786874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67544" y="1268760"/>
            <a:ext cx="82977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Выпускников – 98;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Допущено к ЕГЭ – 98;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Сдавали экзамены – 59;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Медалистов – 7: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/>
          </a:p>
          <a:p>
            <a:r>
              <a:rPr lang="ru-RU" sz="3600" dirty="0" smtClean="0">
                <a:solidFill>
                  <a:srgbClr val="002060"/>
                </a:solidFill>
              </a:rPr>
              <a:t>	3 -  Ермаковская </a:t>
            </a:r>
            <a:r>
              <a:rPr lang="ru-RU" sz="3600" dirty="0">
                <a:solidFill>
                  <a:srgbClr val="002060"/>
                </a:solidFill>
              </a:rPr>
              <a:t>школы № 1, </a:t>
            </a:r>
            <a:endParaRPr lang="ru-RU" sz="3600" dirty="0" smtClean="0">
              <a:solidFill>
                <a:srgbClr val="002060"/>
              </a:solidFill>
            </a:endParaRPr>
          </a:p>
          <a:p>
            <a:r>
              <a:rPr lang="ru-RU" sz="3600" dirty="0" smtClean="0">
                <a:solidFill>
                  <a:srgbClr val="002060"/>
                </a:solidFill>
              </a:rPr>
              <a:t>	2 - Ермаковская </a:t>
            </a:r>
            <a:r>
              <a:rPr lang="ru-RU" sz="3600" dirty="0">
                <a:solidFill>
                  <a:srgbClr val="002060"/>
                </a:solidFill>
              </a:rPr>
              <a:t>школы №2, </a:t>
            </a:r>
            <a:endParaRPr lang="ru-RU" sz="3600" dirty="0" smtClean="0">
              <a:solidFill>
                <a:srgbClr val="002060"/>
              </a:solidFill>
            </a:endParaRPr>
          </a:p>
          <a:p>
            <a:r>
              <a:rPr lang="ru-RU" sz="3600" dirty="0" smtClean="0">
                <a:solidFill>
                  <a:srgbClr val="002060"/>
                </a:solidFill>
              </a:rPr>
              <a:t>	1 – </a:t>
            </a:r>
            <a:r>
              <a:rPr lang="ru-RU" sz="3600" dirty="0" err="1" smtClean="0">
                <a:solidFill>
                  <a:srgbClr val="002060"/>
                </a:solidFill>
              </a:rPr>
              <a:t>Ойская</a:t>
            </a:r>
            <a:r>
              <a:rPr lang="ru-RU" sz="36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 	1 - </a:t>
            </a:r>
            <a:r>
              <a:rPr lang="ru-RU" sz="3600" dirty="0" err="1" smtClean="0">
                <a:solidFill>
                  <a:srgbClr val="002060"/>
                </a:solidFill>
              </a:rPr>
              <a:t>Верхнеусинская</a:t>
            </a:r>
            <a:r>
              <a:rPr lang="ru-RU" sz="3600" dirty="0" smtClean="0">
                <a:solidFill>
                  <a:srgbClr val="002060"/>
                </a:solidFill>
              </a:rPr>
              <a:t> школа</a:t>
            </a:r>
          </a:p>
        </p:txBody>
      </p:sp>
    </p:spTree>
    <p:extLst>
      <p:ext uri="{BB962C8B-B14F-4D97-AF65-F5344CB8AC3E}">
        <p14:creationId xmlns:p14="http://schemas.microsoft.com/office/powerpoint/2010/main" val="259924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C:\Users\User\Desktop\логотип большой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15001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1714480" y="214290"/>
            <a:ext cx="7429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Высокие баллы ЕГЭ</a:t>
            </a:r>
          </a:p>
        </p:txBody>
      </p:sp>
      <p:pic>
        <p:nvPicPr>
          <p:cNvPr id="29" name="Рисунок 28" descr="C:\Users\User\Desktop\логотип большой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928670"/>
            <a:ext cx="8786874" cy="4571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pic>
        <p:nvPicPr>
          <p:cNvPr id="30" name="Рисунок 29" descr="C:\Users\User\Desktop\логотип большой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000108"/>
            <a:ext cx="8786874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495592"/>
              </p:ext>
            </p:extLst>
          </p:nvPr>
        </p:nvGraphicFramePr>
        <p:xfrm>
          <a:off x="255632" y="1196752"/>
          <a:ext cx="8674086" cy="5376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597"/>
                <a:gridCol w="4126329"/>
                <a:gridCol w="1817637"/>
                <a:gridCol w="1340324"/>
                <a:gridCol w="970199"/>
              </a:tblGrid>
              <a:tr h="197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ФИО ученика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ОУ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Предмет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Баллы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</a:tr>
              <a:tr h="394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Сапрыкина Алина</a:t>
                      </a:r>
                      <a:r>
                        <a:rPr lang="ru-RU" sz="1600" dirty="0">
                          <a:effectLst/>
                        </a:rPr>
                        <a:t>	Александровна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ЕСШ №1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</a:tr>
              <a:tr h="394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Гусаков	Михаил	Анатольевич	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</a:tr>
              <a:tr h="394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Марченко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Андрей</a:t>
                      </a:r>
                      <a:r>
                        <a:rPr lang="ru-RU" sz="1600" dirty="0">
                          <a:effectLst/>
                        </a:rPr>
                        <a:t>	Викторович	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ЕСШ №2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</a:tr>
              <a:tr h="394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Ходькина	Любовь	Михайловна	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</a:tr>
              <a:tr h="394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Гольцев</a:t>
                      </a:r>
                      <a:r>
                        <a:rPr lang="ru-RU" sz="1600" dirty="0">
                          <a:effectLst/>
                        </a:rPr>
                        <a:t>	</a:t>
                      </a:r>
                      <a:r>
                        <a:rPr lang="ru-RU" sz="1600" dirty="0" smtClean="0">
                          <a:effectLst/>
                        </a:rPr>
                        <a:t>Владимир Алексеевич</a:t>
                      </a:r>
                      <a:r>
                        <a:rPr lang="ru-RU" sz="1600" dirty="0">
                          <a:effectLst/>
                        </a:rPr>
                        <a:t>	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</a:tr>
              <a:tr h="394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Иващенко Станислав Юрьевич</a:t>
                      </a:r>
                      <a:r>
                        <a:rPr lang="ru-RU" sz="1600" dirty="0">
                          <a:effectLst/>
                        </a:rPr>
                        <a:t>	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</a:tr>
              <a:tr h="394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Елькин</a:t>
                      </a:r>
                      <a:r>
                        <a:rPr lang="ru-RU" sz="1600" dirty="0" smtClean="0">
                          <a:effectLst/>
                        </a:rPr>
                        <a:t> Тимофей</a:t>
                      </a:r>
                      <a:r>
                        <a:rPr lang="ru-RU" sz="1600" dirty="0">
                          <a:effectLst/>
                        </a:rPr>
                        <a:t>	Янович	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</a:tr>
              <a:tr h="592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Тумашова</a:t>
                      </a:r>
                      <a:r>
                        <a:rPr lang="ru-RU" sz="1600" dirty="0" smtClean="0">
                          <a:effectLst/>
                        </a:rPr>
                        <a:t> Юлия Александровна</a:t>
                      </a:r>
                      <a:r>
                        <a:rPr lang="ru-RU" sz="1600" dirty="0">
                          <a:effectLst/>
                        </a:rPr>
                        <a:t>	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Верхнеусинская СШ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</a:tr>
              <a:tr h="592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Сапрыкина Алина</a:t>
                      </a:r>
                      <a:r>
                        <a:rPr lang="ru-RU" sz="1600" dirty="0">
                          <a:effectLst/>
                        </a:rPr>
                        <a:t>	Александровна	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ЕСШ №1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</a:tr>
              <a:tr h="394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Марченко Андрей</a:t>
                      </a:r>
                      <a:r>
                        <a:rPr lang="ru-RU" sz="1600" dirty="0">
                          <a:effectLst/>
                        </a:rPr>
                        <a:t>	Викторович	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ЕСШ №2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</a:tr>
              <a:tr h="394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Ходькина	Любовь	Михайловна	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</a:tr>
              <a:tr h="394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Марченко Андрей</a:t>
                      </a:r>
                      <a:r>
                        <a:rPr lang="ru-RU" sz="1600" dirty="0">
                          <a:effectLst/>
                        </a:rPr>
                        <a:t>	Викторович	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ЕСОШ №1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4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83902410"/>
              </p:ext>
            </p:extLst>
          </p:nvPr>
        </p:nvGraphicFramePr>
        <p:xfrm>
          <a:off x="189037" y="1708195"/>
          <a:ext cx="8750208" cy="3431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5228"/>
                <a:gridCol w="798498"/>
                <a:gridCol w="798498"/>
                <a:gridCol w="798498"/>
                <a:gridCol w="798498"/>
                <a:gridCol w="798498"/>
                <a:gridCol w="798498"/>
                <a:gridCol w="798498"/>
                <a:gridCol w="798498"/>
                <a:gridCol w="798498"/>
                <a:gridCol w="798498"/>
              </a:tblGrid>
              <a:tr h="18856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Информатика </a:t>
                      </a:r>
                      <a:r>
                        <a:rPr lang="ru-RU" sz="1600" u="none" strike="noStrike" dirty="0">
                          <a:effectLst/>
                        </a:rPr>
                        <a:t>и ИКТ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География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Литература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Русский </a:t>
                      </a:r>
                      <a:r>
                        <a:rPr lang="ru-RU" sz="1600" u="none" strike="noStrike" dirty="0">
                          <a:effectLst/>
                        </a:rPr>
                        <a:t>язык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Математика </a:t>
                      </a:r>
                      <a:r>
                        <a:rPr lang="ru-RU" sz="1600" u="none" strike="noStrike" dirty="0">
                          <a:effectLst/>
                        </a:rPr>
                        <a:t>профильная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Физика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История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Химия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Обществознание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Биология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Английский </a:t>
                      </a:r>
                      <a:r>
                        <a:rPr lang="ru-RU" sz="1600" u="none" strike="noStrike" dirty="0">
                          <a:effectLst/>
                        </a:rPr>
                        <a:t>язык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</a:tr>
              <a:tr h="1546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36" marR="7536" marT="7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36" marR="7536" marT="7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36" marR="7536" marT="7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59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36" marR="7536" marT="7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30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36" marR="7536" marT="7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11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36" marR="7536" marT="7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12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36" marR="7536" marT="7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36" marR="7536" marT="7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42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36" marR="7536" marT="7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15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36" marR="7536" marT="7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36" marR="7536" marT="7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Рисунок 4" descr="C:\Users\User\Desktop\логотип большой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15001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14480" y="214290"/>
            <a:ext cx="7429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 экзаменов в 2020 году (чел.)</a:t>
            </a:r>
          </a:p>
        </p:txBody>
      </p:sp>
      <p:pic>
        <p:nvPicPr>
          <p:cNvPr id="7" name="Рисунок 6" descr="C:\Users\User\Desktop\логотип большой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928670"/>
            <a:ext cx="8786874" cy="4571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62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094312"/>
            <a:ext cx="8712968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0066"/>
                </a:solidFill>
              </a:rPr>
              <a:t>Стратегические линии, заложенные в национальном проекте</a:t>
            </a:r>
            <a:br>
              <a:rPr lang="ru-RU" sz="3200" dirty="0" smtClean="0">
                <a:solidFill>
                  <a:srgbClr val="000066"/>
                </a:solidFill>
              </a:rPr>
            </a:br>
            <a:r>
              <a:rPr lang="ru-RU" sz="3200" dirty="0" smtClean="0">
                <a:solidFill>
                  <a:srgbClr val="000066"/>
                </a:solidFill>
              </a:rPr>
              <a:t> «Образование»</a:t>
            </a:r>
            <a:endParaRPr lang="ru-RU" sz="3200" dirty="0">
              <a:solidFill>
                <a:srgbClr val="000066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08696752"/>
              </p:ext>
            </p:extLst>
          </p:nvPr>
        </p:nvGraphicFramePr>
        <p:xfrm>
          <a:off x="323528" y="485800"/>
          <a:ext cx="8568952" cy="4486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C:\Users\User\Desktop\логотип большой.pn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42852"/>
            <a:ext cx="15001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033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17109.edu35.ru/images/logo-deti-900x6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5589240"/>
            <a:ext cx="205222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User\Desktop\логотип большой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15001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14480" y="116632"/>
            <a:ext cx="7429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Инклюзивное образование</a:t>
            </a:r>
          </a:p>
        </p:txBody>
      </p:sp>
      <p:pic>
        <p:nvPicPr>
          <p:cNvPr id="9" name="Рисунок 8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928670"/>
            <a:ext cx="8786874" cy="4571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C:\Users\User\Desktop\логотип большой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000108"/>
            <a:ext cx="8786874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51520" y="3068960"/>
            <a:ext cx="848276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Школы:</a:t>
            </a:r>
          </a:p>
          <a:p>
            <a:r>
              <a:rPr lang="ru-RU" sz="2800" dirty="0" smtClean="0"/>
              <a:t>232 обучающихся с ОВЗ, </a:t>
            </a:r>
            <a:r>
              <a:rPr lang="ru-RU" sz="2800" dirty="0"/>
              <a:t>из них </a:t>
            </a:r>
            <a:r>
              <a:rPr lang="ru-RU" sz="2800" dirty="0" smtClean="0"/>
              <a:t>48 инвалидов;</a:t>
            </a:r>
          </a:p>
          <a:p>
            <a:r>
              <a:rPr lang="ru-RU" sz="2800" dirty="0" smtClean="0"/>
              <a:t>21 обучался на дому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1196752"/>
            <a:ext cx="84827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Детские сады:</a:t>
            </a:r>
          </a:p>
          <a:p>
            <a:r>
              <a:rPr lang="ru-RU" sz="2800" dirty="0" smtClean="0"/>
              <a:t>91 воспитанник с ОВЗ,  18 </a:t>
            </a:r>
            <a:r>
              <a:rPr lang="ru-RU" sz="2800" dirty="0"/>
              <a:t>детей – инвалидов получают дошкольное образование в форме семейного консультирования</a:t>
            </a:r>
            <a:endParaRPr lang="ru-RU" sz="2800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4575899"/>
            <a:ext cx="867840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Проблема:</a:t>
            </a:r>
          </a:p>
          <a:p>
            <a:r>
              <a:rPr lang="ru-RU" sz="2800" dirty="0" smtClean="0"/>
              <a:t>вовлечение </a:t>
            </a:r>
            <a:r>
              <a:rPr lang="ru-RU" sz="2800" dirty="0"/>
              <a:t>детей с особыми образовательными потребностями в систему дополнительного </a:t>
            </a:r>
            <a:r>
              <a:rPr lang="ru-RU" sz="2800" dirty="0" smtClean="0"/>
              <a:t>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53303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User\Desktop\логотип большой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15001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14480" y="116632"/>
            <a:ext cx="7429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Инклюзивное образование</a:t>
            </a:r>
          </a:p>
        </p:txBody>
      </p:sp>
      <p:pic>
        <p:nvPicPr>
          <p:cNvPr id="9" name="Рисунок 8" descr="C:\Users\User\Desktop\логотип большой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928670"/>
            <a:ext cx="8786874" cy="4571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C:\Users\User\Desktop\логотип большой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000108"/>
            <a:ext cx="8786874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59824" y="1340768"/>
            <a:ext cx="848276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/>
              <a:t>Задачи: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x-none" sz="3400"/>
              <a:t>приступить к реализации разработанных моделей инклюзивного </a:t>
            </a:r>
            <a:r>
              <a:rPr lang="x-none" sz="3400" smtClean="0"/>
              <a:t>образования;</a:t>
            </a:r>
            <a:endParaRPr lang="ru-RU" sz="34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400" dirty="0" smtClean="0"/>
              <a:t>усилить </a:t>
            </a:r>
            <a:r>
              <a:rPr lang="ru-RU" sz="3400" dirty="0"/>
              <a:t>контроль за организацией </a:t>
            </a:r>
            <a:r>
              <a:rPr lang="ru-RU" sz="3400" dirty="0" err="1"/>
              <a:t>профориентационной</a:t>
            </a:r>
            <a:r>
              <a:rPr lang="ru-RU" sz="3400" dirty="0"/>
              <a:t> работы и вовлечению детей с ОВЗ в систему дополнительного образования.</a:t>
            </a:r>
          </a:p>
        </p:txBody>
      </p:sp>
      <p:pic>
        <p:nvPicPr>
          <p:cNvPr id="14" name="Picture 2" descr="http://d17109.edu35.ru/images/logo-deti-900x6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5069845"/>
            <a:ext cx="2752700" cy="183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ownloads\Педсовет 2020\14530892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2416" y="2649724"/>
            <a:ext cx="5481712" cy="4034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725144"/>
            <a:ext cx="6512511" cy="1143000"/>
          </a:xfrm>
        </p:spPr>
        <p:txBody>
          <a:bodyPr/>
          <a:lstStyle/>
          <a:p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Опека и 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попечительство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8352927" cy="2232248"/>
          </a:xfrm>
        </p:spPr>
        <p:txBody>
          <a:bodyPr>
            <a:norm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sz="3600" dirty="0"/>
              <a:t>201 ребенок на учете,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600" dirty="0"/>
              <a:t>изъято 62 ребенка из 32 семей,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600" dirty="0"/>
              <a:t>приобретено 19 </a:t>
            </a:r>
            <a:r>
              <a:rPr lang="ru-RU" sz="3600" dirty="0" smtClean="0"/>
              <a:t>квартир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6820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835696" y="4725144"/>
            <a:ext cx="7175351" cy="1793167"/>
          </a:xfrm>
        </p:spPr>
        <p:txBody>
          <a:bodyPr/>
          <a:lstStyle/>
          <a:p>
            <a:r>
              <a:rPr lang="ru-RU" dirty="0" smtClean="0"/>
              <a:t>Дополнительное образование</a:t>
            </a:r>
            <a:endParaRPr lang="ru-RU" dirty="0"/>
          </a:p>
        </p:txBody>
      </p:sp>
      <p:pic>
        <p:nvPicPr>
          <p:cNvPr id="4100" name="Picture 4" descr="C:\Users\1\Desktop\hello_html_m3e59dab7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44624"/>
            <a:ext cx="473403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7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2256" y="5157192"/>
            <a:ext cx="7694240" cy="1143000"/>
          </a:xfrm>
        </p:spPr>
        <p:txBody>
          <a:bodyPr/>
          <a:lstStyle/>
          <a:p>
            <a:r>
              <a:rPr lang="ru-RU" dirty="0" smtClean="0"/>
              <a:t>Центр дополнительного образования</a:t>
            </a:r>
            <a:endParaRPr lang="ru-RU" dirty="0"/>
          </a:p>
        </p:txBody>
      </p:sp>
      <p:pic>
        <p:nvPicPr>
          <p:cNvPr id="6146" name="Picture 2" descr="http://cdo.ermuo.ru/data/yunarmia/f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5184" y="2996952"/>
            <a:ext cx="3351723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cdo.ermuo.ru/data/people/ri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4695830" cy="200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cdo.ermuo.ru/data/people/1d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5183" y="687669"/>
            <a:ext cx="3351723" cy="2237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9512" y="188640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19 дополнительных </a:t>
            </a:r>
            <a:r>
              <a:rPr lang="ru-RU" sz="2800" dirty="0"/>
              <a:t>общеобразовательных общеразвивающих </a:t>
            </a:r>
            <a:r>
              <a:rPr lang="ru-RU" sz="2800" dirty="0" smtClean="0"/>
              <a:t>программ;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профессиональные конкурсы;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«</a:t>
            </a:r>
            <a:r>
              <a:rPr lang="ru-RU" sz="2800" dirty="0" err="1" smtClean="0"/>
              <a:t>Юнармия</a:t>
            </a:r>
            <a:r>
              <a:rPr lang="ru-RU" sz="2800" dirty="0" smtClean="0"/>
              <a:t>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«</a:t>
            </a:r>
            <a:r>
              <a:rPr lang="ru-RU" sz="2800" dirty="0" err="1" smtClean="0"/>
              <a:t>Славия</a:t>
            </a:r>
            <a:r>
              <a:rPr lang="ru-RU" sz="2800" dirty="0" smtClean="0"/>
              <a:t>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err="1" smtClean="0"/>
              <a:t>волонтерство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281914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941168"/>
            <a:ext cx="6372200" cy="1728192"/>
          </a:xfrm>
        </p:spPr>
        <p:txBody>
          <a:bodyPr/>
          <a:lstStyle/>
          <a:p>
            <a:r>
              <a:rPr lang="ru-RU" dirty="0" smtClean="0"/>
              <a:t>Станция </a:t>
            </a:r>
            <a:br>
              <a:rPr lang="ru-RU" dirty="0" smtClean="0"/>
            </a:br>
            <a:r>
              <a:rPr lang="ru-RU" dirty="0" smtClean="0"/>
              <a:t>юных техников</a:t>
            </a:r>
            <a:endParaRPr lang="ru-RU" dirty="0"/>
          </a:p>
        </p:txBody>
      </p:sp>
      <p:pic>
        <p:nvPicPr>
          <p:cNvPr id="7" name="Picture 8" descr="ÐÐ°ÑÑÐ¸Ð½ÐºÐ¸ Ð¿Ð¾ Ð·Ð°Ð¿ÑÐ¾ÑÑ ÐµÑÐ¼Ð°ÐºÐ¾Ð²ÑÐºÐ°Ñ ÑÑÐ°Ð½ÑÐ¸Ñ ÑÐ½ÑÑ ÑÐµÑÐ½Ð¸ÐºÐ¾Ð²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8402" y="2236858"/>
            <a:ext cx="3947130" cy="2960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ÐÐ°ÑÑÐ¸Ð½ÐºÐ¸ Ð¿Ð¾ Ð·Ð°Ð¿ÑÐ¾ÑÑ ÐµÑÐ¼Ð°ÐºÐ¾Ð²ÑÐºÐ°Ñ ÑÑÐ°Ð½ÑÐ¸Ñ ÑÐ½ÑÑ ÑÐµÑÐ½Ð¸ÐºÐ¾Ð²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4716016" cy="3145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17 дополнительных </a:t>
            </a:r>
            <a:r>
              <a:rPr lang="ru-RU" sz="2800" dirty="0"/>
              <a:t>общеобразовательных общеразвивающих </a:t>
            </a:r>
            <a:r>
              <a:rPr lang="ru-RU" sz="2800" dirty="0" smtClean="0"/>
              <a:t>программ;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форум </a:t>
            </a:r>
            <a:r>
              <a:rPr lang="ru-RU" sz="2800" dirty="0"/>
              <a:t>«Научно-технический потенциал Сибири</a:t>
            </a:r>
            <a:r>
              <a:rPr lang="ru-RU" sz="2800" dirty="0" smtClean="0"/>
              <a:t>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«Сибирской Кросс </a:t>
            </a:r>
            <a:r>
              <a:rPr lang="ru-RU" sz="2800" dirty="0" smtClean="0"/>
              <a:t>Серии </a:t>
            </a:r>
            <a:r>
              <a:rPr lang="ru-RU" sz="2800" dirty="0"/>
              <a:t>2020</a:t>
            </a:r>
            <a:r>
              <a:rPr lang="ru-RU" sz="2800" dirty="0" smtClean="0"/>
              <a:t>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«Зимний вираж»</a:t>
            </a:r>
          </a:p>
        </p:txBody>
      </p:sp>
    </p:spTree>
    <p:extLst>
      <p:ext uri="{BB962C8B-B14F-4D97-AF65-F5344CB8AC3E}">
        <p14:creationId xmlns:p14="http://schemas.microsoft.com/office/powerpoint/2010/main" val="28074920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5373216"/>
            <a:ext cx="6372200" cy="1296144"/>
          </a:xfrm>
        </p:spPr>
        <p:txBody>
          <a:bodyPr/>
          <a:lstStyle/>
          <a:p>
            <a:r>
              <a:rPr lang="ru-RU" dirty="0" smtClean="0"/>
              <a:t>ДЮСШ «</a:t>
            </a:r>
            <a:r>
              <a:rPr lang="ru-RU" dirty="0" err="1" smtClean="0"/>
              <a:t>Ланс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Picture 4" descr="https://sun9-5.userapi.com/c849024/v849024693/16af9a/-F9RNqi9wf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8612" y="373273"/>
            <a:ext cx="2431860" cy="2510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2570" y="219248"/>
            <a:ext cx="5427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Школьная спортивная лига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866" y="836712"/>
            <a:ext cx="5149221" cy="4539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x-none" sz="2800">
                <a:latin typeface="Times New Roman" pitchFamily="18" charset="0"/>
                <a:cs typeface="Times New Roman" pitchFamily="18" charset="0"/>
              </a:rPr>
              <a:t>1 место – </a:t>
            </a:r>
            <a:r>
              <a:rPr lang="x-none" sz="2800" smtClean="0">
                <a:latin typeface="Times New Roman" pitchFamily="18" charset="0"/>
                <a:cs typeface="Times New Roman" pitchFamily="18" charset="0"/>
              </a:rPr>
              <a:t>ЕСШ </a:t>
            </a:r>
            <a:r>
              <a:rPr lang="x-none" sz="2800">
                <a:latin typeface="Times New Roman" pitchFamily="18" charset="0"/>
                <a:cs typeface="Times New Roman" pitchFamily="18" charset="0"/>
              </a:rPr>
              <a:t>№1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x-none" sz="2800">
                <a:latin typeface="Times New Roman" pitchFamily="18" charset="0"/>
                <a:cs typeface="Times New Roman" pitchFamily="18" charset="0"/>
              </a:rPr>
              <a:t>2 место- </a:t>
            </a:r>
            <a:r>
              <a:rPr lang="x-none" sz="2800" smtClean="0">
                <a:latin typeface="Times New Roman" pitchFamily="18" charset="0"/>
                <a:cs typeface="Times New Roman" pitchFamily="18" charset="0"/>
              </a:rPr>
              <a:t>ЕСШ</a:t>
            </a:r>
            <a:r>
              <a:rPr lang="x-none" sz="2800">
                <a:latin typeface="Times New Roman" pitchFamily="18" charset="0"/>
                <a:cs typeface="Times New Roman" pitchFamily="18" charset="0"/>
              </a:rPr>
              <a:t>№2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x-none" sz="2800">
                <a:latin typeface="Times New Roman" pitchFamily="18" charset="0"/>
                <a:cs typeface="Times New Roman" pitchFamily="18" charset="0"/>
              </a:rPr>
              <a:t>3 место-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Верхнеусинская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800" smtClean="0">
                <a:latin typeface="Times New Roman" pitchFamily="18" charset="0"/>
                <a:cs typeface="Times New Roman" pitchFamily="18" charset="0"/>
              </a:rPr>
              <a:t>СШ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x-none" sz="2800">
                <a:latin typeface="Times New Roman" pitchFamily="18" charset="0"/>
                <a:cs typeface="Times New Roman" pitchFamily="18" charset="0"/>
              </a:rPr>
              <a:t> Среди малокомплектных: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x-none" sz="2800">
                <a:latin typeface="Times New Roman" pitchFamily="18" charset="0"/>
                <a:cs typeface="Times New Roman" pitchFamily="18" charset="0"/>
              </a:rPr>
              <a:t>1 место- Салбинская СШ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x-none" sz="2800">
                <a:latin typeface="Times New Roman" pitchFamily="18" charset="0"/>
                <a:cs typeface="Times New Roman" pitchFamily="18" charset="0"/>
              </a:rPr>
              <a:t>2 место-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Разъезженская </a:t>
            </a:r>
            <a:r>
              <a:rPr lang="x-none" sz="2800" smtClean="0">
                <a:latin typeface="Times New Roman" pitchFamily="18" charset="0"/>
                <a:cs typeface="Times New Roman" pitchFamily="18" charset="0"/>
              </a:rPr>
              <a:t>СШ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x-none" sz="2800">
                <a:latin typeface="Times New Roman" pitchFamily="18" charset="0"/>
                <a:cs typeface="Times New Roman" pitchFamily="18" charset="0"/>
              </a:rPr>
              <a:t>3 место- Жеблахтинская СШ 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026" name="Picture 2" descr="C:\Users\1\Downloads\IMG_07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420887"/>
            <a:ext cx="3600400" cy="2406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9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5373216"/>
            <a:ext cx="6512511" cy="1143000"/>
          </a:xfrm>
        </p:spPr>
        <p:txBody>
          <a:bodyPr/>
          <a:lstStyle/>
          <a:p>
            <a:r>
              <a:rPr lang="ru-RU" dirty="0" smtClean="0"/>
              <a:t>Летний отдых</a:t>
            </a:r>
            <a:endParaRPr lang="ru-RU" dirty="0"/>
          </a:p>
        </p:txBody>
      </p:sp>
      <p:pic>
        <p:nvPicPr>
          <p:cNvPr id="8196" name="Picture 4" descr="https://im0-tub-ru.yandex.net/i?id=ca76c94cfffa68a91d101b4c5aef404a&amp;n=1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4199" y="260648"/>
            <a:ext cx="805227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87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7912"/>
            <a:ext cx="6512511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0066"/>
                </a:solidFill>
                <a:effectLst/>
              </a:rPr>
              <a:t>Что ждет школы в новом учебном году?</a:t>
            </a:r>
            <a:br>
              <a:rPr lang="ru-RU" dirty="0">
                <a:solidFill>
                  <a:srgbClr val="000066"/>
                </a:solidFill>
                <a:effectLst/>
              </a:rPr>
            </a:b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780928"/>
            <a:ext cx="7848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x-none" sz="3200">
                <a:latin typeface="Times New Roman" pitchFamily="18" charset="0"/>
                <a:cs typeface="Times New Roman" pitchFamily="18" charset="0"/>
              </a:rPr>
              <a:t>Организация горячего питания для начальной школы</a:t>
            </a:r>
            <a:r>
              <a:rPr lang="x-none" sz="32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Дополнительные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выплаты за классное руководство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>
              <a:buFont typeface="Wingdings" pitchFamily="2" charset="2"/>
              <a:buChar char="v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Принят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закон, касающейся ВР (273-ФЗ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blv-school.ucoz.ru/zvonok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04664"/>
            <a:ext cx="2595139" cy="213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5793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User\Desktop\логотип большой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06" y="5724333"/>
            <a:ext cx="15001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логотип большой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26" y="5589240"/>
            <a:ext cx="8786874" cy="4571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C:\Users\User\Desktop\логотип большой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24" y="5445224"/>
            <a:ext cx="8786874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https://edu.gov.ru/opc-view/img/banner20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13" y="24904"/>
            <a:ext cx="9177434" cy="522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4862" y="5806102"/>
            <a:ext cx="69949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rgbClr val="C00000"/>
                </a:solidFill>
              </a:rPr>
              <a:t>В 15.00 часов по местному времени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04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18340391"/>
              </p:ext>
            </p:extLst>
          </p:nvPr>
        </p:nvGraphicFramePr>
        <p:xfrm>
          <a:off x="323528" y="116632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08413410"/>
              </p:ext>
            </p:extLst>
          </p:nvPr>
        </p:nvGraphicFramePr>
        <p:xfrm>
          <a:off x="3635896" y="1484784"/>
          <a:ext cx="5400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179512" y="2420888"/>
            <a:ext cx="3888432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3000" b="1" dirty="0" smtClean="0">
                <a:solidFill>
                  <a:schemeClr val="bg2">
                    <a:lumMod val="10000"/>
                  </a:schemeClr>
                </a:solidFill>
              </a:rPr>
              <a:t>Развертывание </a:t>
            </a:r>
            <a:r>
              <a:rPr lang="ru-RU" sz="3000" b="1" dirty="0">
                <a:solidFill>
                  <a:schemeClr val="bg2">
                    <a:lumMod val="10000"/>
                  </a:schemeClr>
                </a:solidFill>
              </a:rPr>
              <a:t>современного инфраструктурного обеспечения образовательного </a:t>
            </a:r>
            <a:r>
              <a:rPr lang="ru-RU" sz="3000" b="1" dirty="0" smtClean="0">
                <a:solidFill>
                  <a:schemeClr val="bg2">
                    <a:lumMod val="10000"/>
                  </a:schemeClr>
                </a:solidFill>
              </a:rPr>
              <a:t>процесса»</a:t>
            </a:r>
            <a:endParaRPr lang="ru-RU" sz="30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9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pkstpb.ru/images/novosti/2019/leto/4323281_origina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0"/>
            <a:ext cx="93726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3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4" descr="https://zipview.mail.ru/get/5d9b23e4cb023425fc5619f1dfa08e9e/996dbabbe2efecab3a78da13c9e9eda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zipview.mail.ru/get/5d9b23e4cb023425fc5619f1dfa08e9e/996dbabbe2efecab3a78da13c9e9eda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C:\Users\%D0%98%D1%80%D0%B8%D0%BD%D0%B0\Desktop\IMG-20200808-WA003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Ирина\Desktop\IMG-20200808-WA00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321"/>
            <a:ext cx="9144000" cy="684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4243" y="537321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</a:rPr>
              <a:t>МБОУ «</a:t>
            </a:r>
            <a:r>
              <a:rPr lang="ru-RU" sz="3600" b="1" i="1" dirty="0" err="1" smtClean="0">
                <a:solidFill>
                  <a:schemeClr val="bg1"/>
                </a:solidFill>
              </a:rPr>
              <a:t>Разъезженская</a:t>
            </a:r>
            <a:r>
              <a:rPr lang="ru-RU" sz="3600" b="1" i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3600" b="1" i="1" dirty="0" smtClean="0">
                <a:solidFill>
                  <a:schemeClr val="bg1"/>
                </a:solidFill>
              </a:rPr>
              <a:t>средняя школа»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54352"/>
            <a:ext cx="7920880" cy="1143000"/>
          </a:xfrm>
        </p:spPr>
        <p:txBody>
          <a:bodyPr/>
          <a:lstStyle/>
          <a:p>
            <a:r>
              <a:rPr lang="ru-RU" sz="3000" dirty="0" smtClean="0"/>
              <a:t>Мероприятия, проведенные за счет средств краевого и местного бюджета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8496944" cy="50405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устранено аварийное состояние конструкций здания МБОУ «</a:t>
            </a:r>
            <a:r>
              <a:rPr lang="ru-RU" dirty="0" err="1"/>
              <a:t>Араданская</a:t>
            </a:r>
            <a:r>
              <a:rPr lang="ru-RU" dirty="0"/>
              <a:t> ОШ</a:t>
            </a:r>
            <a:r>
              <a:rPr lang="ru-RU" dirty="0" smtClean="0"/>
              <a:t>» </a:t>
            </a:r>
            <a:r>
              <a:rPr lang="ru-RU" i="1" dirty="0">
                <a:solidFill>
                  <a:srgbClr val="7030A0"/>
                </a:solidFill>
              </a:rPr>
              <a:t>на сумму 25 076,3 тыс. </a:t>
            </a:r>
            <a:r>
              <a:rPr lang="ru-RU" i="1" dirty="0" smtClean="0">
                <a:solidFill>
                  <a:srgbClr val="7030A0"/>
                </a:solidFill>
              </a:rPr>
              <a:t>руб.</a:t>
            </a:r>
            <a:r>
              <a:rPr lang="ru-RU" dirty="0" smtClean="0"/>
              <a:t>;</a:t>
            </a:r>
          </a:p>
          <a:p>
            <a:pPr algn="just"/>
            <a:r>
              <a:rPr lang="ru-RU" dirty="0"/>
              <a:t>приобретены и смонтированы модульные санитарные узлы и септики в зданиях </a:t>
            </a:r>
            <a:r>
              <a:rPr lang="ru-RU" dirty="0" err="1"/>
              <a:t>Большереченской</a:t>
            </a:r>
            <a:r>
              <a:rPr lang="ru-RU" dirty="0"/>
              <a:t>, </a:t>
            </a:r>
            <a:r>
              <a:rPr lang="ru-RU" dirty="0" err="1"/>
              <a:t>Нижнеусинской</a:t>
            </a:r>
            <a:r>
              <a:rPr lang="ru-RU" dirty="0"/>
              <a:t> и </a:t>
            </a:r>
            <a:r>
              <a:rPr lang="ru-RU" dirty="0" err="1"/>
              <a:t>Новополтавской</a:t>
            </a:r>
            <a:r>
              <a:rPr lang="ru-RU" dirty="0"/>
              <a:t>  </a:t>
            </a:r>
            <a:r>
              <a:rPr lang="ru-RU" dirty="0" smtClean="0"/>
              <a:t>школ - </a:t>
            </a:r>
            <a:r>
              <a:rPr lang="ru-RU" i="1" dirty="0" smtClean="0">
                <a:solidFill>
                  <a:srgbClr val="7030A0"/>
                </a:solidFill>
              </a:rPr>
              <a:t>местный </a:t>
            </a:r>
            <a:r>
              <a:rPr lang="ru-RU" i="1" dirty="0">
                <a:solidFill>
                  <a:srgbClr val="7030A0"/>
                </a:solidFill>
              </a:rPr>
              <a:t>бюджет – 240,0 тысяч </a:t>
            </a:r>
            <a:r>
              <a:rPr lang="ru-RU" i="1" dirty="0" smtClean="0">
                <a:solidFill>
                  <a:srgbClr val="7030A0"/>
                </a:solidFill>
              </a:rPr>
              <a:t>руб. </a:t>
            </a:r>
            <a:r>
              <a:rPr lang="ru-RU" i="1" dirty="0">
                <a:solidFill>
                  <a:srgbClr val="7030A0"/>
                </a:solidFill>
              </a:rPr>
              <a:t>и 2 160,0 </a:t>
            </a:r>
            <a:r>
              <a:rPr lang="ru-RU" i="1" dirty="0" smtClean="0">
                <a:solidFill>
                  <a:srgbClr val="7030A0"/>
                </a:solidFill>
              </a:rPr>
              <a:t> тыс. руб. - краевая </a:t>
            </a:r>
            <a:r>
              <a:rPr lang="ru-RU" i="1" dirty="0">
                <a:solidFill>
                  <a:srgbClr val="7030A0"/>
                </a:solidFill>
              </a:rPr>
              <a:t>субсидия</a:t>
            </a:r>
            <a:r>
              <a:rPr lang="ru-RU" dirty="0" smtClean="0"/>
              <a:t>;</a:t>
            </a:r>
          </a:p>
          <a:p>
            <a:pPr algn="just"/>
            <a:r>
              <a:rPr lang="ru-RU" dirty="0"/>
              <a:t>выполнена  замена оконных блоков в здании МБОУ «</a:t>
            </a:r>
            <a:r>
              <a:rPr lang="ru-RU" dirty="0" err="1"/>
              <a:t>Ойская</a:t>
            </a:r>
            <a:r>
              <a:rPr lang="ru-RU" dirty="0"/>
              <a:t>  СШ» </a:t>
            </a:r>
            <a:r>
              <a:rPr lang="ru-RU" dirty="0" err="1" smtClean="0"/>
              <a:t>софинансирование</a:t>
            </a:r>
            <a:r>
              <a:rPr lang="ru-RU" dirty="0" smtClean="0"/>
              <a:t> </a:t>
            </a:r>
            <a:r>
              <a:rPr lang="ru-RU" dirty="0"/>
              <a:t>из местного бюджета </a:t>
            </a:r>
          </a:p>
          <a:p>
            <a:pPr algn="just"/>
            <a:r>
              <a:rPr lang="ru-RU" dirty="0"/>
              <a:t>- на средства местного бюджета приобретены модульные котельные – </a:t>
            </a:r>
            <a:r>
              <a:rPr lang="ru-RU" i="1" dirty="0">
                <a:solidFill>
                  <a:srgbClr val="7030A0"/>
                </a:solidFill>
              </a:rPr>
              <a:t>на общую сумму - 7 100,0 </a:t>
            </a:r>
            <a:r>
              <a:rPr lang="ru-RU" i="1" dirty="0" err="1" smtClean="0">
                <a:solidFill>
                  <a:srgbClr val="7030A0"/>
                </a:solidFill>
              </a:rPr>
              <a:t>тыс.руб</a:t>
            </a:r>
            <a:r>
              <a:rPr lang="ru-RU" i="1" dirty="0" smtClean="0">
                <a:solidFill>
                  <a:srgbClr val="7030A0"/>
                </a:solidFill>
              </a:rPr>
              <a:t>.;</a:t>
            </a:r>
          </a:p>
          <a:p>
            <a:pPr algn="just"/>
            <a:r>
              <a:rPr lang="ru-RU" dirty="0" smtClean="0"/>
              <a:t>на </a:t>
            </a:r>
            <a:r>
              <a:rPr lang="ru-RU" dirty="0"/>
              <a:t>подготовку школ района к новому 2020-2021 учебному  году  </a:t>
            </a:r>
            <a:r>
              <a:rPr lang="ru-RU" dirty="0" smtClean="0"/>
              <a:t>выделена </a:t>
            </a:r>
            <a:r>
              <a:rPr lang="ru-RU" dirty="0"/>
              <a:t>краевая субсидия  на устранение предписаний надзорных органов </a:t>
            </a:r>
            <a:r>
              <a:rPr lang="ru-RU" i="1" dirty="0">
                <a:solidFill>
                  <a:srgbClr val="7030A0"/>
                </a:solidFill>
              </a:rPr>
              <a:t>в сумме  2 640,0  тысяч </a:t>
            </a:r>
            <a:r>
              <a:rPr lang="ru-RU" i="1" dirty="0" smtClean="0">
                <a:solidFill>
                  <a:srgbClr val="7030A0"/>
                </a:solidFill>
              </a:rPr>
              <a:t>руб.</a:t>
            </a:r>
          </a:p>
          <a:p>
            <a:pPr algn="just"/>
            <a:r>
              <a:rPr lang="ru-RU" dirty="0"/>
              <a:t>д</a:t>
            </a:r>
            <a:r>
              <a:rPr lang="ru-RU" dirty="0" smtClean="0"/>
              <a:t>о </a:t>
            </a:r>
            <a:r>
              <a:rPr lang="ru-RU" dirty="0"/>
              <a:t>конца текущего </a:t>
            </a:r>
            <a:r>
              <a:rPr lang="ru-RU" dirty="0" smtClean="0"/>
              <a:t>года будет </a:t>
            </a:r>
            <a:r>
              <a:rPr lang="ru-RU" dirty="0"/>
              <a:t>выполнена замена оконных блоков в здании филиала МБОУ «Ермаковская СОШ №2» «</a:t>
            </a:r>
            <a:r>
              <a:rPr lang="ru-RU" dirty="0" err="1"/>
              <a:t>Новоозёрновская</a:t>
            </a:r>
            <a:r>
              <a:rPr lang="ru-RU" dirty="0"/>
              <a:t> ОШ» </a:t>
            </a:r>
            <a:r>
              <a:rPr lang="ru-RU" i="1" dirty="0">
                <a:solidFill>
                  <a:srgbClr val="7030A0"/>
                </a:solidFill>
              </a:rPr>
              <a:t>на общую сумму – 2 076,808 тысяч </a:t>
            </a:r>
            <a:r>
              <a:rPr lang="ru-RU" i="1" dirty="0" smtClean="0">
                <a:solidFill>
                  <a:srgbClr val="7030A0"/>
                </a:solidFill>
              </a:rPr>
              <a:t>руб</a:t>
            </a:r>
            <a:r>
              <a:rPr lang="ru-RU" dirty="0" smtClean="0"/>
              <a:t>.</a:t>
            </a:r>
            <a:endParaRPr lang="ru-RU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184" y="5479468"/>
            <a:ext cx="7694240" cy="1143000"/>
          </a:xfrm>
        </p:spPr>
        <p:txBody>
          <a:bodyPr/>
          <a:lstStyle/>
          <a:p>
            <a:r>
              <a:rPr lang="ru-RU" sz="4000" dirty="0">
                <a:effectLst/>
              </a:rPr>
              <a:t>М</a:t>
            </a:r>
            <a:r>
              <a:rPr lang="ru-RU" sz="4000" dirty="0" smtClean="0">
                <a:effectLst/>
              </a:rPr>
              <a:t>униципальный </a:t>
            </a:r>
            <a:r>
              <a:rPr lang="ru-RU" sz="4000" dirty="0">
                <a:effectLst/>
              </a:rPr>
              <a:t>опорный центр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1825" y="1124744"/>
            <a:ext cx="8208912" cy="4464496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tx1"/>
                </a:solidFill>
              </a:rPr>
              <a:t>Создан на базе Ермаковского центра </a:t>
            </a:r>
            <a:r>
              <a:rPr lang="ru-RU" sz="2600" dirty="0">
                <a:solidFill>
                  <a:schemeClr val="tx1"/>
                </a:solidFill>
              </a:rPr>
              <a:t>дополнительного </a:t>
            </a:r>
            <a:r>
              <a:rPr lang="ru-RU" sz="2600" dirty="0" smtClean="0">
                <a:solidFill>
                  <a:schemeClr val="tx1"/>
                </a:solidFill>
              </a:rPr>
              <a:t>образования;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задача – внедрение Региональной </a:t>
            </a:r>
            <a:r>
              <a:rPr lang="ru-RU" sz="2600" dirty="0">
                <a:solidFill>
                  <a:schemeClr val="tx1"/>
                </a:solidFill>
              </a:rPr>
              <a:t>модели развития системы дополнительного </a:t>
            </a:r>
            <a:r>
              <a:rPr lang="ru-RU" sz="2600" dirty="0" smtClean="0">
                <a:solidFill>
                  <a:schemeClr val="tx1"/>
                </a:solidFill>
              </a:rPr>
              <a:t>образования;</a:t>
            </a:r>
          </a:p>
          <a:p>
            <a:r>
              <a:rPr lang="ru-RU" sz="2600" dirty="0">
                <a:solidFill>
                  <a:schemeClr val="tx1"/>
                </a:solidFill>
              </a:rPr>
              <a:t>переход на персонифицированное финансирование части образовательных </a:t>
            </a:r>
            <a:r>
              <a:rPr lang="ru-RU" sz="2600" dirty="0" smtClean="0">
                <a:solidFill>
                  <a:schemeClr val="tx1"/>
                </a:solidFill>
              </a:rPr>
              <a:t>программ;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будет </a:t>
            </a:r>
            <a:r>
              <a:rPr lang="ru-RU" sz="2600" dirty="0">
                <a:solidFill>
                  <a:schemeClr val="tx1"/>
                </a:solidFill>
              </a:rPr>
              <a:t>выдано 650 сертификатов </a:t>
            </a:r>
            <a:r>
              <a:rPr lang="ru-RU" sz="2600" dirty="0" smtClean="0">
                <a:solidFill>
                  <a:schemeClr val="tx1"/>
                </a:solidFill>
              </a:rPr>
              <a:t>на дополнительное образование с определённым </a:t>
            </a:r>
            <a:r>
              <a:rPr lang="ru-RU" sz="2600" dirty="0">
                <a:solidFill>
                  <a:schemeClr val="tx1"/>
                </a:solidFill>
              </a:rPr>
              <a:t>денежным </a:t>
            </a:r>
            <a:r>
              <a:rPr lang="ru-RU" sz="2600" dirty="0" smtClean="0">
                <a:solidFill>
                  <a:schemeClr val="tx1"/>
                </a:solidFill>
              </a:rPr>
              <a:t>номиналом.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User\Desktop\логотип большой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42852"/>
            <a:ext cx="15001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142844" y="908720"/>
            <a:ext cx="8786874" cy="124636"/>
            <a:chOff x="142844" y="1000108"/>
            <a:chExt cx="8786874" cy="124636"/>
          </a:xfrm>
        </p:grpSpPr>
        <p:pic>
          <p:nvPicPr>
            <p:cNvPr id="5" name="Рисунок 4" descr="C:\Users\User\Desktop\логотип большой.png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1079025"/>
              <a:ext cx="8786874" cy="4571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</p:pic>
        <p:pic>
          <p:nvPicPr>
            <p:cNvPr id="6" name="Рисунок 5" descr="C:\Users\User\Desktop\логотип большой.png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1000108"/>
              <a:ext cx="8786874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96275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844408" cy="2880320"/>
          </a:xfrm>
        </p:spPr>
        <p:txBody>
          <a:bodyPr>
            <a:noAutofit/>
          </a:bodyPr>
          <a:lstStyle/>
          <a:p>
            <a:r>
              <a:rPr lang="ru-RU" sz="2600" u="sng" dirty="0" smtClean="0">
                <a:solidFill>
                  <a:schemeClr val="accent1">
                    <a:lumMod val="75000"/>
                  </a:schemeClr>
                </a:solidFill>
              </a:rPr>
              <a:t>Будет создан на базе Ермаковской школы № 1;</a:t>
            </a:r>
          </a:p>
          <a:p>
            <a:pPr algn="just"/>
            <a:r>
              <a:rPr lang="ru-RU" sz="2600" dirty="0" smtClean="0"/>
              <a:t>задача </a:t>
            </a:r>
            <a:r>
              <a:rPr lang="ru-RU" sz="2600" dirty="0"/>
              <a:t>– </a:t>
            </a:r>
            <a:r>
              <a:rPr lang="ru-RU" sz="2400" i="1" dirty="0" smtClean="0"/>
              <a:t>развитие </a:t>
            </a:r>
            <a:r>
              <a:rPr lang="ru-RU" sz="2400" i="1" dirty="0"/>
              <a:t>общекультурных компетенций и цифровой грамотности населения, шахматного образования, проектной деятельности, творческой социальной самореализации детей, педагогов, родительской общественности во внеурочное время</a:t>
            </a:r>
          </a:p>
        </p:txBody>
      </p:sp>
      <p:pic>
        <p:nvPicPr>
          <p:cNvPr id="2050" name="Picture 2" descr="C:\Users\Ирина\Desktop\fbba40288188ac206666c43c71c6bde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7311404" cy="4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48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15526</TotalTime>
  <Words>1552</Words>
  <Application>Microsoft Office PowerPoint</Application>
  <PresentationFormat>Экран (4:3)</PresentationFormat>
  <Paragraphs>353</Paragraphs>
  <Slides>50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Воздушный поток</vt:lpstr>
      <vt:lpstr>Презентация PowerPoint</vt:lpstr>
      <vt:lpstr>Презентация PowerPoint</vt:lpstr>
      <vt:lpstr>Нацпроект «Образование»</vt:lpstr>
      <vt:lpstr>Стратегические линии, заложенные в национальном проекте  «Образование»</vt:lpstr>
      <vt:lpstr>Презентация PowerPoint</vt:lpstr>
      <vt:lpstr>Презентация PowerPoint</vt:lpstr>
      <vt:lpstr>Мероприятия, проведенные за счет средств краевого и местного бюджета</vt:lpstr>
      <vt:lpstr>Муниципальный опорный центр</vt:lpstr>
      <vt:lpstr>Презентация PowerPoint</vt:lpstr>
      <vt:lpstr>Презентация PowerPoint</vt:lpstr>
      <vt:lpstr>Апробация.  Национальная система профессионального роста</vt:lpstr>
      <vt:lpstr>Презентация PowerPoint</vt:lpstr>
      <vt:lpstr>Педагогические практики продвинутого и высшего уровня</vt:lpstr>
      <vt:lpstr>Презентация PowerPoint</vt:lpstr>
      <vt:lpstr>КОЛИЧЕСТВО УЧАСТНИКОВ КОНКУРСА </vt:lpstr>
      <vt:lpstr>ПОВЫШЕНИЕ КВАЛИФИКАЦИИ ПЕДАГОГИЧЕСКИХ РАБОТНИКОВ</vt:lpstr>
      <vt:lpstr>Презентация PowerPoint</vt:lpstr>
      <vt:lpstr>Управление профессиональным развитием</vt:lpstr>
      <vt:lpstr>«Учитель будущего» </vt:lpstr>
      <vt:lpstr>Задачи по организации  методической деятельности в ОО </vt:lpstr>
      <vt:lpstr>Презентация PowerPoint</vt:lpstr>
      <vt:lpstr>Молодые педагоги</vt:lpstr>
      <vt:lpstr>Презентация PowerPoint</vt:lpstr>
      <vt:lpstr>Презентация PowerPoint</vt:lpstr>
      <vt:lpstr>Задачи на новый учебный год</vt:lpstr>
      <vt:lpstr>Презентация PowerPoint</vt:lpstr>
      <vt:lpstr>Презентация PowerPoint</vt:lpstr>
      <vt:lpstr>Задачи по проекту </vt:lpstr>
      <vt:lpstr>Дошкольное образование </vt:lpstr>
      <vt:lpstr>Общее образование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Опека и попечительство</vt:lpstr>
      <vt:lpstr>Дополнительное образование</vt:lpstr>
      <vt:lpstr>Центр дополнительного образования</vt:lpstr>
      <vt:lpstr>Станция  юных техников</vt:lpstr>
      <vt:lpstr>ДЮСШ «Ланс»</vt:lpstr>
      <vt:lpstr>Летний отдых</vt:lpstr>
      <vt:lpstr>Что ждет школы в новом учебном году?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Ириша</dc:creator>
  <cp:lastModifiedBy>ДОМ</cp:lastModifiedBy>
  <cp:revision>674</cp:revision>
  <dcterms:created xsi:type="dcterms:W3CDTF">2018-05-28T13:18:34Z</dcterms:created>
  <dcterms:modified xsi:type="dcterms:W3CDTF">2020-08-30T14:38:12Z</dcterms:modified>
</cp:coreProperties>
</file>