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1"/>
  </p:notesMasterIdLst>
  <p:sldIdLst>
    <p:sldId id="383" r:id="rId2"/>
    <p:sldId id="343" r:id="rId3"/>
    <p:sldId id="403" r:id="rId4"/>
    <p:sldId id="436" r:id="rId5"/>
    <p:sldId id="429" r:id="rId6"/>
    <p:sldId id="389" r:id="rId7"/>
    <p:sldId id="393" r:id="rId8"/>
    <p:sldId id="406" r:id="rId9"/>
    <p:sldId id="431" r:id="rId10"/>
    <p:sldId id="435" r:id="rId11"/>
    <p:sldId id="378" r:id="rId12"/>
    <p:sldId id="372" r:id="rId13"/>
    <p:sldId id="381" r:id="rId14"/>
    <p:sldId id="449" r:id="rId15"/>
    <p:sldId id="382" r:id="rId16"/>
    <p:sldId id="432" r:id="rId17"/>
    <p:sldId id="390" r:id="rId18"/>
    <p:sldId id="401" r:id="rId19"/>
    <p:sldId id="404" r:id="rId20"/>
    <p:sldId id="434" r:id="rId21"/>
    <p:sldId id="398" r:id="rId22"/>
    <p:sldId id="397" r:id="rId23"/>
    <p:sldId id="448" r:id="rId24"/>
    <p:sldId id="399" r:id="rId25"/>
    <p:sldId id="433" r:id="rId26"/>
    <p:sldId id="409" r:id="rId27"/>
    <p:sldId id="410" r:id="rId28"/>
    <p:sldId id="411" r:id="rId29"/>
    <p:sldId id="414" r:id="rId30"/>
    <p:sldId id="415" r:id="rId31"/>
    <p:sldId id="416" r:id="rId32"/>
    <p:sldId id="417" r:id="rId33"/>
    <p:sldId id="419" r:id="rId34"/>
    <p:sldId id="418" r:id="rId35"/>
    <p:sldId id="420" r:id="rId36"/>
    <p:sldId id="437" r:id="rId37"/>
    <p:sldId id="394" r:id="rId38"/>
    <p:sldId id="396" r:id="rId39"/>
    <p:sldId id="395" r:id="rId40"/>
    <p:sldId id="387" r:id="rId41"/>
    <p:sldId id="385" r:id="rId42"/>
    <p:sldId id="438" r:id="rId43"/>
    <p:sldId id="439" r:id="rId44"/>
    <p:sldId id="440" r:id="rId45"/>
    <p:sldId id="441" r:id="rId46"/>
    <p:sldId id="442" r:id="rId47"/>
    <p:sldId id="443" r:id="rId48"/>
    <p:sldId id="444" r:id="rId49"/>
    <p:sldId id="428" r:id="rId50"/>
    <p:sldId id="445" r:id="rId51"/>
    <p:sldId id="421" r:id="rId52"/>
    <p:sldId id="422" r:id="rId53"/>
    <p:sldId id="423" r:id="rId54"/>
    <p:sldId id="424" r:id="rId55"/>
    <p:sldId id="425" r:id="rId56"/>
    <p:sldId id="426" r:id="rId57"/>
    <p:sldId id="427" r:id="rId58"/>
    <p:sldId id="446" r:id="rId59"/>
    <p:sldId id="447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66"/>
    <a:srgbClr val="D9DFF3"/>
    <a:srgbClr val="5C0000"/>
    <a:srgbClr val="CCC9E1"/>
    <a:srgbClr val="9A0000"/>
    <a:srgbClr val="CCCCDE"/>
    <a:srgbClr val="666699"/>
    <a:srgbClr val="D0D7F0"/>
    <a:srgbClr val="C5C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2" autoAdjust="0"/>
    <p:restoredTop sz="96457" autoAdjust="0"/>
  </p:normalViewPr>
  <p:slideViewPr>
    <p:cSldViewPr>
      <p:cViewPr>
        <p:scale>
          <a:sx n="66" d="100"/>
          <a:sy n="66" d="100"/>
        </p:scale>
        <p:origin x="-3252" y="-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71323906953275E-2"/>
          <c:y val="5.1203988087345137E-2"/>
          <c:w val="0.52360248260703768"/>
          <c:h val="0.9374173478932448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ln>
                <a:solidFill>
                  <a:schemeClr val="tx1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иностранный язык</c:v>
                </c:pt>
                <c:pt idx="1">
                  <c:v>математика</c:v>
                </c:pt>
                <c:pt idx="2">
                  <c:v>узкий специалист</c:v>
                </c:pt>
                <c:pt idx="3">
                  <c:v>начальные классы</c:v>
                </c:pt>
                <c:pt idx="4">
                  <c:v>русский и литература 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091610995599334E-2"/>
          <c:y val="2.7508344843939398E-2"/>
          <c:w val="0.60835880081729543"/>
          <c:h val="0.8575446426350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школьников</c:v>
                </c:pt>
              </c:strCache>
            </c:strRef>
          </c:tx>
          <c:spPr>
            <a:solidFill>
              <a:srgbClr val="FF00FF"/>
            </a:solidFill>
            <a:ln>
              <a:solidFill>
                <a:schemeClr val="accent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2016-17</c:v>
                </c:pt>
                <c:pt idx="1">
                  <c:v>2017-18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2699</c:v>
                </c:pt>
                <c:pt idx="1">
                  <c:v>2669</c:v>
                </c:pt>
                <c:pt idx="2">
                  <c:v>2700</c:v>
                </c:pt>
                <c:pt idx="3">
                  <c:v>2702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2016-17</c:v>
                </c:pt>
                <c:pt idx="1">
                  <c:v>2017-18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первоклассников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2016-17</c:v>
                </c:pt>
                <c:pt idx="1">
                  <c:v>2017-18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317</c:v>
                </c:pt>
                <c:pt idx="1">
                  <c:v>291</c:v>
                </c:pt>
                <c:pt idx="2">
                  <c:v>302</c:v>
                </c:pt>
                <c:pt idx="3">
                  <c:v>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289408"/>
        <c:axId val="40290944"/>
      </c:barChart>
      <c:catAx>
        <c:axId val="4028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90944"/>
        <c:crosses val="autoZero"/>
        <c:auto val="1"/>
        <c:lblAlgn val="ctr"/>
        <c:lblOffset val="100"/>
        <c:noMultiLvlLbl val="0"/>
      </c:catAx>
      <c:valAx>
        <c:axId val="402909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028940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000" b="1"/>
            </a:pPr>
            <a:endParaRPr lang="ru-RU"/>
          </a:p>
        </c:txPr>
      </c:legendEntry>
      <c:legendEntry>
        <c:idx val="1"/>
        <c:delete val="1"/>
      </c:legendEntry>
      <c:legendEntry>
        <c:idx val="2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090404837790704E-2"/>
          <c:y val="3.9366390012856294E-2"/>
          <c:w val="0.8781218498658151"/>
          <c:h val="0.915364518546933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Подтвердили отметки за работу и в журнале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42.63</c:v>
                </c:pt>
                <c:pt idx="2">
                  <c:v>47.9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Понизили отметки по сравнению с журналом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54.43</c:v>
                </c:pt>
                <c:pt idx="2">
                  <c:v>45.3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Повысили отметки по сравнению с журналом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180669018427105E-2"/>
                  <c:y val="-5.09597281719822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3.14</c:v>
                </c:pt>
                <c:pt idx="2">
                  <c:v>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782784"/>
        <c:axId val="97788672"/>
        <c:axId val="0"/>
      </c:bar3DChart>
      <c:catAx>
        <c:axId val="9778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788672"/>
        <c:crosses val="autoZero"/>
        <c:auto val="1"/>
        <c:lblAlgn val="ctr"/>
        <c:lblOffset val="100"/>
        <c:noMultiLvlLbl val="0"/>
      </c:catAx>
      <c:valAx>
        <c:axId val="97788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782784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219190222493117"/>
          <c:y val="7.1845392197303223E-2"/>
          <c:w val="0.27322677704516013"/>
          <c:h val="0.708525803277794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051938226989884E-2"/>
          <c:y val="4.435049212745467E-2"/>
          <c:w val="0.92494806177301014"/>
          <c:h val="0.679164974686372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381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 w="38100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 w="38100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38100">
                <a:noFill/>
              </a:ln>
            </c:spPr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 w="38100"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</c:dPt>
          <c:dPt>
            <c:idx val="8"/>
            <c:invertIfNegative val="0"/>
            <c:bubble3D val="0"/>
            <c:spPr>
              <a:solidFill>
                <a:srgbClr val="FF66FF"/>
              </a:solidFill>
              <a:ln w="38100">
                <a:noFill/>
              </a:ln>
            </c:spPr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 w="38100">
                <a:noFill/>
              </a:ln>
            </c:spPr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 w="38100">
                <a:noFill/>
              </a:ln>
            </c:spPr>
          </c:dPt>
          <c:dPt>
            <c:idx val="11"/>
            <c:invertIfNegative val="0"/>
            <c:bubble3D val="0"/>
            <c:spPr>
              <a:solidFill>
                <a:srgbClr val="00FFFF"/>
              </a:solidFill>
              <a:ln w="38100">
                <a:noFill/>
              </a:ln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  <a:ln w="38100">
                <a:noFill/>
              </a:ln>
            </c:spPr>
          </c:dPt>
          <c:dPt>
            <c:idx val="13"/>
            <c:invertIfNegative val="0"/>
            <c:bubble3D val="0"/>
            <c:spPr>
              <a:solidFill>
                <a:schemeClr val="accent3"/>
              </a:solidFill>
              <a:ln w="38100">
                <a:noFill/>
              </a:ln>
            </c:spPr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 w="38100">
                <a:noFill/>
              </a:ln>
            </c:spPr>
          </c:dPt>
          <c:dPt>
            <c:idx val="15"/>
            <c:invertIfNegative val="0"/>
            <c:bubble3D val="0"/>
            <c:spPr>
              <a:solidFill>
                <a:srgbClr val="92D050"/>
              </a:solidFill>
              <a:ln w="38100">
                <a:noFill/>
              </a:ln>
            </c:spPr>
          </c:dPt>
          <c:dLbls>
            <c:txPr>
              <a:bodyPr/>
              <a:lstStyle/>
              <a:p>
                <a:pPr>
                  <a:defRPr sz="1400" b="1" i="0" baseline="0">
                    <a:solidFill>
                      <a:srgbClr val="7030A0"/>
                    </a:solidFill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Лист1!$A$2:$A$20</c:f>
              <c:strCache>
                <c:ptCount val="18"/>
                <c:pt idx="0">
                  <c:v>Английский язык</c:v>
                </c:pt>
                <c:pt idx="1">
                  <c:v>Астрономия</c:v>
                </c:pt>
                <c:pt idx="2">
                  <c:v>Биология</c:v>
                </c:pt>
                <c:pt idx="3">
                  <c:v>География</c:v>
                </c:pt>
                <c:pt idx="4">
                  <c:v>Искусство (МХК)</c:v>
                </c:pt>
                <c:pt idx="5">
                  <c:v>Истрия</c:v>
                </c:pt>
                <c:pt idx="6">
                  <c:v>Литература</c:v>
                </c:pt>
                <c:pt idx="7">
                  <c:v>Математика</c:v>
                </c:pt>
                <c:pt idx="8">
                  <c:v>Обществознание</c:v>
                </c:pt>
                <c:pt idx="9">
                  <c:v>ОБЖ</c:v>
                </c:pt>
                <c:pt idx="10">
                  <c:v>Право</c:v>
                </c:pt>
                <c:pt idx="11">
                  <c:v>Русский язык</c:v>
                </c:pt>
                <c:pt idx="12">
                  <c:v>Технология</c:v>
                </c:pt>
                <c:pt idx="13">
                  <c:v>Физика</c:v>
                </c:pt>
                <c:pt idx="14">
                  <c:v>Физическая культура</c:v>
                </c:pt>
                <c:pt idx="15">
                  <c:v>Химия</c:v>
                </c:pt>
                <c:pt idx="16">
                  <c:v>Экология</c:v>
                </c:pt>
                <c:pt idx="17">
                  <c:v>Экономика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19"/>
                <c:pt idx="0">
                  <c:v>21</c:v>
                </c:pt>
                <c:pt idx="1">
                  <c:v>5</c:v>
                </c:pt>
                <c:pt idx="2">
                  <c:v>45</c:v>
                </c:pt>
                <c:pt idx="3">
                  <c:v>36</c:v>
                </c:pt>
                <c:pt idx="4">
                  <c:v>3</c:v>
                </c:pt>
                <c:pt idx="5">
                  <c:v>47</c:v>
                </c:pt>
                <c:pt idx="6">
                  <c:v>41</c:v>
                </c:pt>
                <c:pt idx="7">
                  <c:v>45</c:v>
                </c:pt>
                <c:pt idx="8">
                  <c:v>67</c:v>
                </c:pt>
                <c:pt idx="9">
                  <c:v>46</c:v>
                </c:pt>
                <c:pt idx="10">
                  <c:v>16</c:v>
                </c:pt>
                <c:pt idx="11">
                  <c:v>62</c:v>
                </c:pt>
                <c:pt idx="12">
                  <c:v>26</c:v>
                </c:pt>
                <c:pt idx="13">
                  <c:v>23</c:v>
                </c:pt>
                <c:pt idx="14">
                  <c:v>47</c:v>
                </c:pt>
                <c:pt idx="15">
                  <c:v>27</c:v>
                </c:pt>
                <c:pt idx="16">
                  <c:v>7</c:v>
                </c:pt>
                <c:pt idx="17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Лист1!$A$2:$A$20</c:f>
              <c:strCache>
                <c:ptCount val="18"/>
                <c:pt idx="0">
                  <c:v>Английский язык</c:v>
                </c:pt>
                <c:pt idx="1">
                  <c:v>Астрономия</c:v>
                </c:pt>
                <c:pt idx="2">
                  <c:v>Биология</c:v>
                </c:pt>
                <c:pt idx="3">
                  <c:v>География</c:v>
                </c:pt>
                <c:pt idx="4">
                  <c:v>Искусство (МХК)</c:v>
                </c:pt>
                <c:pt idx="5">
                  <c:v>Истрия</c:v>
                </c:pt>
                <c:pt idx="6">
                  <c:v>Литература</c:v>
                </c:pt>
                <c:pt idx="7">
                  <c:v>Математика</c:v>
                </c:pt>
                <c:pt idx="8">
                  <c:v>Обществознание</c:v>
                </c:pt>
                <c:pt idx="9">
                  <c:v>ОБЖ</c:v>
                </c:pt>
                <c:pt idx="10">
                  <c:v>Право</c:v>
                </c:pt>
                <c:pt idx="11">
                  <c:v>Русский язык</c:v>
                </c:pt>
                <c:pt idx="12">
                  <c:v>Технология</c:v>
                </c:pt>
                <c:pt idx="13">
                  <c:v>Физика</c:v>
                </c:pt>
                <c:pt idx="14">
                  <c:v>Физическая культура</c:v>
                </c:pt>
                <c:pt idx="15">
                  <c:v>Химия</c:v>
                </c:pt>
                <c:pt idx="16">
                  <c:v>Экология</c:v>
                </c:pt>
                <c:pt idx="17">
                  <c:v>Экономика</c:v>
                </c:pt>
              </c:strCache>
            </c:strRef>
          </c:cat>
          <c:val>
            <c:numRef>
              <c:f>Лист1!$C$2:$C$20</c:f>
              <c:numCache>
                <c:formatCode>General</c:formatCode>
                <c:ptCount val="19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Лист1!$A$2:$A$20</c:f>
              <c:strCache>
                <c:ptCount val="18"/>
                <c:pt idx="0">
                  <c:v>Английский язык</c:v>
                </c:pt>
                <c:pt idx="1">
                  <c:v>Астрономия</c:v>
                </c:pt>
                <c:pt idx="2">
                  <c:v>Биология</c:v>
                </c:pt>
                <c:pt idx="3">
                  <c:v>География</c:v>
                </c:pt>
                <c:pt idx="4">
                  <c:v>Искусство (МХК)</c:v>
                </c:pt>
                <c:pt idx="5">
                  <c:v>Истрия</c:v>
                </c:pt>
                <c:pt idx="6">
                  <c:v>Литература</c:v>
                </c:pt>
                <c:pt idx="7">
                  <c:v>Математика</c:v>
                </c:pt>
                <c:pt idx="8">
                  <c:v>Обществознание</c:v>
                </c:pt>
                <c:pt idx="9">
                  <c:v>ОБЖ</c:v>
                </c:pt>
                <c:pt idx="10">
                  <c:v>Право</c:v>
                </c:pt>
                <c:pt idx="11">
                  <c:v>Русский язык</c:v>
                </c:pt>
                <c:pt idx="12">
                  <c:v>Технология</c:v>
                </c:pt>
                <c:pt idx="13">
                  <c:v>Физика</c:v>
                </c:pt>
                <c:pt idx="14">
                  <c:v>Физическая культура</c:v>
                </c:pt>
                <c:pt idx="15">
                  <c:v>Химия</c:v>
                </c:pt>
                <c:pt idx="16">
                  <c:v>Экология</c:v>
                </c:pt>
                <c:pt idx="17">
                  <c:v>Экономика</c:v>
                </c:pt>
              </c:strCache>
            </c:strRef>
          </c:cat>
          <c:val>
            <c:numRef>
              <c:f>Лист1!$D$2:$D$20</c:f>
              <c:numCache>
                <c:formatCode>General</c:formatCode>
                <c:ptCount val="1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-45"/>
        <c:axId val="98152832"/>
        <c:axId val="98154368"/>
      </c:barChart>
      <c:catAx>
        <c:axId val="9815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2000">
                <a:solidFill>
                  <a:srgbClr val="7030A0"/>
                </a:solidFill>
                <a:latin typeface="Arial" pitchFamily="34" charset="0"/>
              </a:defRPr>
            </a:pPr>
            <a:endParaRPr lang="ru-RU"/>
          </a:p>
        </c:txPr>
        <c:crossAx val="98154368"/>
        <c:crossesAt val="0"/>
        <c:auto val="1"/>
        <c:lblAlgn val="ctr"/>
        <c:lblOffset val="100"/>
        <c:noMultiLvlLbl val="0"/>
      </c:catAx>
      <c:valAx>
        <c:axId val="98154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crossAx val="98152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cap="small" baseline="20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1B5C17-C0F8-4471-83F1-AEF12C015D91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2D8FF8-6091-4721-B2D4-D002229EFE42}">
      <dgm:prSet phldrT="[Текст]"/>
      <dgm:spPr/>
      <dgm:t>
        <a:bodyPr/>
        <a:lstStyle/>
        <a:p>
          <a:r>
            <a:rPr lang="ru-RU" dirty="0" smtClean="0"/>
            <a:t>Современная школа</a:t>
          </a:r>
          <a:endParaRPr lang="ru-RU" dirty="0"/>
        </a:p>
      </dgm:t>
    </dgm:pt>
    <dgm:pt modelId="{BD101CCE-41D5-4B3D-90B6-F9023C98F590}" type="parTrans" cxnId="{B29DB8A6-E607-4844-85FB-0EB266FEC773}">
      <dgm:prSet/>
      <dgm:spPr/>
      <dgm:t>
        <a:bodyPr/>
        <a:lstStyle/>
        <a:p>
          <a:endParaRPr lang="ru-RU"/>
        </a:p>
      </dgm:t>
    </dgm:pt>
    <dgm:pt modelId="{6F383BD4-B080-4165-9BAD-697262057712}" type="sibTrans" cxnId="{B29DB8A6-E607-4844-85FB-0EB266FEC773}">
      <dgm:prSet/>
      <dgm:spPr/>
      <dgm:t>
        <a:bodyPr/>
        <a:lstStyle/>
        <a:p>
          <a:endParaRPr lang="ru-RU"/>
        </a:p>
      </dgm:t>
    </dgm:pt>
    <dgm:pt modelId="{BEA8CAAA-5F57-4536-9F70-0937EDFDD3D6}">
      <dgm:prSet phldrT="[Текст]"/>
      <dgm:spPr/>
      <dgm:t>
        <a:bodyPr/>
        <a:lstStyle/>
        <a:p>
          <a:r>
            <a:rPr lang="ru-RU" dirty="0" smtClean="0"/>
            <a:t>Успех каждого ребенка</a:t>
          </a:r>
          <a:endParaRPr lang="ru-RU" dirty="0"/>
        </a:p>
      </dgm:t>
    </dgm:pt>
    <dgm:pt modelId="{BC375BAB-7843-4C03-8686-6399A829EF47}" type="parTrans" cxnId="{A5B4DAFF-88BD-44A9-BB3E-A9D868B10939}">
      <dgm:prSet/>
      <dgm:spPr/>
      <dgm:t>
        <a:bodyPr/>
        <a:lstStyle/>
        <a:p>
          <a:endParaRPr lang="ru-RU"/>
        </a:p>
      </dgm:t>
    </dgm:pt>
    <dgm:pt modelId="{45D326FF-6C8E-44F3-9BF9-9111CF91E385}" type="sibTrans" cxnId="{A5B4DAFF-88BD-44A9-BB3E-A9D868B10939}">
      <dgm:prSet/>
      <dgm:spPr/>
      <dgm:t>
        <a:bodyPr/>
        <a:lstStyle/>
        <a:p>
          <a:endParaRPr lang="ru-RU"/>
        </a:p>
      </dgm:t>
    </dgm:pt>
    <dgm:pt modelId="{A7018280-AA45-4D6F-B683-E4DC4EB252BC}">
      <dgm:prSet phldrT="[Текст]"/>
      <dgm:spPr/>
      <dgm:t>
        <a:bodyPr/>
        <a:lstStyle/>
        <a:p>
          <a:r>
            <a:rPr lang="ru-RU" dirty="0" smtClean="0"/>
            <a:t>Поддержка семей, имеющих детей</a:t>
          </a:r>
          <a:endParaRPr lang="ru-RU" dirty="0"/>
        </a:p>
      </dgm:t>
    </dgm:pt>
    <dgm:pt modelId="{0480044D-6A5C-46A3-A2F9-6D7E4014639D}" type="parTrans" cxnId="{683B76A2-D99A-441A-BE9C-9D25E7217923}">
      <dgm:prSet/>
      <dgm:spPr/>
      <dgm:t>
        <a:bodyPr/>
        <a:lstStyle/>
        <a:p>
          <a:endParaRPr lang="ru-RU"/>
        </a:p>
      </dgm:t>
    </dgm:pt>
    <dgm:pt modelId="{CF6649E6-2D02-48B1-BDBF-0CD41AF7E2A7}" type="sibTrans" cxnId="{683B76A2-D99A-441A-BE9C-9D25E7217923}">
      <dgm:prSet/>
      <dgm:spPr/>
      <dgm:t>
        <a:bodyPr/>
        <a:lstStyle/>
        <a:p>
          <a:endParaRPr lang="ru-RU"/>
        </a:p>
      </dgm:t>
    </dgm:pt>
    <dgm:pt modelId="{4F81307C-EBFB-4025-9EBB-235888B9AEDB}">
      <dgm:prSet/>
      <dgm:spPr/>
      <dgm:t>
        <a:bodyPr/>
        <a:lstStyle/>
        <a:p>
          <a:r>
            <a:rPr lang="ru-RU" dirty="0" smtClean="0"/>
            <a:t>Цифровая образовательная среда</a:t>
          </a:r>
          <a:endParaRPr lang="ru-RU" dirty="0"/>
        </a:p>
      </dgm:t>
    </dgm:pt>
    <dgm:pt modelId="{9F69629B-0B23-41C8-A988-D88532D31871}" type="parTrans" cxnId="{582945D0-F59B-4A48-ADEA-FEFB2CC1FF72}">
      <dgm:prSet/>
      <dgm:spPr/>
      <dgm:t>
        <a:bodyPr/>
        <a:lstStyle/>
        <a:p>
          <a:endParaRPr lang="ru-RU"/>
        </a:p>
      </dgm:t>
    </dgm:pt>
    <dgm:pt modelId="{050B4AA3-D015-44F6-B719-E5636423D5ED}" type="sibTrans" cxnId="{582945D0-F59B-4A48-ADEA-FEFB2CC1FF72}">
      <dgm:prSet/>
      <dgm:spPr/>
      <dgm:t>
        <a:bodyPr/>
        <a:lstStyle/>
        <a:p>
          <a:endParaRPr lang="ru-RU"/>
        </a:p>
      </dgm:t>
    </dgm:pt>
    <dgm:pt modelId="{72C08BB3-34BD-4F79-9A38-D0612A5ADD29}">
      <dgm:prSet/>
      <dgm:spPr/>
      <dgm:t>
        <a:bodyPr/>
        <a:lstStyle/>
        <a:p>
          <a:r>
            <a:rPr lang="ru-RU" dirty="0" smtClean="0"/>
            <a:t>Учитель будущего</a:t>
          </a:r>
          <a:endParaRPr lang="ru-RU" dirty="0"/>
        </a:p>
      </dgm:t>
    </dgm:pt>
    <dgm:pt modelId="{C059D4A4-06B9-45F7-8D1C-2728A9885AEF}" type="parTrans" cxnId="{E99879BE-AB90-4D4B-855B-BFCB7804A3E3}">
      <dgm:prSet/>
      <dgm:spPr/>
      <dgm:t>
        <a:bodyPr/>
        <a:lstStyle/>
        <a:p>
          <a:endParaRPr lang="ru-RU"/>
        </a:p>
      </dgm:t>
    </dgm:pt>
    <dgm:pt modelId="{17B1A4E4-ABA1-4608-AF13-9A75CA6B7A3C}" type="sibTrans" cxnId="{E99879BE-AB90-4D4B-855B-BFCB7804A3E3}">
      <dgm:prSet/>
      <dgm:spPr/>
      <dgm:t>
        <a:bodyPr/>
        <a:lstStyle/>
        <a:p>
          <a:endParaRPr lang="ru-RU"/>
        </a:p>
      </dgm:t>
    </dgm:pt>
    <dgm:pt modelId="{98D6EBE8-AFE9-4CF0-BAD0-095C1DC68C3F}" type="pres">
      <dgm:prSet presAssocID="{161B5C17-C0F8-4471-83F1-AEF12C015D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9DAEBBB-FAFC-48A7-99B6-26240A7D3C1D}" type="pres">
      <dgm:prSet presAssocID="{161B5C17-C0F8-4471-83F1-AEF12C015D91}" presName="Name1" presStyleCnt="0"/>
      <dgm:spPr/>
    </dgm:pt>
    <dgm:pt modelId="{B93BDB62-8FFA-4CA9-B591-2B4097E0BB52}" type="pres">
      <dgm:prSet presAssocID="{161B5C17-C0F8-4471-83F1-AEF12C015D91}" presName="cycle" presStyleCnt="0"/>
      <dgm:spPr/>
    </dgm:pt>
    <dgm:pt modelId="{6B900E9A-563D-4E62-988B-64819D178301}" type="pres">
      <dgm:prSet presAssocID="{161B5C17-C0F8-4471-83F1-AEF12C015D91}" presName="srcNode" presStyleLbl="node1" presStyleIdx="0" presStyleCnt="5"/>
      <dgm:spPr/>
    </dgm:pt>
    <dgm:pt modelId="{3E163637-99BC-47FD-9171-91721747E2F1}" type="pres">
      <dgm:prSet presAssocID="{161B5C17-C0F8-4471-83F1-AEF12C015D91}" presName="conn" presStyleLbl="parChTrans1D2" presStyleIdx="0" presStyleCnt="1"/>
      <dgm:spPr/>
      <dgm:t>
        <a:bodyPr/>
        <a:lstStyle/>
        <a:p>
          <a:endParaRPr lang="ru-RU"/>
        </a:p>
      </dgm:t>
    </dgm:pt>
    <dgm:pt modelId="{7DFBA548-850D-407E-BB51-D802562949BF}" type="pres">
      <dgm:prSet presAssocID="{161B5C17-C0F8-4471-83F1-AEF12C015D91}" presName="extraNode" presStyleLbl="node1" presStyleIdx="0" presStyleCnt="5"/>
      <dgm:spPr/>
    </dgm:pt>
    <dgm:pt modelId="{2AE1B8EA-2DE2-4006-BF9A-DF013A659BB7}" type="pres">
      <dgm:prSet presAssocID="{161B5C17-C0F8-4471-83F1-AEF12C015D91}" presName="dstNode" presStyleLbl="node1" presStyleIdx="0" presStyleCnt="5"/>
      <dgm:spPr/>
    </dgm:pt>
    <dgm:pt modelId="{446313C8-82B1-499E-AF2F-033E692B408D}" type="pres">
      <dgm:prSet presAssocID="{562D8FF8-6091-4721-B2D4-D002229EFE4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FB75F-821B-4130-98F4-1FCE121B1951}" type="pres">
      <dgm:prSet presAssocID="{562D8FF8-6091-4721-B2D4-D002229EFE42}" presName="accent_1" presStyleCnt="0"/>
      <dgm:spPr/>
    </dgm:pt>
    <dgm:pt modelId="{E2045EB8-404E-4743-8C5F-494A8428C20F}" type="pres">
      <dgm:prSet presAssocID="{562D8FF8-6091-4721-B2D4-D002229EFE42}" presName="accentRepeatNode" presStyleLbl="solidFgAcc1" presStyleIdx="0" presStyleCnt="5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F4E4F0-C06D-4BD8-9267-5E70EFF1655F}" type="pres">
      <dgm:prSet presAssocID="{BEA8CAAA-5F57-4536-9F70-0937EDFDD3D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6F3DD-1550-4207-BA2B-8F8CC846C5AE}" type="pres">
      <dgm:prSet presAssocID="{BEA8CAAA-5F57-4536-9F70-0937EDFDD3D6}" presName="accent_2" presStyleCnt="0"/>
      <dgm:spPr/>
    </dgm:pt>
    <dgm:pt modelId="{70B2C99F-91BD-46F6-B07E-CAF274D83116}" type="pres">
      <dgm:prSet presAssocID="{BEA8CAAA-5F57-4536-9F70-0937EDFDD3D6}" presName="accentRepeatNode" presStyleLbl="solidFgAcc1" presStyleIdx="1" presStyleCnt="5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244F15-D125-42A5-99C6-FF2CD1762BB6}" type="pres">
      <dgm:prSet presAssocID="{A7018280-AA45-4D6F-B683-E4DC4EB252BC}" presName="text_3" presStyleLbl="node1" presStyleIdx="2" presStyleCnt="5" custLinFactNeighborX="-132" custLinFactNeighborY="-3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67EFE-ABEE-466A-BDC2-6307EE903065}" type="pres">
      <dgm:prSet presAssocID="{A7018280-AA45-4D6F-B683-E4DC4EB252BC}" presName="accent_3" presStyleCnt="0"/>
      <dgm:spPr/>
    </dgm:pt>
    <dgm:pt modelId="{C3EB1BE8-6A18-4915-AE8B-510D7A14CECB}" type="pres">
      <dgm:prSet presAssocID="{A7018280-AA45-4D6F-B683-E4DC4EB252BC}" presName="accentRepeatNode" presStyleLbl="solidFgAcc1" presStyleIdx="2" presStyleCnt="5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08B9EC-4552-460C-A217-46BEA8B741E7}" type="pres">
      <dgm:prSet presAssocID="{4F81307C-EBFB-4025-9EBB-235888B9AED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1D3B1-2471-4B67-AE7C-D0B0BA5FBDC4}" type="pres">
      <dgm:prSet presAssocID="{4F81307C-EBFB-4025-9EBB-235888B9AEDB}" presName="accent_4" presStyleCnt="0"/>
      <dgm:spPr/>
    </dgm:pt>
    <dgm:pt modelId="{F1D4ADEC-035B-45A3-A248-E1D15AFBFFE4}" type="pres">
      <dgm:prSet presAssocID="{4F81307C-EBFB-4025-9EBB-235888B9AEDB}" presName="accentRepeatNode" presStyleLbl="solidFgAcc1" presStyleIdx="3" presStyleCnt="5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C7BF6D-3A81-470B-9284-4827EA2EE1A3}" type="pres">
      <dgm:prSet presAssocID="{72C08BB3-34BD-4F79-9A38-D0612A5ADD2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EEA63-2731-4264-9728-3BBF862828A9}" type="pres">
      <dgm:prSet presAssocID="{72C08BB3-34BD-4F79-9A38-D0612A5ADD29}" presName="accent_5" presStyleCnt="0"/>
      <dgm:spPr/>
    </dgm:pt>
    <dgm:pt modelId="{7C320A4D-C3F8-463F-8F27-81FFF5E15C11}" type="pres">
      <dgm:prSet presAssocID="{72C08BB3-34BD-4F79-9A38-D0612A5ADD29}" presName="accentRepeatNode" presStyleLbl="solidFgAcc1" presStyleIdx="4" presStyleCnt="5"/>
      <dgm:spPr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82945D0-F59B-4A48-ADEA-FEFB2CC1FF72}" srcId="{161B5C17-C0F8-4471-83F1-AEF12C015D91}" destId="{4F81307C-EBFB-4025-9EBB-235888B9AEDB}" srcOrd="3" destOrd="0" parTransId="{9F69629B-0B23-41C8-A988-D88532D31871}" sibTransId="{050B4AA3-D015-44F6-B719-E5636423D5ED}"/>
    <dgm:cxn modelId="{662A2758-93BD-4B98-A235-6D05C214E486}" type="presOf" srcId="{4F81307C-EBFB-4025-9EBB-235888B9AEDB}" destId="{3208B9EC-4552-460C-A217-46BEA8B741E7}" srcOrd="0" destOrd="0" presId="urn:microsoft.com/office/officeart/2008/layout/VerticalCurvedList"/>
    <dgm:cxn modelId="{31B80571-FDE4-45EC-9299-1E0316BDC1B3}" type="presOf" srcId="{161B5C17-C0F8-4471-83F1-AEF12C015D91}" destId="{98D6EBE8-AFE9-4CF0-BAD0-095C1DC68C3F}" srcOrd="0" destOrd="0" presId="urn:microsoft.com/office/officeart/2008/layout/VerticalCurvedList"/>
    <dgm:cxn modelId="{683B76A2-D99A-441A-BE9C-9D25E7217923}" srcId="{161B5C17-C0F8-4471-83F1-AEF12C015D91}" destId="{A7018280-AA45-4D6F-B683-E4DC4EB252BC}" srcOrd="2" destOrd="0" parTransId="{0480044D-6A5C-46A3-A2F9-6D7E4014639D}" sibTransId="{CF6649E6-2D02-48B1-BDBF-0CD41AF7E2A7}"/>
    <dgm:cxn modelId="{E99879BE-AB90-4D4B-855B-BFCB7804A3E3}" srcId="{161B5C17-C0F8-4471-83F1-AEF12C015D91}" destId="{72C08BB3-34BD-4F79-9A38-D0612A5ADD29}" srcOrd="4" destOrd="0" parTransId="{C059D4A4-06B9-45F7-8D1C-2728A9885AEF}" sibTransId="{17B1A4E4-ABA1-4608-AF13-9A75CA6B7A3C}"/>
    <dgm:cxn modelId="{8320F66E-F966-4704-92CD-FEE96DC6B144}" type="presOf" srcId="{72C08BB3-34BD-4F79-9A38-D0612A5ADD29}" destId="{F4C7BF6D-3A81-470B-9284-4827EA2EE1A3}" srcOrd="0" destOrd="0" presId="urn:microsoft.com/office/officeart/2008/layout/VerticalCurvedList"/>
    <dgm:cxn modelId="{B29DB8A6-E607-4844-85FB-0EB266FEC773}" srcId="{161B5C17-C0F8-4471-83F1-AEF12C015D91}" destId="{562D8FF8-6091-4721-B2D4-D002229EFE42}" srcOrd="0" destOrd="0" parTransId="{BD101CCE-41D5-4B3D-90B6-F9023C98F590}" sibTransId="{6F383BD4-B080-4165-9BAD-697262057712}"/>
    <dgm:cxn modelId="{D783B659-933F-4B72-B47A-9D0ED6F6F328}" type="presOf" srcId="{6F383BD4-B080-4165-9BAD-697262057712}" destId="{3E163637-99BC-47FD-9171-91721747E2F1}" srcOrd="0" destOrd="0" presId="urn:microsoft.com/office/officeart/2008/layout/VerticalCurvedList"/>
    <dgm:cxn modelId="{FC9D3873-D24D-4974-AE66-3C83734E89B6}" type="presOf" srcId="{562D8FF8-6091-4721-B2D4-D002229EFE42}" destId="{446313C8-82B1-499E-AF2F-033E692B408D}" srcOrd="0" destOrd="0" presId="urn:microsoft.com/office/officeart/2008/layout/VerticalCurvedList"/>
    <dgm:cxn modelId="{A5B4DAFF-88BD-44A9-BB3E-A9D868B10939}" srcId="{161B5C17-C0F8-4471-83F1-AEF12C015D91}" destId="{BEA8CAAA-5F57-4536-9F70-0937EDFDD3D6}" srcOrd="1" destOrd="0" parTransId="{BC375BAB-7843-4C03-8686-6399A829EF47}" sibTransId="{45D326FF-6C8E-44F3-9BF9-9111CF91E385}"/>
    <dgm:cxn modelId="{10FB7A5F-2404-4376-85EF-7877D75475E8}" type="presOf" srcId="{BEA8CAAA-5F57-4536-9F70-0937EDFDD3D6}" destId="{03F4E4F0-C06D-4BD8-9267-5E70EFF1655F}" srcOrd="0" destOrd="0" presId="urn:microsoft.com/office/officeart/2008/layout/VerticalCurvedList"/>
    <dgm:cxn modelId="{CF416B66-A5E3-4CA6-8923-D4F9367F0CAE}" type="presOf" srcId="{A7018280-AA45-4D6F-B683-E4DC4EB252BC}" destId="{62244F15-D125-42A5-99C6-FF2CD1762BB6}" srcOrd="0" destOrd="0" presId="urn:microsoft.com/office/officeart/2008/layout/VerticalCurvedList"/>
    <dgm:cxn modelId="{3880AE4B-6FE4-4A43-BB45-ACDC270E7E0D}" type="presParOf" srcId="{98D6EBE8-AFE9-4CF0-BAD0-095C1DC68C3F}" destId="{19DAEBBB-FAFC-48A7-99B6-26240A7D3C1D}" srcOrd="0" destOrd="0" presId="urn:microsoft.com/office/officeart/2008/layout/VerticalCurvedList"/>
    <dgm:cxn modelId="{9C36BBAA-72BF-46B6-AB08-58D21BFDBBC2}" type="presParOf" srcId="{19DAEBBB-FAFC-48A7-99B6-26240A7D3C1D}" destId="{B93BDB62-8FFA-4CA9-B591-2B4097E0BB52}" srcOrd="0" destOrd="0" presId="urn:microsoft.com/office/officeart/2008/layout/VerticalCurvedList"/>
    <dgm:cxn modelId="{73369B10-9D6A-4299-9394-72E0CA61C29E}" type="presParOf" srcId="{B93BDB62-8FFA-4CA9-B591-2B4097E0BB52}" destId="{6B900E9A-563D-4E62-988B-64819D178301}" srcOrd="0" destOrd="0" presId="urn:microsoft.com/office/officeart/2008/layout/VerticalCurvedList"/>
    <dgm:cxn modelId="{CBE67F55-3A75-493F-8872-14029E5659D2}" type="presParOf" srcId="{B93BDB62-8FFA-4CA9-B591-2B4097E0BB52}" destId="{3E163637-99BC-47FD-9171-91721747E2F1}" srcOrd="1" destOrd="0" presId="urn:microsoft.com/office/officeart/2008/layout/VerticalCurvedList"/>
    <dgm:cxn modelId="{A5DC4176-971D-4AEE-BD44-A2187B7B7307}" type="presParOf" srcId="{B93BDB62-8FFA-4CA9-B591-2B4097E0BB52}" destId="{7DFBA548-850D-407E-BB51-D802562949BF}" srcOrd="2" destOrd="0" presId="urn:microsoft.com/office/officeart/2008/layout/VerticalCurvedList"/>
    <dgm:cxn modelId="{C770D6CF-6357-4F00-9A3F-5403D14974B1}" type="presParOf" srcId="{B93BDB62-8FFA-4CA9-B591-2B4097E0BB52}" destId="{2AE1B8EA-2DE2-4006-BF9A-DF013A659BB7}" srcOrd="3" destOrd="0" presId="urn:microsoft.com/office/officeart/2008/layout/VerticalCurvedList"/>
    <dgm:cxn modelId="{C3339B3C-5F7E-4616-B612-B83A5F8535B4}" type="presParOf" srcId="{19DAEBBB-FAFC-48A7-99B6-26240A7D3C1D}" destId="{446313C8-82B1-499E-AF2F-033E692B408D}" srcOrd="1" destOrd="0" presId="urn:microsoft.com/office/officeart/2008/layout/VerticalCurvedList"/>
    <dgm:cxn modelId="{06B46E9F-A361-43CD-B1FC-28052A06BC65}" type="presParOf" srcId="{19DAEBBB-FAFC-48A7-99B6-26240A7D3C1D}" destId="{44BFB75F-821B-4130-98F4-1FCE121B1951}" srcOrd="2" destOrd="0" presId="urn:microsoft.com/office/officeart/2008/layout/VerticalCurvedList"/>
    <dgm:cxn modelId="{07747EF6-D3A1-422F-9070-E1DD9ACFDF8E}" type="presParOf" srcId="{44BFB75F-821B-4130-98F4-1FCE121B1951}" destId="{E2045EB8-404E-4743-8C5F-494A8428C20F}" srcOrd="0" destOrd="0" presId="urn:microsoft.com/office/officeart/2008/layout/VerticalCurvedList"/>
    <dgm:cxn modelId="{5755BEA7-B345-476C-A20C-93B4AFEEA6E1}" type="presParOf" srcId="{19DAEBBB-FAFC-48A7-99B6-26240A7D3C1D}" destId="{03F4E4F0-C06D-4BD8-9267-5E70EFF1655F}" srcOrd="3" destOrd="0" presId="urn:microsoft.com/office/officeart/2008/layout/VerticalCurvedList"/>
    <dgm:cxn modelId="{BFDBC2CA-2A87-4324-AC39-2509516769D0}" type="presParOf" srcId="{19DAEBBB-FAFC-48A7-99B6-26240A7D3C1D}" destId="{9FE6F3DD-1550-4207-BA2B-8F8CC846C5AE}" srcOrd="4" destOrd="0" presId="urn:microsoft.com/office/officeart/2008/layout/VerticalCurvedList"/>
    <dgm:cxn modelId="{1C23B59A-43B4-4A34-9296-42E673B2327F}" type="presParOf" srcId="{9FE6F3DD-1550-4207-BA2B-8F8CC846C5AE}" destId="{70B2C99F-91BD-46F6-B07E-CAF274D83116}" srcOrd="0" destOrd="0" presId="urn:microsoft.com/office/officeart/2008/layout/VerticalCurvedList"/>
    <dgm:cxn modelId="{4E2E5408-F54D-4F1C-9955-F404341BAAF2}" type="presParOf" srcId="{19DAEBBB-FAFC-48A7-99B6-26240A7D3C1D}" destId="{62244F15-D125-42A5-99C6-FF2CD1762BB6}" srcOrd="5" destOrd="0" presId="urn:microsoft.com/office/officeart/2008/layout/VerticalCurvedList"/>
    <dgm:cxn modelId="{EED93409-D2CE-413E-97E2-4EBC4EE77241}" type="presParOf" srcId="{19DAEBBB-FAFC-48A7-99B6-26240A7D3C1D}" destId="{47367EFE-ABEE-466A-BDC2-6307EE903065}" srcOrd="6" destOrd="0" presId="urn:microsoft.com/office/officeart/2008/layout/VerticalCurvedList"/>
    <dgm:cxn modelId="{661D63BA-7B67-4931-8C85-21014499DF71}" type="presParOf" srcId="{47367EFE-ABEE-466A-BDC2-6307EE903065}" destId="{C3EB1BE8-6A18-4915-AE8B-510D7A14CECB}" srcOrd="0" destOrd="0" presId="urn:microsoft.com/office/officeart/2008/layout/VerticalCurvedList"/>
    <dgm:cxn modelId="{62CB92BE-1029-49DA-B08D-D9FD070327C4}" type="presParOf" srcId="{19DAEBBB-FAFC-48A7-99B6-26240A7D3C1D}" destId="{3208B9EC-4552-460C-A217-46BEA8B741E7}" srcOrd="7" destOrd="0" presId="urn:microsoft.com/office/officeart/2008/layout/VerticalCurvedList"/>
    <dgm:cxn modelId="{E3A1754A-7DB2-4A0C-84B8-EF259DDE3E87}" type="presParOf" srcId="{19DAEBBB-FAFC-48A7-99B6-26240A7D3C1D}" destId="{C031D3B1-2471-4B67-AE7C-D0B0BA5FBDC4}" srcOrd="8" destOrd="0" presId="urn:microsoft.com/office/officeart/2008/layout/VerticalCurvedList"/>
    <dgm:cxn modelId="{E457ADF1-2C39-4CC8-B5A6-866208879FCE}" type="presParOf" srcId="{C031D3B1-2471-4B67-AE7C-D0B0BA5FBDC4}" destId="{F1D4ADEC-035B-45A3-A248-E1D15AFBFFE4}" srcOrd="0" destOrd="0" presId="urn:microsoft.com/office/officeart/2008/layout/VerticalCurvedList"/>
    <dgm:cxn modelId="{B8C6B3F0-664E-4128-BE2E-53E0F3B36964}" type="presParOf" srcId="{19DAEBBB-FAFC-48A7-99B6-26240A7D3C1D}" destId="{F4C7BF6D-3A81-470B-9284-4827EA2EE1A3}" srcOrd="9" destOrd="0" presId="urn:microsoft.com/office/officeart/2008/layout/VerticalCurvedList"/>
    <dgm:cxn modelId="{C53C23CB-65FF-46CA-8D2B-FC3CBCFD618E}" type="presParOf" srcId="{19DAEBBB-FAFC-48A7-99B6-26240A7D3C1D}" destId="{3A2EEA63-2731-4264-9728-3BBF862828A9}" srcOrd="10" destOrd="0" presId="urn:microsoft.com/office/officeart/2008/layout/VerticalCurvedList"/>
    <dgm:cxn modelId="{3BAC4AEE-2832-4B04-8AEC-F242A47A95F4}" type="presParOf" srcId="{3A2EEA63-2731-4264-9728-3BBF862828A9}" destId="{7C320A4D-C3F8-463F-8F27-81FFF5E15C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F65DDF-9E17-4AF8-94C8-019826D4FE80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8B2015B-1D47-421D-B2DA-6C4A53406C44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rgbClr val="002060"/>
              </a:solidFill>
            </a:rPr>
            <a:t>Повысить качество образования  за счет развития                       учительских компетентностей</a:t>
          </a:r>
          <a:endParaRPr lang="ru-RU" sz="2000" b="1" dirty="0">
            <a:solidFill>
              <a:srgbClr val="002060"/>
            </a:solidFill>
          </a:endParaRPr>
        </a:p>
      </dgm:t>
    </dgm:pt>
    <dgm:pt modelId="{7D9E738E-D7C9-4CBA-B30D-89989038B80B}" type="parTrans" cxnId="{2E4B7CF9-1DCD-40D9-8F8A-50FE9B7F6CF9}">
      <dgm:prSet/>
      <dgm:spPr/>
      <dgm:t>
        <a:bodyPr/>
        <a:lstStyle/>
        <a:p>
          <a:endParaRPr lang="ru-RU"/>
        </a:p>
      </dgm:t>
    </dgm:pt>
    <dgm:pt modelId="{17C08F42-FB12-416B-8D48-24BBB8C1C5C8}" type="sibTrans" cxnId="{2E4B7CF9-1DCD-40D9-8F8A-50FE9B7F6CF9}">
      <dgm:prSet/>
      <dgm:spPr/>
      <dgm:t>
        <a:bodyPr/>
        <a:lstStyle/>
        <a:p>
          <a:endParaRPr lang="ru-RU"/>
        </a:p>
      </dgm:t>
    </dgm:pt>
    <dgm:pt modelId="{5E64B0CA-9472-4477-B7D1-0AB7BDD09732}" type="pres">
      <dgm:prSet presAssocID="{26F65DDF-9E17-4AF8-94C8-019826D4FE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B2E9F6-3E73-43B1-8FDD-67D2899B229B}" type="pres">
      <dgm:prSet presAssocID="{28B2015B-1D47-421D-B2DA-6C4A53406C44}" presName="parentText" presStyleLbl="node1" presStyleIdx="0" presStyleCnt="1" custScaleY="67989" custLinFactNeighborX="531" custLinFactNeighborY="14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826C7A-63B9-4841-BB82-78C984B6CAC9}" type="presOf" srcId="{26F65DDF-9E17-4AF8-94C8-019826D4FE80}" destId="{5E64B0CA-9472-4477-B7D1-0AB7BDD09732}" srcOrd="0" destOrd="0" presId="urn:microsoft.com/office/officeart/2005/8/layout/vList2"/>
    <dgm:cxn modelId="{96917796-BD83-4544-91F4-AB83C7344D29}" type="presOf" srcId="{28B2015B-1D47-421D-B2DA-6C4A53406C44}" destId="{B1B2E9F6-3E73-43B1-8FDD-67D2899B229B}" srcOrd="0" destOrd="0" presId="urn:microsoft.com/office/officeart/2005/8/layout/vList2"/>
    <dgm:cxn modelId="{2E4B7CF9-1DCD-40D9-8F8A-50FE9B7F6CF9}" srcId="{26F65DDF-9E17-4AF8-94C8-019826D4FE80}" destId="{28B2015B-1D47-421D-B2DA-6C4A53406C44}" srcOrd="0" destOrd="0" parTransId="{7D9E738E-D7C9-4CBA-B30D-89989038B80B}" sibTransId="{17C08F42-FB12-416B-8D48-24BBB8C1C5C8}"/>
    <dgm:cxn modelId="{7BBCC5A6-C6A7-4BFF-9982-A5989D00A03F}" type="presParOf" srcId="{5E64B0CA-9472-4477-B7D1-0AB7BDD09732}" destId="{B1B2E9F6-3E73-43B1-8FDD-67D2899B229B}" srcOrd="0" destOrd="0" presId="urn:microsoft.com/office/officeart/2005/8/layout/vList2"/>
  </dgm:cxnLst>
  <dgm:bg/>
  <dgm:whole>
    <a:ln w="3175"/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BA5C93-3047-451F-B687-EA07BD08A27D}" type="doc">
      <dgm:prSet loTypeId="urn:microsoft.com/office/officeart/2005/8/layout/hList2#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E44EEA-F32E-48D7-80F9-E8D4D85AC721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</a:rPr>
            <a:t>202 педагога</a:t>
          </a:r>
          <a:endParaRPr lang="ru-RU" sz="3600" b="1" dirty="0">
            <a:solidFill>
              <a:srgbClr val="002060"/>
            </a:solidFill>
          </a:endParaRPr>
        </a:p>
      </dgm:t>
    </dgm:pt>
    <dgm:pt modelId="{36C2F63F-C5D8-4667-BD55-4F9105D96FF8}" type="parTrans" cxnId="{022542FF-2415-4F01-B33E-0FDBA23E16D0}">
      <dgm:prSet/>
      <dgm:spPr/>
      <dgm:t>
        <a:bodyPr/>
        <a:lstStyle/>
        <a:p>
          <a:endParaRPr lang="ru-RU"/>
        </a:p>
      </dgm:t>
    </dgm:pt>
    <dgm:pt modelId="{2D106240-E010-47F8-B2C0-A582D8F06738}" type="sibTrans" cxnId="{022542FF-2415-4F01-B33E-0FDBA23E16D0}">
      <dgm:prSet/>
      <dgm:spPr/>
      <dgm:t>
        <a:bodyPr/>
        <a:lstStyle/>
        <a:p>
          <a:endParaRPr lang="ru-RU"/>
        </a:p>
      </dgm:t>
    </dgm:pt>
    <dgm:pt modelId="{2C4A3F16-ABA7-4019-A9E7-1122BDA92754}">
      <dgm:prSet phldrT="[Текст]"/>
      <dgm:spPr/>
      <dgm:t>
        <a:bodyPr/>
        <a:lstStyle/>
        <a:p>
          <a:r>
            <a:rPr lang="ru-RU" dirty="0" smtClean="0"/>
            <a:t>14 (ДО)</a:t>
          </a:r>
          <a:endParaRPr lang="ru-RU" dirty="0"/>
        </a:p>
      </dgm:t>
    </dgm:pt>
    <dgm:pt modelId="{39691C74-4945-4ACE-8AF4-840F7FCBF82B}" type="parTrans" cxnId="{91A04CDB-A47B-43C0-A7DF-92BFF390BDD2}">
      <dgm:prSet/>
      <dgm:spPr/>
      <dgm:t>
        <a:bodyPr/>
        <a:lstStyle/>
        <a:p>
          <a:endParaRPr lang="ru-RU"/>
        </a:p>
      </dgm:t>
    </dgm:pt>
    <dgm:pt modelId="{79A9091C-880A-46C8-B3CD-35C0D431DD06}" type="sibTrans" cxnId="{91A04CDB-A47B-43C0-A7DF-92BFF390BDD2}">
      <dgm:prSet/>
      <dgm:spPr/>
      <dgm:t>
        <a:bodyPr/>
        <a:lstStyle/>
        <a:p>
          <a:endParaRPr lang="ru-RU"/>
        </a:p>
      </dgm:t>
    </dgm:pt>
    <dgm:pt modelId="{C1FD3174-0818-45B4-80CE-CB1920330769}">
      <dgm:prSet phldrT="[Текст]"/>
      <dgm:spPr/>
      <dgm:t>
        <a:bodyPr/>
        <a:lstStyle/>
        <a:p>
          <a:r>
            <a:rPr lang="ru-RU" dirty="0" smtClean="0"/>
            <a:t>34(ДОУ)</a:t>
          </a:r>
          <a:endParaRPr lang="ru-RU" dirty="0"/>
        </a:p>
      </dgm:t>
    </dgm:pt>
    <dgm:pt modelId="{21BC771C-537A-48B8-A600-691E31BAA875}" type="parTrans" cxnId="{1842C8D5-ECA4-49E3-8C88-595E1513447E}">
      <dgm:prSet/>
      <dgm:spPr/>
      <dgm:t>
        <a:bodyPr/>
        <a:lstStyle/>
        <a:p>
          <a:endParaRPr lang="ru-RU"/>
        </a:p>
      </dgm:t>
    </dgm:pt>
    <dgm:pt modelId="{A1382E4F-345B-4D4B-B470-ECACB5D6A07B}" type="sibTrans" cxnId="{1842C8D5-ECA4-49E3-8C88-595E1513447E}">
      <dgm:prSet/>
      <dgm:spPr/>
      <dgm:t>
        <a:bodyPr/>
        <a:lstStyle/>
        <a:p>
          <a:endParaRPr lang="ru-RU"/>
        </a:p>
      </dgm:t>
    </dgm:pt>
    <dgm:pt modelId="{034C290C-E1E8-48FD-A884-3F412B4EC91D}">
      <dgm:prSet phldrT="[Текст]"/>
      <dgm:spPr/>
      <dgm:t>
        <a:bodyPr/>
        <a:lstStyle/>
        <a:p>
          <a:r>
            <a:rPr lang="ru-RU" dirty="0" smtClean="0"/>
            <a:t>154 (школы)</a:t>
          </a:r>
          <a:endParaRPr lang="ru-RU" dirty="0"/>
        </a:p>
      </dgm:t>
    </dgm:pt>
    <dgm:pt modelId="{553122C1-0EF1-4147-987F-C01D70773E25}" type="parTrans" cxnId="{962B5EFD-0181-4B3E-AE6E-1E5D02C80876}">
      <dgm:prSet/>
      <dgm:spPr/>
      <dgm:t>
        <a:bodyPr/>
        <a:lstStyle/>
        <a:p>
          <a:endParaRPr lang="ru-RU"/>
        </a:p>
      </dgm:t>
    </dgm:pt>
    <dgm:pt modelId="{AE3871A5-86C7-441F-A09A-7C97667421F6}" type="sibTrans" cxnId="{962B5EFD-0181-4B3E-AE6E-1E5D02C80876}">
      <dgm:prSet/>
      <dgm:spPr/>
      <dgm:t>
        <a:bodyPr/>
        <a:lstStyle/>
        <a:p>
          <a:endParaRPr lang="ru-RU"/>
        </a:p>
      </dgm:t>
    </dgm:pt>
    <dgm:pt modelId="{5042B231-084D-4EC4-B20F-6BA3042C5088}" type="pres">
      <dgm:prSet presAssocID="{45BA5C93-3047-451F-B687-EA07BD08A27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5D1927-822C-4A96-B064-656192268626}" type="pres">
      <dgm:prSet presAssocID="{95E44EEA-F32E-48D7-80F9-E8D4D85AC721}" presName="compositeNode" presStyleCnt="0">
        <dgm:presLayoutVars>
          <dgm:bulletEnabled val="1"/>
        </dgm:presLayoutVars>
      </dgm:prSet>
      <dgm:spPr/>
    </dgm:pt>
    <dgm:pt modelId="{62E1D2F5-97CF-4828-8300-BA83AF3FB881}" type="pres">
      <dgm:prSet presAssocID="{95E44EEA-F32E-48D7-80F9-E8D4D85AC721}" presName="image" presStyleLbl="fgImgPlace1" presStyleIdx="0" presStyleCnt="1" custScaleX="223014" custScaleY="222919" custLinFactX="20570" custLinFactY="140423" custLinFactNeighborX="100000" custLinFactNeighborY="2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BB1D82-DA82-4031-BE8B-82BA139ADEE2}" type="pres">
      <dgm:prSet presAssocID="{95E44EEA-F32E-48D7-80F9-E8D4D85AC721}" presName="childNode" presStyleLbl="node1" presStyleIdx="0" presStyleCnt="1" custScaleX="96815" custScaleY="63279" custLinFactNeighborX="-1473" custLinFactNeighborY="-39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545FD-3FF2-40EF-A6E2-AE4169982D59}" type="pres">
      <dgm:prSet presAssocID="{95E44EEA-F32E-48D7-80F9-E8D4D85AC721}" presName="parentNode" presStyleLbl="revTx" presStyleIdx="0" presStyleCnt="1" custScaleX="144114" custScaleY="107472" custLinFactNeighborX="-80394" custLinFactNeighborY="-117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7527B6-B05E-4C63-823D-292C4AA376D2}" type="presOf" srcId="{45BA5C93-3047-451F-B687-EA07BD08A27D}" destId="{5042B231-084D-4EC4-B20F-6BA3042C5088}" srcOrd="0" destOrd="0" presId="urn:microsoft.com/office/officeart/2005/8/layout/hList2#1"/>
    <dgm:cxn modelId="{962B5EFD-0181-4B3E-AE6E-1E5D02C80876}" srcId="{95E44EEA-F32E-48D7-80F9-E8D4D85AC721}" destId="{034C290C-E1E8-48FD-A884-3F412B4EC91D}" srcOrd="2" destOrd="0" parTransId="{553122C1-0EF1-4147-987F-C01D70773E25}" sibTransId="{AE3871A5-86C7-441F-A09A-7C97667421F6}"/>
    <dgm:cxn modelId="{A2FA56A7-20EF-4E5C-9EED-066D96EFB68D}" type="presOf" srcId="{95E44EEA-F32E-48D7-80F9-E8D4D85AC721}" destId="{97D545FD-3FF2-40EF-A6E2-AE4169982D59}" srcOrd="0" destOrd="0" presId="urn:microsoft.com/office/officeart/2005/8/layout/hList2#1"/>
    <dgm:cxn modelId="{3E49BE5E-10AA-4BDA-965F-9D0B144CE581}" type="presOf" srcId="{C1FD3174-0818-45B4-80CE-CB1920330769}" destId="{70BB1D82-DA82-4031-BE8B-82BA139ADEE2}" srcOrd="0" destOrd="1" presId="urn:microsoft.com/office/officeart/2005/8/layout/hList2#1"/>
    <dgm:cxn modelId="{D197FDBF-B44A-4C16-AE09-E41112E80650}" type="presOf" srcId="{034C290C-E1E8-48FD-A884-3F412B4EC91D}" destId="{70BB1D82-DA82-4031-BE8B-82BA139ADEE2}" srcOrd="0" destOrd="2" presId="urn:microsoft.com/office/officeart/2005/8/layout/hList2#1"/>
    <dgm:cxn modelId="{1842C8D5-ECA4-49E3-8C88-595E1513447E}" srcId="{95E44EEA-F32E-48D7-80F9-E8D4D85AC721}" destId="{C1FD3174-0818-45B4-80CE-CB1920330769}" srcOrd="1" destOrd="0" parTransId="{21BC771C-537A-48B8-A600-691E31BAA875}" sibTransId="{A1382E4F-345B-4D4B-B470-ECACB5D6A07B}"/>
    <dgm:cxn modelId="{91A04CDB-A47B-43C0-A7DF-92BFF390BDD2}" srcId="{95E44EEA-F32E-48D7-80F9-E8D4D85AC721}" destId="{2C4A3F16-ABA7-4019-A9E7-1122BDA92754}" srcOrd="0" destOrd="0" parTransId="{39691C74-4945-4ACE-8AF4-840F7FCBF82B}" sibTransId="{79A9091C-880A-46C8-B3CD-35C0D431DD06}"/>
    <dgm:cxn modelId="{022542FF-2415-4F01-B33E-0FDBA23E16D0}" srcId="{45BA5C93-3047-451F-B687-EA07BD08A27D}" destId="{95E44EEA-F32E-48D7-80F9-E8D4D85AC721}" srcOrd="0" destOrd="0" parTransId="{36C2F63F-C5D8-4667-BD55-4F9105D96FF8}" sibTransId="{2D106240-E010-47F8-B2C0-A582D8F06738}"/>
    <dgm:cxn modelId="{43086ACC-9DD7-4EB8-BCA1-EBC546D0EF5B}" type="presOf" srcId="{2C4A3F16-ABA7-4019-A9E7-1122BDA92754}" destId="{70BB1D82-DA82-4031-BE8B-82BA139ADEE2}" srcOrd="0" destOrd="0" presId="urn:microsoft.com/office/officeart/2005/8/layout/hList2#1"/>
    <dgm:cxn modelId="{A58A8BD2-DFAF-44CE-BA7B-450527B3655C}" type="presParOf" srcId="{5042B231-084D-4EC4-B20F-6BA3042C5088}" destId="{2D5D1927-822C-4A96-B064-656192268626}" srcOrd="0" destOrd="0" presId="urn:microsoft.com/office/officeart/2005/8/layout/hList2#1"/>
    <dgm:cxn modelId="{3A8EF66F-0B22-4A0F-9B73-980FB5579077}" type="presParOf" srcId="{2D5D1927-822C-4A96-B064-656192268626}" destId="{62E1D2F5-97CF-4828-8300-BA83AF3FB881}" srcOrd="0" destOrd="0" presId="urn:microsoft.com/office/officeart/2005/8/layout/hList2#1"/>
    <dgm:cxn modelId="{82C8A77A-5156-4ADE-A70A-294002102622}" type="presParOf" srcId="{2D5D1927-822C-4A96-B064-656192268626}" destId="{70BB1D82-DA82-4031-BE8B-82BA139ADEE2}" srcOrd="1" destOrd="0" presId="urn:microsoft.com/office/officeart/2005/8/layout/hList2#1"/>
    <dgm:cxn modelId="{E7EB9522-CF1D-482E-9B74-86CE54DA60AF}" type="presParOf" srcId="{2D5D1927-822C-4A96-B064-656192268626}" destId="{97D545FD-3FF2-40EF-A6E2-AE4169982D59}" srcOrd="2" destOrd="0" presId="urn:microsoft.com/office/officeart/2005/8/layout/hList2#1"/>
  </dgm:cxnLst>
  <dgm:bg>
    <a:gradFill>
      <a:gsLst>
        <a:gs pos="0">
          <a:srgbClr val="C2E2EC"/>
        </a:gs>
        <a:gs pos="83000">
          <a:scrgbClr r="0" g="0" b="0">
            <a:tint val="37000"/>
            <a:satMod val="300000"/>
          </a:scrgbClr>
        </a:gs>
        <a:gs pos="100000">
          <a:scrgbClr r="0" g="0" b="0">
            <a:tint val="15000"/>
            <a:satMod val="350000"/>
          </a:scrgbClr>
        </a:gs>
      </a:gsLst>
      <a:path path="circle">
        <a:fillToRect l="100000" t="100000"/>
      </a:path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1D9F2B-7EB3-45B2-8F4A-02B4DD1790E9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2AE8C6D-906A-4CEB-8505-9C8F3EB42637}">
      <dgm:prSet custT="1"/>
      <dgm:spPr/>
      <dgm:t>
        <a:bodyPr/>
        <a:lstStyle/>
        <a:p>
          <a:pPr rtl="0"/>
          <a:r>
            <a:rPr lang="ru-RU" sz="1100" b="1" dirty="0" smtClean="0"/>
            <a:t>«</a:t>
          </a:r>
          <a:r>
            <a:rPr lang="ru-RU" sz="1400" b="1" dirty="0" smtClean="0"/>
            <a:t>Разработка основной образовательной программы среднего общего образования с учетом федерального государственного образовательного стандарта»</a:t>
          </a:r>
          <a:r>
            <a:rPr lang="ru-RU" sz="1400" dirty="0" smtClean="0"/>
            <a:t> </a:t>
          </a:r>
        </a:p>
        <a:p>
          <a:pPr rtl="0"/>
          <a:r>
            <a:rPr lang="ru-RU" sz="2000" b="1" dirty="0" smtClean="0">
              <a:solidFill>
                <a:srgbClr val="002060"/>
              </a:solidFill>
            </a:rPr>
            <a:t>40 челов</a:t>
          </a:r>
          <a:r>
            <a:rPr lang="ru-RU" sz="2000" b="1" dirty="0" smtClean="0"/>
            <a:t>ек </a:t>
          </a:r>
          <a:r>
            <a:rPr lang="ru-RU" sz="1400" b="1" dirty="0" smtClean="0"/>
            <a:t> (</a:t>
          </a:r>
          <a:r>
            <a:rPr lang="ru-RU" sz="1400" b="1" i="1" dirty="0" smtClean="0"/>
            <a:t>Школьные команды</a:t>
          </a:r>
          <a:r>
            <a:rPr lang="ru-RU" sz="1400" b="1" dirty="0" smtClean="0"/>
            <a:t>)</a:t>
          </a:r>
          <a:endParaRPr lang="ru-RU" sz="1400" dirty="0"/>
        </a:p>
      </dgm:t>
    </dgm:pt>
    <dgm:pt modelId="{F05CE5DD-0445-4881-870A-2A04E688A0E5}" type="parTrans" cxnId="{DAA08A65-50B8-435A-A916-B8BCADD4DE6C}">
      <dgm:prSet/>
      <dgm:spPr/>
      <dgm:t>
        <a:bodyPr/>
        <a:lstStyle/>
        <a:p>
          <a:endParaRPr lang="ru-RU"/>
        </a:p>
      </dgm:t>
    </dgm:pt>
    <dgm:pt modelId="{B8BE2FBD-6BFD-48C9-964B-3DE4FE1BCEE7}" type="sibTrans" cxnId="{DAA08A65-50B8-435A-A916-B8BCADD4DE6C}">
      <dgm:prSet/>
      <dgm:spPr/>
      <dgm:t>
        <a:bodyPr/>
        <a:lstStyle/>
        <a:p>
          <a:endParaRPr lang="ru-RU"/>
        </a:p>
      </dgm:t>
    </dgm:pt>
    <dgm:pt modelId="{55953B31-F249-45CC-A0DD-7A075C010A1D}">
      <dgm:prSet custT="1"/>
      <dgm:spPr/>
      <dgm:t>
        <a:bodyPr/>
        <a:lstStyle/>
        <a:p>
          <a:pPr rtl="0"/>
          <a:r>
            <a:rPr lang="ru-RU" sz="1500" dirty="0" smtClean="0"/>
            <a:t>«</a:t>
          </a:r>
          <a:r>
            <a:rPr lang="ru-RU" sz="1500" b="1" dirty="0" smtClean="0"/>
            <a:t>Развитие у обучаемых читательской грамотности дидактическими средствами Способа диалектического обучения при изучении различных дисциплин</a:t>
          </a:r>
          <a:r>
            <a:rPr lang="ru-RU" sz="1500" dirty="0" smtClean="0"/>
            <a:t>»</a:t>
          </a:r>
        </a:p>
        <a:p>
          <a:pPr rtl="0"/>
          <a:r>
            <a:rPr lang="ru-RU" sz="1500" b="1" dirty="0" smtClean="0"/>
            <a:t> </a:t>
          </a:r>
          <a:r>
            <a:rPr lang="ru-RU" sz="1600" b="1" dirty="0" smtClean="0">
              <a:solidFill>
                <a:srgbClr val="002060"/>
              </a:solidFill>
            </a:rPr>
            <a:t>37  педагогов  </a:t>
          </a:r>
          <a:r>
            <a:rPr lang="ru-RU" sz="1500" b="1" i="1" dirty="0" smtClean="0"/>
            <a:t>Разъезженская, Большереченская,  Ермаковская СОШ №2</a:t>
          </a:r>
          <a:endParaRPr lang="ru-RU" sz="1500" b="1" i="1" dirty="0"/>
        </a:p>
      </dgm:t>
    </dgm:pt>
    <dgm:pt modelId="{334C14D2-C00C-443A-A6DF-B00EF0D9C1C9}" type="parTrans" cxnId="{CA684C43-9219-4835-A2EA-2C788B4A167E}">
      <dgm:prSet/>
      <dgm:spPr/>
      <dgm:t>
        <a:bodyPr/>
        <a:lstStyle/>
        <a:p>
          <a:endParaRPr lang="ru-RU"/>
        </a:p>
      </dgm:t>
    </dgm:pt>
    <dgm:pt modelId="{DD5C8B88-EF34-480E-9928-2389A52A7C19}" type="sibTrans" cxnId="{CA684C43-9219-4835-A2EA-2C788B4A167E}">
      <dgm:prSet/>
      <dgm:spPr/>
      <dgm:t>
        <a:bodyPr/>
        <a:lstStyle/>
        <a:p>
          <a:endParaRPr lang="ru-RU"/>
        </a:p>
      </dgm:t>
    </dgm:pt>
    <dgm:pt modelId="{B397D1C6-F1E4-46DF-94A9-8EE9235E0EF4}">
      <dgm:prSet custT="1"/>
      <dgm:spPr/>
      <dgm:t>
        <a:bodyPr/>
        <a:lstStyle/>
        <a:p>
          <a:pPr rtl="0"/>
          <a:r>
            <a:rPr lang="ru-RU" sz="1600" b="1" u="none" dirty="0" smtClean="0">
              <a:solidFill>
                <a:srgbClr val="002060"/>
              </a:solidFill>
            </a:rPr>
            <a:t>25 учителей математики</a:t>
          </a:r>
          <a:r>
            <a:rPr lang="ru-RU" sz="1600" u="none" dirty="0" smtClean="0">
              <a:solidFill>
                <a:srgbClr val="002060"/>
              </a:solidFill>
            </a:rPr>
            <a:t>  </a:t>
          </a:r>
          <a:r>
            <a:rPr lang="ru-RU" sz="1600" b="1" dirty="0" smtClean="0"/>
            <a:t>осваивали  Технологии интерактивного обучения математике</a:t>
          </a:r>
          <a:endParaRPr lang="ru-RU" sz="1600" b="1" dirty="0"/>
        </a:p>
      </dgm:t>
    </dgm:pt>
    <dgm:pt modelId="{4E684F80-A2C9-4014-8F44-ADC57B0EBFBE}" type="parTrans" cxnId="{503219C9-FC74-4866-B77F-5E10D94495CB}">
      <dgm:prSet/>
      <dgm:spPr/>
      <dgm:t>
        <a:bodyPr/>
        <a:lstStyle/>
        <a:p>
          <a:endParaRPr lang="ru-RU"/>
        </a:p>
      </dgm:t>
    </dgm:pt>
    <dgm:pt modelId="{413D5A41-568F-4EB9-B507-F5FB039D8DCB}" type="sibTrans" cxnId="{503219C9-FC74-4866-B77F-5E10D94495CB}">
      <dgm:prSet/>
      <dgm:spPr/>
      <dgm:t>
        <a:bodyPr/>
        <a:lstStyle/>
        <a:p>
          <a:endParaRPr lang="ru-RU"/>
        </a:p>
      </dgm:t>
    </dgm:pt>
    <dgm:pt modelId="{59B2DD20-2EAA-42D4-A0BA-977E33A56DCD}" type="pres">
      <dgm:prSet presAssocID="{841D9F2B-7EB3-45B2-8F4A-02B4DD1790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9B5FAD-00BE-4B9A-93BC-048ED071DA09}" type="pres">
      <dgm:prSet presAssocID="{42AE8C6D-906A-4CEB-8505-9C8F3EB42637}" presName="parentText" presStyleLbl="node1" presStyleIdx="0" presStyleCnt="3" custLinFactY="-65328" custLinFactNeighborX="-14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10964-660A-4C26-84E5-A722BEA8D336}" type="pres">
      <dgm:prSet presAssocID="{B8BE2FBD-6BFD-48C9-964B-3DE4FE1BCEE7}" presName="spacer" presStyleCnt="0"/>
      <dgm:spPr/>
    </dgm:pt>
    <dgm:pt modelId="{EDFE4156-1749-47CB-BB53-395C4BCAE5A0}" type="pres">
      <dgm:prSet presAssocID="{55953B31-F249-45CC-A0DD-7A075C010A1D}" presName="parentText" presStyleLbl="node1" presStyleIdx="1" presStyleCnt="3" custScaleY="1359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9F4F9-3B63-4898-AD86-C1EEDB846547}" type="pres">
      <dgm:prSet presAssocID="{DD5C8B88-EF34-480E-9928-2389A52A7C19}" presName="spacer" presStyleCnt="0"/>
      <dgm:spPr/>
    </dgm:pt>
    <dgm:pt modelId="{FCA3C782-3C74-4C36-A5F8-CEB33AAB2C1F}" type="pres">
      <dgm:prSet presAssocID="{B397D1C6-F1E4-46DF-94A9-8EE9235E0EF4}" presName="parentText" presStyleLbl="node1" presStyleIdx="2" presStyleCnt="3" custScaleY="91651" custLinFactY="28333" custLinFactNeighborX="-67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CF9700-D4C7-4C21-8629-0D7883F957D8}" type="presOf" srcId="{42AE8C6D-906A-4CEB-8505-9C8F3EB42637}" destId="{4C9B5FAD-00BE-4B9A-93BC-048ED071DA09}" srcOrd="0" destOrd="0" presId="urn:microsoft.com/office/officeart/2005/8/layout/vList2"/>
    <dgm:cxn modelId="{DAA08A65-50B8-435A-A916-B8BCADD4DE6C}" srcId="{841D9F2B-7EB3-45B2-8F4A-02B4DD1790E9}" destId="{42AE8C6D-906A-4CEB-8505-9C8F3EB42637}" srcOrd="0" destOrd="0" parTransId="{F05CE5DD-0445-4881-870A-2A04E688A0E5}" sibTransId="{B8BE2FBD-6BFD-48C9-964B-3DE4FE1BCEE7}"/>
    <dgm:cxn modelId="{30571A0D-67CE-469C-ADAC-39680928B679}" type="presOf" srcId="{55953B31-F249-45CC-A0DD-7A075C010A1D}" destId="{EDFE4156-1749-47CB-BB53-395C4BCAE5A0}" srcOrd="0" destOrd="0" presId="urn:microsoft.com/office/officeart/2005/8/layout/vList2"/>
    <dgm:cxn modelId="{60465F73-E6F8-4293-8B57-F6D2B50C5658}" type="presOf" srcId="{B397D1C6-F1E4-46DF-94A9-8EE9235E0EF4}" destId="{FCA3C782-3C74-4C36-A5F8-CEB33AAB2C1F}" srcOrd="0" destOrd="0" presId="urn:microsoft.com/office/officeart/2005/8/layout/vList2"/>
    <dgm:cxn modelId="{CA684C43-9219-4835-A2EA-2C788B4A167E}" srcId="{841D9F2B-7EB3-45B2-8F4A-02B4DD1790E9}" destId="{55953B31-F249-45CC-A0DD-7A075C010A1D}" srcOrd="1" destOrd="0" parTransId="{334C14D2-C00C-443A-A6DF-B00EF0D9C1C9}" sibTransId="{DD5C8B88-EF34-480E-9928-2389A52A7C19}"/>
    <dgm:cxn modelId="{503219C9-FC74-4866-B77F-5E10D94495CB}" srcId="{841D9F2B-7EB3-45B2-8F4A-02B4DD1790E9}" destId="{B397D1C6-F1E4-46DF-94A9-8EE9235E0EF4}" srcOrd="2" destOrd="0" parTransId="{4E684F80-A2C9-4014-8F44-ADC57B0EBFBE}" sibTransId="{413D5A41-568F-4EB9-B507-F5FB039D8DCB}"/>
    <dgm:cxn modelId="{C19EF762-27B4-4BCF-A8E9-1585B57D243F}" type="presOf" srcId="{841D9F2B-7EB3-45B2-8F4A-02B4DD1790E9}" destId="{59B2DD20-2EAA-42D4-A0BA-977E33A56DCD}" srcOrd="0" destOrd="0" presId="urn:microsoft.com/office/officeart/2005/8/layout/vList2"/>
    <dgm:cxn modelId="{E43811C3-B60A-4479-A873-3606CDB83760}" type="presParOf" srcId="{59B2DD20-2EAA-42D4-A0BA-977E33A56DCD}" destId="{4C9B5FAD-00BE-4B9A-93BC-048ED071DA09}" srcOrd="0" destOrd="0" presId="urn:microsoft.com/office/officeart/2005/8/layout/vList2"/>
    <dgm:cxn modelId="{41B78FD0-5114-4F24-9A41-278123CE7CB8}" type="presParOf" srcId="{59B2DD20-2EAA-42D4-A0BA-977E33A56DCD}" destId="{D4110964-660A-4C26-84E5-A722BEA8D336}" srcOrd="1" destOrd="0" presId="urn:microsoft.com/office/officeart/2005/8/layout/vList2"/>
    <dgm:cxn modelId="{5FC5E145-F6A1-4A07-B2C3-F694A2DABCEA}" type="presParOf" srcId="{59B2DD20-2EAA-42D4-A0BA-977E33A56DCD}" destId="{EDFE4156-1749-47CB-BB53-395C4BCAE5A0}" srcOrd="2" destOrd="0" presId="urn:microsoft.com/office/officeart/2005/8/layout/vList2"/>
    <dgm:cxn modelId="{A5FC0E7F-5479-4B16-B102-519D45F2E993}" type="presParOf" srcId="{59B2DD20-2EAA-42D4-A0BA-977E33A56DCD}" destId="{23B9F4F9-3B63-4898-AD86-C1EEDB846547}" srcOrd="3" destOrd="0" presId="urn:microsoft.com/office/officeart/2005/8/layout/vList2"/>
    <dgm:cxn modelId="{4A18F025-132D-4BD3-9A84-B1A784B8871D}" type="presParOf" srcId="{59B2DD20-2EAA-42D4-A0BA-977E33A56DCD}" destId="{FCA3C782-3C74-4C36-A5F8-CEB33AAB2C1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5EF74F-83D7-417D-B6A0-D7A718F0CF11}" type="doc">
      <dgm:prSet loTypeId="urn:microsoft.com/office/officeart/2005/8/layout/target2" loCatId="relationship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EB7E06A8-CCEE-48FE-B47E-46F3F3F73CE3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800" b="1" dirty="0" smtClean="0"/>
            <a:t>V</a:t>
          </a:r>
          <a:r>
            <a:rPr lang="ru-RU" sz="1800" b="1" dirty="0" smtClean="0"/>
            <a:t> </a:t>
          </a:r>
          <a:r>
            <a:rPr lang="ru-RU" sz="2000" b="1" dirty="0" smtClean="0"/>
            <a:t>районная практическая конференция «Реализация ФГОС ДО, ФГОС НОО, ФГОС ООО в Ермаковском районе: опыт, итоги, перспективы»</a:t>
          </a:r>
          <a:endParaRPr lang="ru-RU" sz="2000" dirty="0" smtClean="0"/>
        </a:p>
        <a:p>
          <a:pPr algn="l">
            <a:lnSpc>
              <a:spcPct val="90000"/>
            </a:lnSpc>
            <a:spcAft>
              <a:spcPct val="35000"/>
            </a:spcAft>
          </a:pPr>
          <a:endParaRPr lang="ru-RU" sz="2400" b="1" dirty="0"/>
        </a:p>
      </dgm:t>
    </dgm:pt>
    <dgm:pt modelId="{C6A631B7-2A49-4AC2-B185-2D685F52DFC9}" type="parTrans" cxnId="{3AB7281E-D130-4466-B1E1-895F23E96F30}">
      <dgm:prSet/>
      <dgm:spPr/>
      <dgm:t>
        <a:bodyPr/>
        <a:lstStyle/>
        <a:p>
          <a:endParaRPr lang="ru-RU"/>
        </a:p>
      </dgm:t>
    </dgm:pt>
    <dgm:pt modelId="{01847ECE-35D8-4A6A-BF13-53E5304D3B99}" type="sibTrans" cxnId="{3AB7281E-D130-4466-B1E1-895F23E96F30}">
      <dgm:prSet/>
      <dgm:spPr/>
      <dgm:t>
        <a:bodyPr/>
        <a:lstStyle/>
        <a:p>
          <a:endParaRPr lang="ru-RU"/>
        </a:p>
      </dgm:t>
    </dgm:pt>
    <dgm:pt modelId="{ECE77441-B64F-4269-8995-21A8D4BE8C08}">
      <dgm:prSet custT="1"/>
      <dgm:spPr/>
      <dgm:t>
        <a:bodyPr/>
        <a:lstStyle/>
        <a:p>
          <a:pPr algn="ctr"/>
          <a:r>
            <a:rPr lang="ru-RU" sz="3600" b="1" dirty="0" smtClean="0">
              <a:solidFill>
                <a:srgbClr val="002060"/>
              </a:solidFill>
            </a:rPr>
            <a:t>189 </a:t>
          </a:r>
          <a:r>
            <a:rPr lang="ru-RU" sz="1800" b="1" dirty="0" smtClean="0">
              <a:solidFill>
                <a:srgbClr val="002060"/>
              </a:solidFill>
            </a:rPr>
            <a:t>участников</a:t>
          </a:r>
          <a:endParaRPr lang="ru-RU" sz="1800" dirty="0">
            <a:solidFill>
              <a:srgbClr val="002060"/>
            </a:solidFill>
          </a:endParaRPr>
        </a:p>
      </dgm:t>
    </dgm:pt>
    <dgm:pt modelId="{AF9CC75B-EF23-445D-B2C3-08CFCF823163}" type="parTrans" cxnId="{C6AF0283-B52E-4CED-BC2D-7AC7FEAB7561}">
      <dgm:prSet/>
      <dgm:spPr/>
      <dgm:t>
        <a:bodyPr/>
        <a:lstStyle/>
        <a:p>
          <a:endParaRPr lang="ru-RU"/>
        </a:p>
      </dgm:t>
    </dgm:pt>
    <dgm:pt modelId="{D93FA8B3-34E0-40C3-958A-8974C08CBEA5}" type="sibTrans" cxnId="{C6AF0283-B52E-4CED-BC2D-7AC7FEAB7561}">
      <dgm:prSet/>
      <dgm:spPr/>
      <dgm:t>
        <a:bodyPr/>
        <a:lstStyle/>
        <a:p>
          <a:endParaRPr lang="ru-RU"/>
        </a:p>
      </dgm:t>
    </dgm:pt>
    <dgm:pt modelId="{0B912B9A-0585-4D05-81C5-C2A61B79B6AB}">
      <dgm:prSet custT="1"/>
      <dgm:spPr>
        <a:solidFill>
          <a:schemeClr val="bg1"/>
        </a:solidFill>
      </dgm:spPr>
      <dgm:t>
        <a:bodyPr/>
        <a:lstStyle/>
        <a:p>
          <a:r>
            <a:rPr lang="ru-RU" sz="2000" b="1" u="none" dirty="0" smtClean="0">
              <a:solidFill>
                <a:srgbClr val="002060"/>
              </a:solidFill>
            </a:rPr>
            <a:t>1.Современная школа: реализация концепции предметной области «Технология»</a:t>
          </a:r>
        </a:p>
        <a:p>
          <a:r>
            <a:rPr lang="ru-RU" sz="2000" b="1" u="none" dirty="0" smtClean="0">
              <a:solidFill>
                <a:srgbClr val="002060"/>
              </a:solidFill>
            </a:rPr>
            <a:t>2.«Построение образовательной среды ДОО для достижения новых образовательных результатов»</a:t>
          </a:r>
        </a:p>
        <a:p>
          <a:r>
            <a:rPr lang="ru-RU" sz="2000" b="1" dirty="0" smtClean="0">
              <a:solidFill>
                <a:srgbClr val="002060"/>
              </a:solidFill>
            </a:rPr>
            <a:t>3. Демонстрация результативного педагогического опыта на методических площадках</a:t>
          </a:r>
          <a:endParaRPr lang="ru-RU" sz="2000" b="1" u="none" dirty="0" smtClean="0">
            <a:solidFill>
              <a:srgbClr val="002060"/>
            </a:solidFill>
          </a:endParaRPr>
        </a:p>
        <a:p>
          <a:endParaRPr lang="ru-RU" sz="1600" b="1" dirty="0" smtClean="0"/>
        </a:p>
      </dgm:t>
    </dgm:pt>
    <dgm:pt modelId="{6C553A4C-CDCC-4FF6-9961-FF55B3B92D70}" type="parTrans" cxnId="{BA32BB9A-0750-4D09-96C9-72F9E0DAA35F}">
      <dgm:prSet/>
      <dgm:spPr/>
      <dgm:t>
        <a:bodyPr/>
        <a:lstStyle/>
        <a:p>
          <a:endParaRPr lang="ru-RU"/>
        </a:p>
      </dgm:t>
    </dgm:pt>
    <dgm:pt modelId="{821C2A40-DDF9-4351-9064-25EE616256E6}" type="sibTrans" cxnId="{BA32BB9A-0750-4D09-96C9-72F9E0DAA35F}">
      <dgm:prSet/>
      <dgm:spPr/>
      <dgm:t>
        <a:bodyPr/>
        <a:lstStyle/>
        <a:p>
          <a:endParaRPr lang="ru-RU"/>
        </a:p>
      </dgm:t>
    </dgm:pt>
    <dgm:pt modelId="{3A1A8BFB-2CBA-4C45-B28B-89BAB7C968DE}">
      <dgm:prSet custT="1"/>
      <dgm:spPr/>
      <dgm:t>
        <a:bodyPr/>
        <a:lstStyle/>
        <a:p>
          <a:pPr algn="ctr"/>
          <a:r>
            <a:rPr lang="ru-RU" sz="3600" b="1" dirty="0" smtClean="0">
              <a:solidFill>
                <a:srgbClr val="002060"/>
              </a:solidFill>
            </a:rPr>
            <a:t>52</a:t>
          </a:r>
        </a:p>
        <a:p>
          <a:pPr algn="ctr"/>
          <a:r>
            <a:rPr lang="ru-RU" sz="1800" b="1" dirty="0" smtClean="0">
              <a:solidFill>
                <a:srgbClr val="002060"/>
              </a:solidFill>
            </a:rPr>
            <a:t>Мастер-класса</a:t>
          </a:r>
          <a:endParaRPr lang="ru-RU" sz="1800" dirty="0">
            <a:solidFill>
              <a:srgbClr val="002060"/>
            </a:solidFill>
          </a:endParaRPr>
        </a:p>
      </dgm:t>
    </dgm:pt>
    <dgm:pt modelId="{2440C164-76C9-43BE-900B-5C854E31F1A8}" type="parTrans" cxnId="{6F8139C6-D730-4CD7-B570-F8FFCDAFC71F}">
      <dgm:prSet/>
      <dgm:spPr/>
      <dgm:t>
        <a:bodyPr/>
        <a:lstStyle/>
        <a:p>
          <a:endParaRPr lang="ru-RU"/>
        </a:p>
      </dgm:t>
    </dgm:pt>
    <dgm:pt modelId="{D0D799C3-638D-427E-8EBF-138F6DE204A4}" type="sibTrans" cxnId="{6F8139C6-D730-4CD7-B570-F8FFCDAFC71F}">
      <dgm:prSet/>
      <dgm:spPr/>
      <dgm:t>
        <a:bodyPr/>
        <a:lstStyle/>
        <a:p>
          <a:endParaRPr lang="ru-RU"/>
        </a:p>
      </dgm:t>
    </dgm:pt>
    <dgm:pt modelId="{2FF37EAA-E198-490F-9901-71339D5D20E5}">
      <dgm:prSet custT="1"/>
      <dgm:spPr/>
      <dgm:t>
        <a:bodyPr/>
        <a:lstStyle/>
        <a:p>
          <a:pPr algn="ctr"/>
          <a:r>
            <a:rPr lang="ru-RU" sz="3600" b="1" dirty="0" smtClean="0">
              <a:solidFill>
                <a:srgbClr val="002060"/>
              </a:solidFill>
            </a:rPr>
            <a:t>17</a:t>
          </a:r>
          <a:r>
            <a:rPr lang="ru-RU" sz="3600" dirty="0" smtClean="0">
              <a:solidFill>
                <a:srgbClr val="002060"/>
              </a:solidFill>
            </a:rPr>
            <a:t> </a:t>
          </a:r>
          <a:r>
            <a:rPr lang="ru-RU" sz="1400" b="1" dirty="0" smtClean="0">
              <a:solidFill>
                <a:srgbClr val="002060"/>
              </a:solidFill>
            </a:rPr>
            <a:t>экспертов</a:t>
          </a:r>
          <a:r>
            <a:rPr lang="ru-RU" sz="1600" b="1" dirty="0" smtClean="0">
              <a:solidFill>
                <a:srgbClr val="002060"/>
              </a:solidFill>
            </a:rPr>
            <a:t> </a:t>
          </a:r>
          <a:endParaRPr lang="ru-RU" sz="1600" b="1" dirty="0">
            <a:solidFill>
              <a:srgbClr val="002060"/>
            </a:solidFill>
          </a:endParaRPr>
        </a:p>
      </dgm:t>
    </dgm:pt>
    <dgm:pt modelId="{0DE1C5F5-ABA0-48CC-8E1C-876C1866F89B}" type="parTrans" cxnId="{3E1ED635-F8E5-4BCF-8259-E0BE232888B9}">
      <dgm:prSet/>
      <dgm:spPr/>
      <dgm:t>
        <a:bodyPr/>
        <a:lstStyle/>
        <a:p>
          <a:endParaRPr lang="ru-RU"/>
        </a:p>
      </dgm:t>
    </dgm:pt>
    <dgm:pt modelId="{F6598BEB-91E8-4D02-BC5F-3A4F1388305D}" type="sibTrans" cxnId="{3E1ED635-F8E5-4BCF-8259-E0BE232888B9}">
      <dgm:prSet/>
      <dgm:spPr/>
      <dgm:t>
        <a:bodyPr/>
        <a:lstStyle/>
        <a:p>
          <a:endParaRPr lang="ru-RU"/>
        </a:p>
      </dgm:t>
    </dgm:pt>
    <dgm:pt modelId="{557DAF82-C4DB-40C5-BEB5-A7A5529160A3}">
      <dgm:prSet/>
      <dgm:spPr/>
      <dgm:t>
        <a:bodyPr/>
        <a:lstStyle/>
        <a:p>
          <a:endParaRPr lang="ru-RU" dirty="0"/>
        </a:p>
      </dgm:t>
    </dgm:pt>
    <dgm:pt modelId="{60A6B3D4-1ADB-4BDD-9BA7-1EF329F69F09}" type="parTrans" cxnId="{08518101-02BA-4D03-9815-A1268B24D6E1}">
      <dgm:prSet/>
      <dgm:spPr/>
      <dgm:t>
        <a:bodyPr/>
        <a:lstStyle/>
        <a:p>
          <a:endParaRPr lang="ru-RU"/>
        </a:p>
      </dgm:t>
    </dgm:pt>
    <dgm:pt modelId="{B68E3132-F3FE-4668-8D6E-E6E8EBCEDBA4}" type="sibTrans" cxnId="{08518101-02BA-4D03-9815-A1268B24D6E1}">
      <dgm:prSet/>
      <dgm:spPr/>
      <dgm:t>
        <a:bodyPr/>
        <a:lstStyle/>
        <a:p>
          <a:endParaRPr lang="ru-RU"/>
        </a:p>
      </dgm:t>
    </dgm:pt>
    <dgm:pt modelId="{1D947014-385B-4CF2-AFEB-2909334C36B3}" type="pres">
      <dgm:prSet presAssocID="{685EF74F-83D7-417D-B6A0-D7A718F0CF11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4B3204-1C43-40B3-AD57-EFFC80283630}" type="pres">
      <dgm:prSet presAssocID="{685EF74F-83D7-417D-B6A0-D7A718F0CF11}" presName="outerBox" presStyleCnt="0"/>
      <dgm:spPr/>
      <dgm:t>
        <a:bodyPr/>
        <a:lstStyle/>
        <a:p>
          <a:endParaRPr lang="ru-RU"/>
        </a:p>
      </dgm:t>
    </dgm:pt>
    <dgm:pt modelId="{F9E1C884-58FD-4CAD-8E37-5DE4D161328F}" type="pres">
      <dgm:prSet presAssocID="{685EF74F-83D7-417D-B6A0-D7A718F0CF11}" presName="outerBoxParent" presStyleLbl="node1" presStyleIdx="0" presStyleCnt="3"/>
      <dgm:spPr/>
      <dgm:t>
        <a:bodyPr/>
        <a:lstStyle/>
        <a:p>
          <a:endParaRPr lang="ru-RU"/>
        </a:p>
      </dgm:t>
    </dgm:pt>
    <dgm:pt modelId="{5325A93D-6FE1-45CC-916A-D3D6220DF6FB}" type="pres">
      <dgm:prSet presAssocID="{685EF74F-83D7-417D-B6A0-D7A718F0CF11}" presName="outerBoxChildren" presStyleCnt="0"/>
      <dgm:spPr/>
      <dgm:t>
        <a:bodyPr/>
        <a:lstStyle/>
        <a:p>
          <a:endParaRPr lang="ru-RU"/>
        </a:p>
      </dgm:t>
    </dgm:pt>
    <dgm:pt modelId="{3556FBEA-CE2C-4F05-9217-0F444487DF04}" type="pres">
      <dgm:prSet presAssocID="{ECE77441-B64F-4269-8995-21A8D4BE8C08}" presName="oChild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785B0-3DD2-4402-B99A-9AAC82240401}" type="pres">
      <dgm:prSet presAssocID="{D93FA8B3-34E0-40C3-958A-8974C08CBEA5}" presName="outerSibTrans" presStyleCnt="0"/>
      <dgm:spPr/>
      <dgm:t>
        <a:bodyPr/>
        <a:lstStyle/>
        <a:p>
          <a:endParaRPr lang="ru-RU"/>
        </a:p>
      </dgm:t>
    </dgm:pt>
    <dgm:pt modelId="{98E8E829-50A1-468A-A00B-C435B29DF441}" type="pres">
      <dgm:prSet presAssocID="{3A1A8BFB-2CBA-4C45-B28B-89BAB7C968DE}" presName="oChild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D187F-DB92-4B65-A2AA-8F37367559A0}" type="pres">
      <dgm:prSet presAssocID="{D0D799C3-638D-427E-8EBF-138F6DE204A4}" presName="outerSibTrans" presStyleCnt="0"/>
      <dgm:spPr/>
      <dgm:t>
        <a:bodyPr/>
        <a:lstStyle/>
        <a:p>
          <a:endParaRPr lang="ru-RU"/>
        </a:p>
      </dgm:t>
    </dgm:pt>
    <dgm:pt modelId="{94113D5D-51E3-48DF-94ED-9C0E177E0763}" type="pres">
      <dgm:prSet presAssocID="{2FF37EAA-E198-490F-9901-71339D5D20E5}" presName="oChild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21190-40FD-4CF1-A831-E48E28F18CFF}" type="pres">
      <dgm:prSet presAssocID="{685EF74F-83D7-417D-B6A0-D7A718F0CF11}" presName="middleBox" presStyleCnt="0"/>
      <dgm:spPr/>
      <dgm:t>
        <a:bodyPr/>
        <a:lstStyle/>
        <a:p>
          <a:endParaRPr lang="ru-RU"/>
        </a:p>
      </dgm:t>
    </dgm:pt>
    <dgm:pt modelId="{FD507F16-87B4-4ABD-87B5-AAC835794FA4}" type="pres">
      <dgm:prSet presAssocID="{685EF74F-83D7-417D-B6A0-D7A718F0CF11}" presName="middleBoxParent" presStyleLbl="node1" presStyleIdx="1" presStyleCnt="3" custLinFactNeighborX="-931" custLinFactNeighborY="-518"/>
      <dgm:spPr/>
      <dgm:t>
        <a:bodyPr/>
        <a:lstStyle/>
        <a:p>
          <a:endParaRPr lang="ru-RU"/>
        </a:p>
      </dgm:t>
    </dgm:pt>
    <dgm:pt modelId="{7B60D222-1959-4D51-AFD2-7E862640043B}" type="pres">
      <dgm:prSet presAssocID="{685EF74F-83D7-417D-B6A0-D7A718F0CF11}" presName="middleBoxChildren" presStyleCnt="0"/>
      <dgm:spPr/>
      <dgm:t>
        <a:bodyPr/>
        <a:lstStyle/>
        <a:p>
          <a:endParaRPr lang="ru-RU"/>
        </a:p>
      </dgm:t>
    </dgm:pt>
    <dgm:pt modelId="{2887C0E6-F7F8-4347-8E5A-44E57974182A}" type="pres">
      <dgm:prSet presAssocID="{685EF74F-83D7-417D-B6A0-D7A718F0CF11}" presName="centerBox" presStyleCnt="0"/>
      <dgm:spPr/>
      <dgm:t>
        <a:bodyPr/>
        <a:lstStyle/>
        <a:p>
          <a:endParaRPr lang="ru-RU"/>
        </a:p>
      </dgm:t>
    </dgm:pt>
    <dgm:pt modelId="{8002016D-5FE4-4367-A875-26D86816BAAB}" type="pres">
      <dgm:prSet presAssocID="{685EF74F-83D7-417D-B6A0-D7A718F0CF11}" presName="centerBoxParent" presStyleLbl="node1" presStyleIdx="2" presStyleCnt="3" custScaleX="99406" custScaleY="148662" custLinFactNeighborX="-806" custLinFactNeighborY="-28751"/>
      <dgm:spPr/>
      <dgm:t>
        <a:bodyPr/>
        <a:lstStyle/>
        <a:p>
          <a:endParaRPr lang="ru-RU"/>
        </a:p>
      </dgm:t>
    </dgm:pt>
  </dgm:ptLst>
  <dgm:cxnLst>
    <dgm:cxn modelId="{08518101-02BA-4D03-9815-A1268B24D6E1}" srcId="{685EF74F-83D7-417D-B6A0-D7A718F0CF11}" destId="{557DAF82-C4DB-40C5-BEB5-A7A5529160A3}" srcOrd="1" destOrd="0" parTransId="{60A6B3D4-1ADB-4BDD-9BA7-1EF329F69F09}" sibTransId="{B68E3132-F3FE-4668-8D6E-E6E8EBCEDBA4}"/>
    <dgm:cxn modelId="{3AB7281E-D130-4466-B1E1-895F23E96F30}" srcId="{685EF74F-83D7-417D-B6A0-D7A718F0CF11}" destId="{EB7E06A8-CCEE-48FE-B47E-46F3F3F73CE3}" srcOrd="0" destOrd="0" parTransId="{C6A631B7-2A49-4AC2-B185-2D685F52DFC9}" sibTransId="{01847ECE-35D8-4A6A-BF13-53E5304D3B99}"/>
    <dgm:cxn modelId="{14D9ACC8-772A-4CB4-8057-5794D53717EB}" type="presOf" srcId="{ECE77441-B64F-4269-8995-21A8D4BE8C08}" destId="{3556FBEA-CE2C-4F05-9217-0F444487DF04}" srcOrd="0" destOrd="0" presId="urn:microsoft.com/office/officeart/2005/8/layout/target2"/>
    <dgm:cxn modelId="{28413DED-0A7B-49E9-8736-BF4D97A1681F}" type="presOf" srcId="{EB7E06A8-CCEE-48FE-B47E-46F3F3F73CE3}" destId="{F9E1C884-58FD-4CAD-8E37-5DE4D161328F}" srcOrd="0" destOrd="0" presId="urn:microsoft.com/office/officeart/2005/8/layout/target2"/>
    <dgm:cxn modelId="{1FBDF0F3-BB2F-4312-8354-43A849E017AF}" type="presOf" srcId="{2FF37EAA-E198-490F-9901-71339D5D20E5}" destId="{94113D5D-51E3-48DF-94ED-9C0E177E0763}" srcOrd="0" destOrd="0" presId="urn:microsoft.com/office/officeart/2005/8/layout/target2"/>
    <dgm:cxn modelId="{6F8139C6-D730-4CD7-B570-F8FFCDAFC71F}" srcId="{EB7E06A8-CCEE-48FE-B47E-46F3F3F73CE3}" destId="{3A1A8BFB-2CBA-4C45-B28B-89BAB7C968DE}" srcOrd="1" destOrd="0" parTransId="{2440C164-76C9-43BE-900B-5C854E31F1A8}" sibTransId="{D0D799C3-638D-427E-8EBF-138F6DE204A4}"/>
    <dgm:cxn modelId="{C6AF0283-B52E-4CED-BC2D-7AC7FEAB7561}" srcId="{EB7E06A8-CCEE-48FE-B47E-46F3F3F73CE3}" destId="{ECE77441-B64F-4269-8995-21A8D4BE8C08}" srcOrd="0" destOrd="0" parTransId="{AF9CC75B-EF23-445D-B2C3-08CFCF823163}" sibTransId="{D93FA8B3-34E0-40C3-958A-8974C08CBEA5}"/>
    <dgm:cxn modelId="{6AC55F37-D3A8-4A3C-9B1F-5992DE530162}" type="presOf" srcId="{3A1A8BFB-2CBA-4C45-B28B-89BAB7C968DE}" destId="{98E8E829-50A1-468A-A00B-C435B29DF441}" srcOrd="0" destOrd="0" presId="urn:microsoft.com/office/officeart/2005/8/layout/target2"/>
    <dgm:cxn modelId="{3E1ED635-F8E5-4BCF-8259-E0BE232888B9}" srcId="{EB7E06A8-CCEE-48FE-B47E-46F3F3F73CE3}" destId="{2FF37EAA-E198-490F-9901-71339D5D20E5}" srcOrd="2" destOrd="0" parTransId="{0DE1C5F5-ABA0-48CC-8E1C-876C1866F89B}" sibTransId="{F6598BEB-91E8-4D02-BC5F-3A4F1388305D}"/>
    <dgm:cxn modelId="{78C496F3-8D22-4186-8F17-569CD25A1273}" type="presOf" srcId="{0B912B9A-0585-4D05-81C5-C2A61B79B6AB}" destId="{8002016D-5FE4-4367-A875-26D86816BAAB}" srcOrd="0" destOrd="0" presId="urn:microsoft.com/office/officeart/2005/8/layout/target2"/>
    <dgm:cxn modelId="{D1E265E4-17CD-487B-8A3E-300F73269432}" type="presOf" srcId="{557DAF82-C4DB-40C5-BEB5-A7A5529160A3}" destId="{FD507F16-87B4-4ABD-87B5-AAC835794FA4}" srcOrd="0" destOrd="0" presId="urn:microsoft.com/office/officeart/2005/8/layout/target2"/>
    <dgm:cxn modelId="{9DDAD3C7-3990-44BB-802B-4ABB6431BD65}" type="presOf" srcId="{685EF74F-83D7-417D-B6A0-D7A718F0CF11}" destId="{1D947014-385B-4CF2-AFEB-2909334C36B3}" srcOrd="0" destOrd="0" presId="urn:microsoft.com/office/officeart/2005/8/layout/target2"/>
    <dgm:cxn modelId="{BA32BB9A-0750-4D09-96C9-72F9E0DAA35F}" srcId="{685EF74F-83D7-417D-B6A0-D7A718F0CF11}" destId="{0B912B9A-0585-4D05-81C5-C2A61B79B6AB}" srcOrd="2" destOrd="0" parTransId="{6C553A4C-CDCC-4FF6-9961-FF55B3B92D70}" sibTransId="{821C2A40-DDF9-4351-9064-25EE616256E6}"/>
    <dgm:cxn modelId="{D10C23A2-E54B-4CAC-9504-378E81D7095C}" type="presParOf" srcId="{1D947014-385B-4CF2-AFEB-2909334C36B3}" destId="{AA4B3204-1C43-40B3-AD57-EFFC80283630}" srcOrd="0" destOrd="0" presId="urn:microsoft.com/office/officeart/2005/8/layout/target2"/>
    <dgm:cxn modelId="{1C9F4CC1-FD7A-4196-980B-9BF60CF7AD97}" type="presParOf" srcId="{AA4B3204-1C43-40B3-AD57-EFFC80283630}" destId="{F9E1C884-58FD-4CAD-8E37-5DE4D161328F}" srcOrd="0" destOrd="0" presId="urn:microsoft.com/office/officeart/2005/8/layout/target2"/>
    <dgm:cxn modelId="{9153B026-7102-4D27-81B9-3835DA6921CC}" type="presParOf" srcId="{AA4B3204-1C43-40B3-AD57-EFFC80283630}" destId="{5325A93D-6FE1-45CC-916A-D3D6220DF6FB}" srcOrd="1" destOrd="0" presId="urn:microsoft.com/office/officeart/2005/8/layout/target2"/>
    <dgm:cxn modelId="{1A0B72A8-AF1E-4BE4-851C-BA631143C853}" type="presParOf" srcId="{5325A93D-6FE1-45CC-916A-D3D6220DF6FB}" destId="{3556FBEA-CE2C-4F05-9217-0F444487DF04}" srcOrd="0" destOrd="0" presId="urn:microsoft.com/office/officeart/2005/8/layout/target2"/>
    <dgm:cxn modelId="{44E31F15-6B54-4E36-B446-B8F9CB73D3CF}" type="presParOf" srcId="{5325A93D-6FE1-45CC-916A-D3D6220DF6FB}" destId="{2AF785B0-3DD2-4402-B99A-9AAC82240401}" srcOrd="1" destOrd="0" presId="urn:microsoft.com/office/officeart/2005/8/layout/target2"/>
    <dgm:cxn modelId="{CB52129F-FC4D-4244-808C-093D200B6E86}" type="presParOf" srcId="{5325A93D-6FE1-45CC-916A-D3D6220DF6FB}" destId="{98E8E829-50A1-468A-A00B-C435B29DF441}" srcOrd="2" destOrd="0" presId="urn:microsoft.com/office/officeart/2005/8/layout/target2"/>
    <dgm:cxn modelId="{6C9D8FD9-A7F1-4F87-9134-B2F4693503C1}" type="presParOf" srcId="{5325A93D-6FE1-45CC-916A-D3D6220DF6FB}" destId="{E5DD187F-DB92-4B65-A2AA-8F37367559A0}" srcOrd="3" destOrd="0" presId="urn:microsoft.com/office/officeart/2005/8/layout/target2"/>
    <dgm:cxn modelId="{1A70D17D-7FBB-480B-B952-6123C5C42DD3}" type="presParOf" srcId="{5325A93D-6FE1-45CC-916A-D3D6220DF6FB}" destId="{94113D5D-51E3-48DF-94ED-9C0E177E0763}" srcOrd="4" destOrd="0" presId="urn:microsoft.com/office/officeart/2005/8/layout/target2"/>
    <dgm:cxn modelId="{D971EBA6-1831-419D-B724-538889B5074A}" type="presParOf" srcId="{1D947014-385B-4CF2-AFEB-2909334C36B3}" destId="{DCA21190-40FD-4CF1-A831-E48E28F18CFF}" srcOrd="1" destOrd="0" presId="urn:microsoft.com/office/officeart/2005/8/layout/target2"/>
    <dgm:cxn modelId="{EC9AC941-A948-4408-BB2C-1672F402C2CB}" type="presParOf" srcId="{DCA21190-40FD-4CF1-A831-E48E28F18CFF}" destId="{FD507F16-87B4-4ABD-87B5-AAC835794FA4}" srcOrd="0" destOrd="0" presId="urn:microsoft.com/office/officeart/2005/8/layout/target2"/>
    <dgm:cxn modelId="{B251EF5F-A43B-463D-9134-420A4F7A0824}" type="presParOf" srcId="{DCA21190-40FD-4CF1-A831-E48E28F18CFF}" destId="{7B60D222-1959-4D51-AFD2-7E862640043B}" srcOrd="1" destOrd="0" presId="urn:microsoft.com/office/officeart/2005/8/layout/target2"/>
    <dgm:cxn modelId="{B8CA0A22-E899-48C5-B241-99D10A607E3D}" type="presParOf" srcId="{1D947014-385B-4CF2-AFEB-2909334C36B3}" destId="{2887C0E6-F7F8-4347-8E5A-44E57974182A}" srcOrd="2" destOrd="0" presId="urn:microsoft.com/office/officeart/2005/8/layout/target2"/>
    <dgm:cxn modelId="{7D6D2F26-FD2E-4C8B-A5F4-D3169FE611CB}" type="presParOf" srcId="{2887C0E6-F7F8-4347-8E5A-44E57974182A}" destId="{8002016D-5FE4-4367-A875-26D86816BAAB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FBC00A9-CEFD-486C-BB14-A27369E07287}" type="doc">
      <dgm:prSet loTypeId="urn:microsoft.com/office/officeart/2008/layout/BendingPictureCaption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3A00A44-5CE9-439D-AB33-5ED32A90A4DE}">
      <dgm:prSet phldrT="[Текст]" custT="1"/>
      <dgm:spPr/>
      <dgm:t>
        <a:bodyPr/>
        <a:lstStyle/>
        <a:p>
          <a:r>
            <a:rPr lang="ru-RU" sz="1600" b="1" dirty="0" smtClean="0"/>
            <a:t>Конкурс на денежное поощрение лучших учителей </a:t>
          </a:r>
          <a:endParaRPr lang="ru-RU" sz="1600" b="1" dirty="0"/>
        </a:p>
      </dgm:t>
    </dgm:pt>
    <dgm:pt modelId="{D736F45B-F0B0-412F-9E0E-895357E9961F}" type="sibTrans" cxnId="{8A0E211C-E847-4D00-B837-3FBE05654ED6}">
      <dgm:prSet/>
      <dgm:spPr/>
      <dgm:t>
        <a:bodyPr/>
        <a:lstStyle/>
        <a:p>
          <a:endParaRPr lang="ru-RU"/>
        </a:p>
      </dgm:t>
    </dgm:pt>
    <dgm:pt modelId="{AAB903EA-2858-49EE-BA80-F0E41FFA0723}" type="parTrans" cxnId="{8A0E211C-E847-4D00-B837-3FBE05654ED6}">
      <dgm:prSet/>
      <dgm:spPr/>
      <dgm:t>
        <a:bodyPr/>
        <a:lstStyle/>
        <a:p>
          <a:endParaRPr lang="ru-RU"/>
        </a:p>
      </dgm:t>
    </dgm:pt>
    <dgm:pt modelId="{3946BEBC-D1FA-4A8C-91E8-5C9F640D4764}">
      <dgm:prSet phldrT="[Текст]" custT="1"/>
      <dgm:spPr/>
      <dgm:t>
        <a:bodyPr/>
        <a:lstStyle/>
        <a:p>
          <a:r>
            <a:rPr lang="ru-RU" sz="2000" b="1" dirty="0" smtClean="0"/>
            <a:t>Учитель года -2019</a:t>
          </a:r>
          <a:endParaRPr lang="ru-RU" sz="2000" b="1" dirty="0"/>
        </a:p>
      </dgm:t>
    </dgm:pt>
    <dgm:pt modelId="{6B8B6BC9-7EAE-4792-995D-C88CBA229DB6}" type="sibTrans" cxnId="{AAFB8548-C91B-4C89-9870-5CFF19238625}">
      <dgm:prSet/>
      <dgm:spPr/>
      <dgm:t>
        <a:bodyPr/>
        <a:lstStyle/>
        <a:p>
          <a:endParaRPr lang="ru-RU"/>
        </a:p>
      </dgm:t>
    </dgm:pt>
    <dgm:pt modelId="{9806CBF8-59B9-4ED9-BA73-0B67EA8EF4A6}" type="parTrans" cxnId="{AAFB8548-C91B-4C89-9870-5CFF19238625}">
      <dgm:prSet/>
      <dgm:spPr/>
      <dgm:t>
        <a:bodyPr/>
        <a:lstStyle/>
        <a:p>
          <a:endParaRPr lang="ru-RU"/>
        </a:p>
      </dgm:t>
    </dgm:pt>
    <dgm:pt modelId="{4B25A975-CA01-4FC1-82E0-2CEA8EA80925}">
      <dgm:prSet custT="1"/>
      <dgm:spPr/>
      <dgm:t>
        <a:bodyPr/>
        <a:lstStyle/>
        <a:p>
          <a:r>
            <a:rPr lang="ru-RU" sz="1800" b="1" dirty="0" smtClean="0"/>
            <a:t>Воспитатель года - 2019</a:t>
          </a:r>
          <a:endParaRPr lang="ru-RU" sz="1800" b="1" dirty="0"/>
        </a:p>
      </dgm:t>
    </dgm:pt>
    <dgm:pt modelId="{4007DDD8-9175-4665-91B7-FF0F456554E7}" type="parTrans" cxnId="{29A1969C-D69B-4B61-A81B-152B642F7E1C}">
      <dgm:prSet/>
      <dgm:spPr/>
      <dgm:t>
        <a:bodyPr/>
        <a:lstStyle/>
        <a:p>
          <a:endParaRPr lang="ru-RU"/>
        </a:p>
      </dgm:t>
    </dgm:pt>
    <dgm:pt modelId="{DC94A67D-4B65-4423-9431-25B3302301EC}" type="sibTrans" cxnId="{29A1969C-D69B-4B61-A81B-152B642F7E1C}">
      <dgm:prSet/>
      <dgm:spPr/>
      <dgm:t>
        <a:bodyPr/>
        <a:lstStyle/>
        <a:p>
          <a:endParaRPr lang="ru-RU"/>
        </a:p>
      </dgm:t>
    </dgm:pt>
    <dgm:pt modelId="{9A2DB8E5-34C1-42A9-8522-E59B83C19D05}" type="pres">
      <dgm:prSet presAssocID="{6FBC00A9-CEFD-486C-BB14-A27369E07287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4CB75228-7857-444B-B22E-9DA85AD8A664}" type="pres">
      <dgm:prSet presAssocID="{3946BEBC-D1FA-4A8C-91E8-5C9F640D4764}" presName="composite" presStyleCnt="0"/>
      <dgm:spPr/>
      <dgm:t>
        <a:bodyPr/>
        <a:lstStyle/>
        <a:p>
          <a:endParaRPr lang="ru-RU"/>
        </a:p>
      </dgm:t>
    </dgm:pt>
    <dgm:pt modelId="{C1C6EE9F-DA13-4B36-B42E-EA96A5CBB3BA}" type="pres">
      <dgm:prSet presAssocID="{3946BEBC-D1FA-4A8C-91E8-5C9F640D4764}" presName="Image" presStyleLbl="bgShp" presStyleIdx="0" presStyleCnt="3" custScaleX="139604" custScaleY="158044" custLinFactNeighborX="8153" custLinFactNeighborY="-831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AA3789-345F-4885-95F2-2D6AB9AD2AED}" type="pres">
      <dgm:prSet presAssocID="{3946BEBC-D1FA-4A8C-91E8-5C9F640D4764}" presName="Parent" presStyleLbl="node0" presStyleIdx="0" presStyleCnt="3" custLinFactY="-92592" custLinFactNeighborX="1939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06989-0DD3-4A43-A841-51EC9901EC1B}" type="pres">
      <dgm:prSet presAssocID="{6B8B6BC9-7EAE-4792-995D-C88CBA229DB6}" presName="sibTrans" presStyleCnt="0"/>
      <dgm:spPr/>
      <dgm:t>
        <a:bodyPr/>
        <a:lstStyle/>
        <a:p>
          <a:endParaRPr lang="ru-RU"/>
        </a:p>
      </dgm:t>
    </dgm:pt>
    <dgm:pt modelId="{32B94651-5E05-40EA-8DF3-AD582DC35E50}" type="pres">
      <dgm:prSet presAssocID="{83A00A44-5CE9-439D-AB33-5ED32A90A4DE}" presName="composite" presStyleCnt="0"/>
      <dgm:spPr/>
      <dgm:t>
        <a:bodyPr/>
        <a:lstStyle/>
        <a:p>
          <a:endParaRPr lang="ru-RU"/>
        </a:p>
      </dgm:t>
    </dgm:pt>
    <dgm:pt modelId="{A18652E2-5B7E-4BA7-95A9-898C221DFD94}" type="pres">
      <dgm:prSet presAssocID="{83A00A44-5CE9-439D-AB33-5ED32A90A4DE}" presName="Image" presStyleLbl="bgShp" presStyleIdx="1" presStyleCnt="3" custScaleX="131099" custScaleY="159719" custLinFactX="35611" custLinFactNeighborX="100000" custLinFactNeighborY="-8873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1B8A3F1-1C0F-4B2D-827B-F227DA38848B}" type="pres">
      <dgm:prSet presAssocID="{83A00A44-5CE9-439D-AB33-5ED32A90A4DE}" presName="Parent" presStyleLbl="node0" presStyleIdx="1" presStyleCnt="3" custScaleX="127595" custScaleY="130018" custLinFactX="37008" custLinFactY="-100000" custLinFactNeighborX="100000" custLinFactNeighborY="-115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CEC460-7C79-4062-A0D8-6FA9E919AEFF}" type="pres">
      <dgm:prSet presAssocID="{D736F45B-F0B0-412F-9E0E-895357E9961F}" presName="sibTrans" presStyleCnt="0"/>
      <dgm:spPr/>
      <dgm:t>
        <a:bodyPr/>
        <a:lstStyle/>
        <a:p>
          <a:endParaRPr lang="ru-RU"/>
        </a:p>
      </dgm:t>
    </dgm:pt>
    <dgm:pt modelId="{9D16DB2D-6136-4BC8-9C89-866F4B64DF24}" type="pres">
      <dgm:prSet presAssocID="{4B25A975-CA01-4FC1-82E0-2CEA8EA80925}" presName="composite" presStyleCnt="0"/>
      <dgm:spPr/>
      <dgm:t>
        <a:bodyPr/>
        <a:lstStyle/>
        <a:p>
          <a:endParaRPr lang="ru-RU"/>
        </a:p>
      </dgm:t>
    </dgm:pt>
    <dgm:pt modelId="{64C686F4-31C8-4DAB-87AB-B746CE4D9E50}" type="pres">
      <dgm:prSet presAssocID="{4B25A975-CA01-4FC1-82E0-2CEA8EA80925}" presName="Image" presStyleLbl="bgShp" presStyleIdx="2" presStyleCnt="3" custScaleX="133394" custScaleY="178649" custLinFactX="-49205" custLinFactNeighborX="-100000" custLinFactNeighborY="7086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C08D633-8E55-42DC-B223-EBC8773A4D3C}" type="pres">
      <dgm:prSet presAssocID="{4B25A975-CA01-4FC1-82E0-2CEA8EA80925}" presName="Parent" presStyleLbl="node0" presStyleIdx="2" presStyleCnt="3" custLinFactX="-32439" custLinFactY="167357" custLinFactNeighborX="-10000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A1969C-D69B-4B61-A81B-152B642F7E1C}" srcId="{6FBC00A9-CEFD-486C-BB14-A27369E07287}" destId="{4B25A975-CA01-4FC1-82E0-2CEA8EA80925}" srcOrd="2" destOrd="0" parTransId="{4007DDD8-9175-4665-91B7-FF0F456554E7}" sibTransId="{DC94A67D-4B65-4423-9431-25B3302301EC}"/>
    <dgm:cxn modelId="{0724448D-E043-43A6-867E-BD4C6BBB8BCD}" type="presOf" srcId="{83A00A44-5CE9-439D-AB33-5ED32A90A4DE}" destId="{B1B8A3F1-1C0F-4B2D-827B-F227DA38848B}" srcOrd="0" destOrd="0" presId="urn:microsoft.com/office/officeart/2008/layout/BendingPictureCaption"/>
    <dgm:cxn modelId="{AAFB8548-C91B-4C89-9870-5CFF19238625}" srcId="{6FBC00A9-CEFD-486C-BB14-A27369E07287}" destId="{3946BEBC-D1FA-4A8C-91E8-5C9F640D4764}" srcOrd="0" destOrd="0" parTransId="{9806CBF8-59B9-4ED9-BA73-0B67EA8EF4A6}" sibTransId="{6B8B6BC9-7EAE-4792-995D-C88CBA229DB6}"/>
    <dgm:cxn modelId="{A6288777-D1DD-4828-8241-5EC5713B004D}" type="presOf" srcId="{4B25A975-CA01-4FC1-82E0-2CEA8EA80925}" destId="{6C08D633-8E55-42DC-B223-EBC8773A4D3C}" srcOrd="0" destOrd="0" presId="urn:microsoft.com/office/officeart/2008/layout/BendingPictureCaption"/>
    <dgm:cxn modelId="{D0B93C75-2C61-48FD-8D94-D5E420544B95}" type="presOf" srcId="{6FBC00A9-CEFD-486C-BB14-A27369E07287}" destId="{9A2DB8E5-34C1-42A9-8522-E59B83C19D05}" srcOrd="0" destOrd="0" presId="urn:microsoft.com/office/officeart/2008/layout/BendingPictureCaption"/>
    <dgm:cxn modelId="{8A0E211C-E847-4D00-B837-3FBE05654ED6}" srcId="{6FBC00A9-CEFD-486C-BB14-A27369E07287}" destId="{83A00A44-5CE9-439D-AB33-5ED32A90A4DE}" srcOrd="1" destOrd="0" parTransId="{AAB903EA-2858-49EE-BA80-F0E41FFA0723}" sibTransId="{D736F45B-F0B0-412F-9E0E-895357E9961F}"/>
    <dgm:cxn modelId="{D7F28239-0569-462A-9624-1E41E70E258A}" type="presOf" srcId="{3946BEBC-D1FA-4A8C-91E8-5C9F640D4764}" destId="{2DAA3789-345F-4885-95F2-2D6AB9AD2AED}" srcOrd="0" destOrd="0" presId="urn:microsoft.com/office/officeart/2008/layout/BendingPictureCaption"/>
    <dgm:cxn modelId="{FCF8EC7B-27AA-4D3C-B8B2-6FA7581EAC13}" type="presParOf" srcId="{9A2DB8E5-34C1-42A9-8522-E59B83C19D05}" destId="{4CB75228-7857-444B-B22E-9DA85AD8A664}" srcOrd="0" destOrd="0" presId="urn:microsoft.com/office/officeart/2008/layout/BendingPictureCaption"/>
    <dgm:cxn modelId="{0EC73045-5AA1-46A1-B638-4F770B16A199}" type="presParOf" srcId="{4CB75228-7857-444B-B22E-9DA85AD8A664}" destId="{C1C6EE9F-DA13-4B36-B42E-EA96A5CBB3BA}" srcOrd="0" destOrd="0" presId="urn:microsoft.com/office/officeart/2008/layout/BendingPictureCaption"/>
    <dgm:cxn modelId="{5447E04D-3F18-41D7-921A-D0CD1F120335}" type="presParOf" srcId="{4CB75228-7857-444B-B22E-9DA85AD8A664}" destId="{2DAA3789-345F-4885-95F2-2D6AB9AD2AED}" srcOrd="1" destOrd="0" presId="urn:microsoft.com/office/officeart/2008/layout/BendingPictureCaption"/>
    <dgm:cxn modelId="{D915C72E-063C-4E89-9C24-3286BBF178A4}" type="presParOf" srcId="{9A2DB8E5-34C1-42A9-8522-E59B83C19D05}" destId="{16B06989-0DD3-4A43-A841-51EC9901EC1B}" srcOrd="1" destOrd="0" presId="urn:microsoft.com/office/officeart/2008/layout/BendingPictureCaption"/>
    <dgm:cxn modelId="{55435B80-3948-435B-9A10-A6447C60FFB3}" type="presParOf" srcId="{9A2DB8E5-34C1-42A9-8522-E59B83C19D05}" destId="{32B94651-5E05-40EA-8DF3-AD582DC35E50}" srcOrd="2" destOrd="0" presId="urn:microsoft.com/office/officeart/2008/layout/BendingPictureCaption"/>
    <dgm:cxn modelId="{1950250C-3DA1-4BB8-A6AF-B175AE02A518}" type="presParOf" srcId="{32B94651-5E05-40EA-8DF3-AD582DC35E50}" destId="{A18652E2-5B7E-4BA7-95A9-898C221DFD94}" srcOrd="0" destOrd="0" presId="urn:microsoft.com/office/officeart/2008/layout/BendingPictureCaption"/>
    <dgm:cxn modelId="{10C56D05-B5A0-4012-A72B-1256936B685E}" type="presParOf" srcId="{32B94651-5E05-40EA-8DF3-AD582DC35E50}" destId="{B1B8A3F1-1C0F-4B2D-827B-F227DA38848B}" srcOrd="1" destOrd="0" presId="urn:microsoft.com/office/officeart/2008/layout/BendingPictureCaption"/>
    <dgm:cxn modelId="{FD724F9C-E166-4752-BEE8-13507E32B30B}" type="presParOf" srcId="{9A2DB8E5-34C1-42A9-8522-E59B83C19D05}" destId="{D4CEC460-7C79-4062-A0D8-6FA9E919AEFF}" srcOrd="3" destOrd="0" presId="urn:microsoft.com/office/officeart/2008/layout/BendingPictureCaption"/>
    <dgm:cxn modelId="{76367E5D-D3DF-4090-A465-DBFC5C411721}" type="presParOf" srcId="{9A2DB8E5-34C1-42A9-8522-E59B83C19D05}" destId="{9D16DB2D-6136-4BC8-9C89-866F4B64DF24}" srcOrd="4" destOrd="0" presId="urn:microsoft.com/office/officeart/2008/layout/BendingPictureCaption"/>
    <dgm:cxn modelId="{8B421417-2533-4B15-9E83-782E2EE32AAE}" type="presParOf" srcId="{9D16DB2D-6136-4BC8-9C89-866F4B64DF24}" destId="{64C686F4-31C8-4DAB-87AB-B746CE4D9E50}" srcOrd="0" destOrd="0" presId="urn:microsoft.com/office/officeart/2008/layout/BendingPictureCaption"/>
    <dgm:cxn modelId="{2CB465EA-5A2A-4218-BA68-7212F3998690}" type="presParOf" srcId="{9D16DB2D-6136-4BC8-9C89-866F4B64DF24}" destId="{6C08D633-8E55-42DC-B223-EBC8773A4D3C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DF42AD-4169-4E60-995E-DB0C04A16AD7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5E74B062-C063-42A5-B5B3-18DEE9CCE39B}">
      <dgm:prSet/>
      <dgm:spPr/>
      <dgm:t>
        <a:bodyPr/>
        <a:lstStyle/>
        <a:p>
          <a:pPr rtl="0"/>
          <a:r>
            <a:rPr lang="ru-RU" b="1" dirty="0" smtClean="0">
              <a:solidFill>
                <a:srgbClr val="800000"/>
              </a:solidFill>
            </a:rPr>
            <a:t>Управленческие практики</a:t>
          </a:r>
          <a:endParaRPr lang="ru-RU" b="1" dirty="0">
            <a:solidFill>
              <a:srgbClr val="800000"/>
            </a:solidFill>
          </a:endParaRPr>
        </a:p>
      </dgm:t>
    </dgm:pt>
    <dgm:pt modelId="{6E41EE5B-4418-4B0F-903A-01FCBF8E1D65}" type="parTrans" cxnId="{18ECDCA6-FC3A-4EB1-B0E5-919E9D8954CF}">
      <dgm:prSet/>
      <dgm:spPr/>
      <dgm:t>
        <a:bodyPr/>
        <a:lstStyle/>
        <a:p>
          <a:endParaRPr lang="ru-RU"/>
        </a:p>
      </dgm:t>
    </dgm:pt>
    <dgm:pt modelId="{02A2B950-BD3A-48CD-8FFC-D52D0F472AB9}" type="sibTrans" cxnId="{18ECDCA6-FC3A-4EB1-B0E5-919E9D8954CF}">
      <dgm:prSet/>
      <dgm:spPr/>
      <dgm:t>
        <a:bodyPr/>
        <a:lstStyle/>
        <a:p>
          <a:endParaRPr lang="ru-RU"/>
        </a:p>
      </dgm:t>
    </dgm:pt>
    <dgm:pt modelId="{2FC77DB5-699C-4464-972E-65F54CA9712F}" type="pres">
      <dgm:prSet presAssocID="{1DDF42AD-4169-4E60-995E-DB0C04A16AD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AFF7513-1F59-4E96-96C5-FE72C11F8FC9}" type="pres">
      <dgm:prSet presAssocID="{5E74B062-C063-42A5-B5B3-18DEE9CCE39B}" presName="thickLine" presStyleLbl="alignNode1" presStyleIdx="0" presStyleCnt="1"/>
      <dgm:spPr/>
    </dgm:pt>
    <dgm:pt modelId="{B4AD68E9-16D2-47B3-8F9B-32BAE09A9A3A}" type="pres">
      <dgm:prSet presAssocID="{5E74B062-C063-42A5-B5B3-18DEE9CCE39B}" presName="horz1" presStyleCnt="0"/>
      <dgm:spPr/>
    </dgm:pt>
    <dgm:pt modelId="{24069AE8-5CEA-4C6B-9EAC-0E038B73FF8F}" type="pres">
      <dgm:prSet presAssocID="{5E74B062-C063-42A5-B5B3-18DEE9CCE39B}" presName="tx1" presStyleLbl="revTx" presStyleIdx="0" presStyleCnt="1"/>
      <dgm:spPr/>
      <dgm:t>
        <a:bodyPr/>
        <a:lstStyle/>
        <a:p>
          <a:endParaRPr lang="ru-RU"/>
        </a:p>
      </dgm:t>
    </dgm:pt>
    <dgm:pt modelId="{1D0E4A7A-6C8D-448B-A520-F042875DA137}" type="pres">
      <dgm:prSet presAssocID="{5E74B062-C063-42A5-B5B3-18DEE9CCE39B}" presName="vert1" presStyleCnt="0"/>
      <dgm:spPr/>
    </dgm:pt>
  </dgm:ptLst>
  <dgm:cxnLst>
    <dgm:cxn modelId="{441404FE-330A-4597-9E51-F744D97FCCA7}" type="presOf" srcId="{5E74B062-C063-42A5-B5B3-18DEE9CCE39B}" destId="{24069AE8-5CEA-4C6B-9EAC-0E038B73FF8F}" srcOrd="0" destOrd="0" presId="urn:microsoft.com/office/officeart/2008/layout/LinedList"/>
    <dgm:cxn modelId="{18ECDCA6-FC3A-4EB1-B0E5-919E9D8954CF}" srcId="{1DDF42AD-4169-4E60-995E-DB0C04A16AD7}" destId="{5E74B062-C063-42A5-B5B3-18DEE9CCE39B}" srcOrd="0" destOrd="0" parTransId="{6E41EE5B-4418-4B0F-903A-01FCBF8E1D65}" sibTransId="{02A2B950-BD3A-48CD-8FFC-D52D0F472AB9}"/>
    <dgm:cxn modelId="{93809F6A-8BD1-4DB8-A9FC-D9E67AA60DD5}" type="presOf" srcId="{1DDF42AD-4169-4E60-995E-DB0C04A16AD7}" destId="{2FC77DB5-699C-4464-972E-65F54CA9712F}" srcOrd="0" destOrd="0" presId="urn:microsoft.com/office/officeart/2008/layout/LinedList"/>
    <dgm:cxn modelId="{DB627EE6-3609-4C3F-9D86-59468DD9FE07}" type="presParOf" srcId="{2FC77DB5-699C-4464-972E-65F54CA9712F}" destId="{DAFF7513-1F59-4E96-96C5-FE72C11F8FC9}" srcOrd="0" destOrd="0" presId="urn:microsoft.com/office/officeart/2008/layout/LinedList"/>
    <dgm:cxn modelId="{07EC4BF9-71F5-42F7-ACC0-AF550E01803A}" type="presParOf" srcId="{2FC77DB5-699C-4464-972E-65F54CA9712F}" destId="{B4AD68E9-16D2-47B3-8F9B-32BAE09A9A3A}" srcOrd="1" destOrd="0" presId="urn:microsoft.com/office/officeart/2008/layout/LinedList"/>
    <dgm:cxn modelId="{6E0683C9-579F-458D-BBF2-602B1027C21E}" type="presParOf" srcId="{B4AD68E9-16D2-47B3-8F9B-32BAE09A9A3A}" destId="{24069AE8-5CEA-4C6B-9EAC-0E038B73FF8F}" srcOrd="0" destOrd="0" presId="urn:microsoft.com/office/officeart/2008/layout/LinedList"/>
    <dgm:cxn modelId="{8732D1BB-FDF3-49A4-99B7-5331E9EE8BE5}" type="presParOf" srcId="{B4AD68E9-16D2-47B3-8F9B-32BAE09A9A3A}" destId="{1D0E4A7A-6C8D-448B-A520-F042875DA1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24C1C0-795C-4C51-A69A-B477E1179A0E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FE1460A-1800-4AEA-A149-C9C19BD0185A}">
      <dgm:prSet phldrT="[Текст]"/>
      <dgm:spPr/>
      <dgm:t>
        <a:bodyPr/>
        <a:lstStyle/>
        <a:p>
          <a:r>
            <a:rPr lang="ru-RU" dirty="0" smtClean="0"/>
            <a:t>МБОУ  Ойская СШ</a:t>
          </a:r>
          <a:endParaRPr lang="ru-RU" dirty="0"/>
        </a:p>
      </dgm:t>
    </dgm:pt>
    <dgm:pt modelId="{D000DEA4-1DD8-4F4A-AF37-A5335E204A0D}" type="sibTrans" cxnId="{A643EB1C-7EA3-490A-991D-3623A7F57011}">
      <dgm:prSet/>
      <dgm:spPr/>
      <dgm:t>
        <a:bodyPr/>
        <a:lstStyle/>
        <a:p>
          <a:endParaRPr lang="ru-RU"/>
        </a:p>
      </dgm:t>
    </dgm:pt>
    <dgm:pt modelId="{441DA863-DBF9-411B-9487-71C37B75F1F7}" type="parTrans" cxnId="{A643EB1C-7EA3-490A-991D-3623A7F57011}">
      <dgm:prSet/>
      <dgm:spPr/>
      <dgm:t>
        <a:bodyPr/>
        <a:lstStyle/>
        <a:p>
          <a:endParaRPr lang="ru-RU"/>
        </a:p>
      </dgm:t>
    </dgm:pt>
    <dgm:pt modelId="{8AF5193B-61F4-417E-B1E2-FB21BD06BD02}">
      <dgm:prSet/>
      <dgm:spPr/>
      <dgm:t>
        <a:bodyPr/>
        <a:lstStyle/>
        <a:p>
          <a:r>
            <a:rPr lang="ru-RU" dirty="0" smtClean="0"/>
            <a:t>МБОУ  Разъезженская СОШ</a:t>
          </a:r>
          <a:endParaRPr lang="ru-RU" dirty="0"/>
        </a:p>
      </dgm:t>
    </dgm:pt>
    <dgm:pt modelId="{197E1353-3270-4280-A8D5-3D944B85F7A5}" type="parTrans" cxnId="{7452DB79-60B9-431F-B2E4-5B2BED3FA8FC}">
      <dgm:prSet/>
      <dgm:spPr/>
      <dgm:t>
        <a:bodyPr/>
        <a:lstStyle/>
        <a:p>
          <a:endParaRPr lang="ru-RU"/>
        </a:p>
      </dgm:t>
    </dgm:pt>
    <dgm:pt modelId="{DE6394A7-94B5-4566-BF16-34CC16E18768}" type="sibTrans" cxnId="{7452DB79-60B9-431F-B2E4-5B2BED3FA8FC}">
      <dgm:prSet/>
      <dgm:spPr/>
      <dgm:t>
        <a:bodyPr/>
        <a:lstStyle/>
        <a:p>
          <a:endParaRPr lang="ru-RU"/>
        </a:p>
      </dgm:t>
    </dgm:pt>
    <dgm:pt modelId="{4A5DE63C-8F67-4E37-9810-1D9C2882A99B}">
      <dgm:prSet/>
      <dgm:spPr/>
      <dgm:t>
        <a:bodyPr/>
        <a:lstStyle/>
        <a:p>
          <a:r>
            <a:rPr lang="ru-RU" dirty="0" smtClean="0"/>
            <a:t>МБОУ Жеблахтинская СШ </a:t>
          </a:r>
          <a:endParaRPr lang="ru-RU" dirty="0"/>
        </a:p>
      </dgm:t>
    </dgm:pt>
    <dgm:pt modelId="{AC340C0E-1E95-4B8D-BBE1-553778693AEB}" type="parTrans" cxnId="{08C2FEEC-DD3A-4456-8006-25026B486F15}">
      <dgm:prSet/>
      <dgm:spPr/>
      <dgm:t>
        <a:bodyPr/>
        <a:lstStyle/>
        <a:p>
          <a:endParaRPr lang="ru-RU"/>
        </a:p>
      </dgm:t>
    </dgm:pt>
    <dgm:pt modelId="{53D2965D-2770-46B1-8107-7A9393F0748D}" type="sibTrans" cxnId="{08C2FEEC-DD3A-4456-8006-25026B486F15}">
      <dgm:prSet/>
      <dgm:spPr/>
      <dgm:t>
        <a:bodyPr/>
        <a:lstStyle/>
        <a:p>
          <a:endParaRPr lang="ru-RU"/>
        </a:p>
      </dgm:t>
    </dgm:pt>
    <dgm:pt modelId="{98C34776-4CDB-4B4D-9B40-3FBA776940F9}">
      <dgm:prSet/>
      <dgm:spPr/>
      <dgm:t>
        <a:bodyPr/>
        <a:lstStyle/>
        <a:p>
          <a:r>
            <a:rPr lang="ru-RU" dirty="0" smtClean="0"/>
            <a:t>МБДОУ Ермаковский детский сад №2</a:t>
          </a:r>
          <a:endParaRPr lang="ru-RU" dirty="0"/>
        </a:p>
      </dgm:t>
    </dgm:pt>
    <dgm:pt modelId="{B7EA5A56-C557-4C68-A4D7-26C3395598F3}" type="parTrans" cxnId="{D89B727A-E3B2-4135-96E1-87885CF3A0ED}">
      <dgm:prSet/>
      <dgm:spPr/>
      <dgm:t>
        <a:bodyPr/>
        <a:lstStyle/>
        <a:p>
          <a:endParaRPr lang="ru-RU"/>
        </a:p>
      </dgm:t>
    </dgm:pt>
    <dgm:pt modelId="{A79D028D-A395-410D-8A22-77743239CD6F}" type="sibTrans" cxnId="{D89B727A-E3B2-4135-96E1-87885CF3A0ED}">
      <dgm:prSet/>
      <dgm:spPr/>
      <dgm:t>
        <a:bodyPr/>
        <a:lstStyle/>
        <a:p>
          <a:endParaRPr lang="ru-RU"/>
        </a:p>
      </dgm:t>
    </dgm:pt>
    <dgm:pt modelId="{19A1267D-002E-40B9-9982-A7FA544A7628}">
      <dgm:prSet/>
      <dgm:spPr/>
      <dgm:t>
        <a:bodyPr/>
        <a:lstStyle/>
        <a:p>
          <a:r>
            <a:rPr lang="ru-RU" dirty="0" smtClean="0"/>
            <a:t>МБОУ Новоозерновская ОШ</a:t>
          </a:r>
          <a:endParaRPr lang="ru-RU" dirty="0"/>
        </a:p>
      </dgm:t>
    </dgm:pt>
    <dgm:pt modelId="{49414682-5277-4986-88F9-1C9B41D86340}" type="parTrans" cxnId="{86F4D5B4-3ED2-43BA-A13F-D71C1824FB28}">
      <dgm:prSet/>
      <dgm:spPr/>
      <dgm:t>
        <a:bodyPr/>
        <a:lstStyle/>
        <a:p>
          <a:endParaRPr lang="ru-RU"/>
        </a:p>
      </dgm:t>
    </dgm:pt>
    <dgm:pt modelId="{0A212E73-38E7-4F4B-A24C-5D4EF6132DC0}" type="sibTrans" cxnId="{86F4D5B4-3ED2-43BA-A13F-D71C1824FB28}">
      <dgm:prSet/>
      <dgm:spPr/>
      <dgm:t>
        <a:bodyPr/>
        <a:lstStyle/>
        <a:p>
          <a:endParaRPr lang="ru-RU"/>
        </a:p>
      </dgm:t>
    </dgm:pt>
    <dgm:pt modelId="{1AD78A13-CB2C-4F27-9B44-70309E0DE836}" type="pres">
      <dgm:prSet presAssocID="{C924C1C0-795C-4C51-A69A-B477E1179A0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98EB04-8524-4C12-8C7B-8056D7AFF228}" type="pres">
      <dgm:prSet presAssocID="{7FE1460A-1800-4AEA-A149-C9C19BD0185A}" presName="composite" presStyleCnt="0"/>
      <dgm:spPr/>
      <dgm:t>
        <a:bodyPr/>
        <a:lstStyle/>
        <a:p>
          <a:endParaRPr lang="ru-RU"/>
        </a:p>
      </dgm:t>
    </dgm:pt>
    <dgm:pt modelId="{E6CCF8CB-01D9-4B7C-A92B-F6CDCF5709AF}" type="pres">
      <dgm:prSet presAssocID="{7FE1460A-1800-4AEA-A149-C9C19BD0185A}" presName="imgShp" presStyleLbl="fgImgPlace1" presStyleIdx="0" presStyleCnt="5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B1625C4-B048-4F47-9C6D-063785C3F96C}" type="pres">
      <dgm:prSet presAssocID="{7FE1460A-1800-4AEA-A149-C9C19BD0185A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DEB68-2057-44BD-8714-BF63CEFDAEEF}" type="pres">
      <dgm:prSet presAssocID="{D000DEA4-1DD8-4F4A-AF37-A5335E204A0D}" presName="spacing" presStyleCnt="0"/>
      <dgm:spPr/>
      <dgm:t>
        <a:bodyPr/>
        <a:lstStyle/>
        <a:p>
          <a:endParaRPr lang="ru-RU"/>
        </a:p>
      </dgm:t>
    </dgm:pt>
    <dgm:pt modelId="{D4671DB1-2D0C-41DA-8D96-9A9C953FCE66}" type="pres">
      <dgm:prSet presAssocID="{4A5DE63C-8F67-4E37-9810-1D9C2882A99B}" presName="composite" presStyleCnt="0"/>
      <dgm:spPr/>
      <dgm:t>
        <a:bodyPr/>
        <a:lstStyle/>
        <a:p>
          <a:endParaRPr lang="ru-RU"/>
        </a:p>
      </dgm:t>
    </dgm:pt>
    <dgm:pt modelId="{57DD7F09-54B9-4894-BA44-080BB5897D06}" type="pres">
      <dgm:prSet presAssocID="{4A5DE63C-8F67-4E37-9810-1D9C2882A99B}" presName="imgShp" presStyleLbl="fgImgPlace1" presStyleIdx="1" presStyleCnt="5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E7C303-E426-4B94-AEF0-B2DB78237A41}" type="pres">
      <dgm:prSet presAssocID="{4A5DE63C-8F67-4E37-9810-1D9C2882A99B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3163F-32EF-41CF-B6C5-DB4E10D05F34}" type="pres">
      <dgm:prSet presAssocID="{53D2965D-2770-46B1-8107-7A9393F0748D}" presName="spacing" presStyleCnt="0"/>
      <dgm:spPr/>
      <dgm:t>
        <a:bodyPr/>
        <a:lstStyle/>
        <a:p>
          <a:endParaRPr lang="ru-RU"/>
        </a:p>
      </dgm:t>
    </dgm:pt>
    <dgm:pt modelId="{B4097743-3156-43EF-A865-C3852D52A0B0}" type="pres">
      <dgm:prSet presAssocID="{98C34776-4CDB-4B4D-9B40-3FBA776940F9}" presName="composite" presStyleCnt="0"/>
      <dgm:spPr/>
      <dgm:t>
        <a:bodyPr/>
        <a:lstStyle/>
        <a:p>
          <a:endParaRPr lang="ru-RU"/>
        </a:p>
      </dgm:t>
    </dgm:pt>
    <dgm:pt modelId="{A284A8A4-7AA9-4800-B411-2E48AA323728}" type="pres">
      <dgm:prSet presAssocID="{98C34776-4CDB-4B4D-9B40-3FBA776940F9}" presName="imgShp" presStyleLbl="fgImgPlace1" presStyleIdx="2" presStyleCnt="5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79E049-8C06-4446-8043-4143429632B8}" type="pres">
      <dgm:prSet presAssocID="{98C34776-4CDB-4B4D-9B40-3FBA776940F9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669C0-D4A7-4C0C-858C-FFD4A4FE95C7}" type="pres">
      <dgm:prSet presAssocID="{A79D028D-A395-410D-8A22-77743239CD6F}" presName="spacing" presStyleCnt="0"/>
      <dgm:spPr/>
      <dgm:t>
        <a:bodyPr/>
        <a:lstStyle/>
        <a:p>
          <a:endParaRPr lang="ru-RU"/>
        </a:p>
      </dgm:t>
    </dgm:pt>
    <dgm:pt modelId="{2E0D30D5-1C85-4469-B1EB-B5C9FB05986D}" type="pres">
      <dgm:prSet presAssocID="{8AF5193B-61F4-417E-B1E2-FB21BD06BD02}" presName="composite" presStyleCnt="0"/>
      <dgm:spPr/>
      <dgm:t>
        <a:bodyPr/>
        <a:lstStyle/>
        <a:p>
          <a:endParaRPr lang="ru-RU"/>
        </a:p>
      </dgm:t>
    </dgm:pt>
    <dgm:pt modelId="{787001F2-BAD8-4125-ACE6-75C8AAA70277}" type="pres">
      <dgm:prSet presAssocID="{8AF5193B-61F4-417E-B1E2-FB21BD06BD02}" presName="imgShp" presStyleLbl="fgImgPlace1" presStyleIdx="3" presStyleCnt="5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6126A7-DB73-463B-BF90-75EF15C4E3EF}" type="pres">
      <dgm:prSet presAssocID="{8AF5193B-61F4-417E-B1E2-FB21BD06BD02}" presName="txShp" presStyleLbl="node1" presStyleIdx="3" presStyleCnt="5" custLinFactNeighborX="-877" custLinFactNeighborY="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09E39-3845-4C6E-AE38-30216E4D36C3}" type="pres">
      <dgm:prSet presAssocID="{DE6394A7-94B5-4566-BF16-34CC16E18768}" presName="spacing" presStyleCnt="0"/>
      <dgm:spPr/>
      <dgm:t>
        <a:bodyPr/>
        <a:lstStyle/>
        <a:p>
          <a:endParaRPr lang="ru-RU"/>
        </a:p>
      </dgm:t>
    </dgm:pt>
    <dgm:pt modelId="{B72508A7-34E6-4D48-9152-61BE3344AD6B}" type="pres">
      <dgm:prSet presAssocID="{19A1267D-002E-40B9-9982-A7FA544A7628}" presName="composite" presStyleCnt="0"/>
      <dgm:spPr/>
      <dgm:t>
        <a:bodyPr/>
        <a:lstStyle/>
        <a:p>
          <a:endParaRPr lang="ru-RU"/>
        </a:p>
      </dgm:t>
    </dgm:pt>
    <dgm:pt modelId="{589F8D3A-C1BC-4421-8A90-645D1A061C6D}" type="pres">
      <dgm:prSet presAssocID="{19A1267D-002E-40B9-9982-A7FA544A7628}" presName="imgShp" presStyleLbl="fgImgPlace1" presStyleIdx="4" presStyleCnt="5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8BB71C4-EAE1-4347-A39A-157A155C97DD}" type="pres">
      <dgm:prSet presAssocID="{19A1267D-002E-40B9-9982-A7FA544A7628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F4D5B4-3ED2-43BA-A13F-D71C1824FB28}" srcId="{C924C1C0-795C-4C51-A69A-B477E1179A0E}" destId="{19A1267D-002E-40B9-9982-A7FA544A7628}" srcOrd="4" destOrd="0" parTransId="{49414682-5277-4986-88F9-1C9B41D86340}" sibTransId="{0A212E73-38E7-4F4B-A24C-5D4EF6132DC0}"/>
    <dgm:cxn modelId="{A643EB1C-7EA3-490A-991D-3623A7F57011}" srcId="{C924C1C0-795C-4C51-A69A-B477E1179A0E}" destId="{7FE1460A-1800-4AEA-A149-C9C19BD0185A}" srcOrd="0" destOrd="0" parTransId="{441DA863-DBF9-411B-9487-71C37B75F1F7}" sibTransId="{D000DEA4-1DD8-4F4A-AF37-A5335E204A0D}"/>
    <dgm:cxn modelId="{D7B64FA6-A8CB-40EC-96DD-9CA7708B3989}" type="presOf" srcId="{7FE1460A-1800-4AEA-A149-C9C19BD0185A}" destId="{CB1625C4-B048-4F47-9C6D-063785C3F96C}" srcOrd="0" destOrd="0" presId="urn:microsoft.com/office/officeart/2005/8/layout/vList3"/>
    <dgm:cxn modelId="{08C2FEEC-DD3A-4456-8006-25026B486F15}" srcId="{C924C1C0-795C-4C51-A69A-B477E1179A0E}" destId="{4A5DE63C-8F67-4E37-9810-1D9C2882A99B}" srcOrd="1" destOrd="0" parTransId="{AC340C0E-1E95-4B8D-BBE1-553778693AEB}" sibTransId="{53D2965D-2770-46B1-8107-7A9393F0748D}"/>
    <dgm:cxn modelId="{9A99987D-8FC7-4CC1-8186-B1B719609A7A}" type="presOf" srcId="{98C34776-4CDB-4B4D-9B40-3FBA776940F9}" destId="{E179E049-8C06-4446-8043-4143429632B8}" srcOrd="0" destOrd="0" presId="urn:microsoft.com/office/officeart/2005/8/layout/vList3"/>
    <dgm:cxn modelId="{EE8E9DA5-70A3-4695-831E-AFDF264D71CF}" type="presOf" srcId="{4A5DE63C-8F67-4E37-9810-1D9C2882A99B}" destId="{9EE7C303-E426-4B94-AEF0-B2DB78237A41}" srcOrd="0" destOrd="0" presId="urn:microsoft.com/office/officeart/2005/8/layout/vList3"/>
    <dgm:cxn modelId="{EFBC918F-4D24-4C8B-A4D1-5BBE7DA0A588}" type="presOf" srcId="{8AF5193B-61F4-417E-B1E2-FB21BD06BD02}" destId="{FA6126A7-DB73-463B-BF90-75EF15C4E3EF}" srcOrd="0" destOrd="0" presId="urn:microsoft.com/office/officeart/2005/8/layout/vList3"/>
    <dgm:cxn modelId="{7452DB79-60B9-431F-B2E4-5B2BED3FA8FC}" srcId="{C924C1C0-795C-4C51-A69A-B477E1179A0E}" destId="{8AF5193B-61F4-417E-B1E2-FB21BD06BD02}" srcOrd="3" destOrd="0" parTransId="{197E1353-3270-4280-A8D5-3D944B85F7A5}" sibTransId="{DE6394A7-94B5-4566-BF16-34CC16E18768}"/>
    <dgm:cxn modelId="{D89B727A-E3B2-4135-96E1-87885CF3A0ED}" srcId="{C924C1C0-795C-4C51-A69A-B477E1179A0E}" destId="{98C34776-4CDB-4B4D-9B40-3FBA776940F9}" srcOrd="2" destOrd="0" parTransId="{B7EA5A56-C557-4C68-A4D7-26C3395598F3}" sibTransId="{A79D028D-A395-410D-8A22-77743239CD6F}"/>
    <dgm:cxn modelId="{81D542B1-84B7-4AF9-A75F-83A7A496DE1A}" type="presOf" srcId="{C924C1C0-795C-4C51-A69A-B477E1179A0E}" destId="{1AD78A13-CB2C-4F27-9B44-70309E0DE836}" srcOrd="0" destOrd="0" presId="urn:microsoft.com/office/officeart/2005/8/layout/vList3"/>
    <dgm:cxn modelId="{D9A739BC-37A8-406F-813A-FA27B00014C8}" type="presOf" srcId="{19A1267D-002E-40B9-9982-A7FA544A7628}" destId="{88BB71C4-EAE1-4347-A39A-157A155C97DD}" srcOrd="0" destOrd="0" presId="urn:microsoft.com/office/officeart/2005/8/layout/vList3"/>
    <dgm:cxn modelId="{B0888086-621C-4CBA-8377-16091A49CEFC}" type="presParOf" srcId="{1AD78A13-CB2C-4F27-9B44-70309E0DE836}" destId="{4F98EB04-8524-4C12-8C7B-8056D7AFF228}" srcOrd="0" destOrd="0" presId="urn:microsoft.com/office/officeart/2005/8/layout/vList3"/>
    <dgm:cxn modelId="{6677EDEB-C66B-47C5-B751-EE69F4F2A3F1}" type="presParOf" srcId="{4F98EB04-8524-4C12-8C7B-8056D7AFF228}" destId="{E6CCF8CB-01D9-4B7C-A92B-F6CDCF5709AF}" srcOrd="0" destOrd="0" presId="urn:microsoft.com/office/officeart/2005/8/layout/vList3"/>
    <dgm:cxn modelId="{294A151A-4F68-4B76-A012-A087E22E1E1D}" type="presParOf" srcId="{4F98EB04-8524-4C12-8C7B-8056D7AFF228}" destId="{CB1625C4-B048-4F47-9C6D-063785C3F96C}" srcOrd="1" destOrd="0" presId="urn:microsoft.com/office/officeart/2005/8/layout/vList3"/>
    <dgm:cxn modelId="{3A7981AC-65EF-4D3F-A39D-BAC3FFBCC33D}" type="presParOf" srcId="{1AD78A13-CB2C-4F27-9B44-70309E0DE836}" destId="{B2BDEB68-2057-44BD-8714-BF63CEFDAEEF}" srcOrd="1" destOrd="0" presId="urn:microsoft.com/office/officeart/2005/8/layout/vList3"/>
    <dgm:cxn modelId="{EBFCA35B-F90F-44ED-A494-C87503A17711}" type="presParOf" srcId="{1AD78A13-CB2C-4F27-9B44-70309E0DE836}" destId="{D4671DB1-2D0C-41DA-8D96-9A9C953FCE66}" srcOrd="2" destOrd="0" presId="urn:microsoft.com/office/officeart/2005/8/layout/vList3"/>
    <dgm:cxn modelId="{78122491-35B4-470A-92B9-B18ABB8A0B6F}" type="presParOf" srcId="{D4671DB1-2D0C-41DA-8D96-9A9C953FCE66}" destId="{57DD7F09-54B9-4894-BA44-080BB5897D06}" srcOrd="0" destOrd="0" presId="urn:microsoft.com/office/officeart/2005/8/layout/vList3"/>
    <dgm:cxn modelId="{A466F469-C722-4715-A4AB-FBECEBC44308}" type="presParOf" srcId="{D4671DB1-2D0C-41DA-8D96-9A9C953FCE66}" destId="{9EE7C303-E426-4B94-AEF0-B2DB78237A41}" srcOrd="1" destOrd="0" presId="urn:microsoft.com/office/officeart/2005/8/layout/vList3"/>
    <dgm:cxn modelId="{DFC5F91C-FAA5-412D-800E-9C35F13CB4A8}" type="presParOf" srcId="{1AD78A13-CB2C-4F27-9B44-70309E0DE836}" destId="{F603163F-32EF-41CF-B6C5-DB4E10D05F34}" srcOrd="3" destOrd="0" presId="urn:microsoft.com/office/officeart/2005/8/layout/vList3"/>
    <dgm:cxn modelId="{3DAF58BA-BB5A-47F1-A95F-20D441CAE40D}" type="presParOf" srcId="{1AD78A13-CB2C-4F27-9B44-70309E0DE836}" destId="{B4097743-3156-43EF-A865-C3852D52A0B0}" srcOrd="4" destOrd="0" presId="urn:microsoft.com/office/officeart/2005/8/layout/vList3"/>
    <dgm:cxn modelId="{DA68851E-ABCE-4F46-99DA-D05F0530665E}" type="presParOf" srcId="{B4097743-3156-43EF-A865-C3852D52A0B0}" destId="{A284A8A4-7AA9-4800-B411-2E48AA323728}" srcOrd="0" destOrd="0" presId="urn:microsoft.com/office/officeart/2005/8/layout/vList3"/>
    <dgm:cxn modelId="{0BC05FFA-4C3E-4EDA-A1D5-45015A4546FF}" type="presParOf" srcId="{B4097743-3156-43EF-A865-C3852D52A0B0}" destId="{E179E049-8C06-4446-8043-4143429632B8}" srcOrd="1" destOrd="0" presId="urn:microsoft.com/office/officeart/2005/8/layout/vList3"/>
    <dgm:cxn modelId="{0C9F0449-55B5-4494-888A-3906FDE8B13C}" type="presParOf" srcId="{1AD78A13-CB2C-4F27-9B44-70309E0DE836}" destId="{57C669C0-D4A7-4C0C-858C-FFD4A4FE95C7}" srcOrd="5" destOrd="0" presId="urn:microsoft.com/office/officeart/2005/8/layout/vList3"/>
    <dgm:cxn modelId="{53DEAE04-F48C-4388-8012-14A7577808B7}" type="presParOf" srcId="{1AD78A13-CB2C-4F27-9B44-70309E0DE836}" destId="{2E0D30D5-1C85-4469-B1EB-B5C9FB05986D}" srcOrd="6" destOrd="0" presId="urn:microsoft.com/office/officeart/2005/8/layout/vList3"/>
    <dgm:cxn modelId="{73F616EF-F3F4-47BF-AF8E-2F861042717A}" type="presParOf" srcId="{2E0D30D5-1C85-4469-B1EB-B5C9FB05986D}" destId="{787001F2-BAD8-4125-ACE6-75C8AAA70277}" srcOrd="0" destOrd="0" presId="urn:microsoft.com/office/officeart/2005/8/layout/vList3"/>
    <dgm:cxn modelId="{38F56E8F-8F13-4E15-9B26-E988D436DCFC}" type="presParOf" srcId="{2E0D30D5-1C85-4469-B1EB-B5C9FB05986D}" destId="{FA6126A7-DB73-463B-BF90-75EF15C4E3EF}" srcOrd="1" destOrd="0" presId="urn:microsoft.com/office/officeart/2005/8/layout/vList3"/>
    <dgm:cxn modelId="{24E0303B-3D39-437C-B9EE-758C347B2BA7}" type="presParOf" srcId="{1AD78A13-CB2C-4F27-9B44-70309E0DE836}" destId="{65009E39-3845-4C6E-AE38-30216E4D36C3}" srcOrd="7" destOrd="0" presId="urn:microsoft.com/office/officeart/2005/8/layout/vList3"/>
    <dgm:cxn modelId="{927E1149-A19C-4DD6-9968-25A425A7C5E0}" type="presParOf" srcId="{1AD78A13-CB2C-4F27-9B44-70309E0DE836}" destId="{B72508A7-34E6-4D48-9152-61BE3344AD6B}" srcOrd="8" destOrd="0" presId="urn:microsoft.com/office/officeart/2005/8/layout/vList3"/>
    <dgm:cxn modelId="{4647846D-A03D-4C34-AC3E-45EC0761F19E}" type="presParOf" srcId="{B72508A7-34E6-4D48-9152-61BE3344AD6B}" destId="{589F8D3A-C1BC-4421-8A90-645D1A061C6D}" srcOrd="0" destOrd="0" presId="urn:microsoft.com/office/officeart/2005/8/layout/vList3"/>
    <dgm:cxn modelId="{B4EB3BB0-6956-44E5-9B88-F43BEAFC6E46}" type="presParOf" srcId="{B72508A7-34E6-4D48-9152-61BE3344AD6B}" destId="{88BB71C4-EAE1-4347-A39A-157A155C97D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24C1C0-795C-4C51-A69A-B477E1179A0E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04ABB97-9BF5-472F-AE53-56CE9DC32009}">
      <dgm:prSet/>
      <dgm:spPr/>
      <dgm:t>
        <a:bodyPr/>
        <a:lstStyle/>
        <a:p>
          <a:r>
            <a:rPr lang="ru-RU" dirty="0" smtClean="0"/>
            <a:t>МБОУ «Новоозерновская ОШ»</a:t>
          </a:r>
          <a:endParaRPr lang="ru-RU" dirty="0"/>
        </a:p>
      </dgm:t>
    </dgm:pt>
    <dgm:pt modelId="{069D36DE-79D5-47D0-8A8F-676AB2F9321B}" type="sibTrans" cxnId="{0AE02C1D-DE7D-4CAB-B206-524D7AC03ADE}">
      <dgm:prSet/>
      <dgm:spPr/>
      <dgm:t>
        <a:bodyPr/>
        <a:lstStyle/>
        <a:p>
          <a:endParaRPr lang="ru-RU"/>
        </a:p>
      </dgm:t>
    </dgm:pt>
    <dgm:pt modelId="{E9D4321A-97C2-4F87-94E6-524E0C3E84D1}" type="parTrans" cxnId="{0AE02C1D-DE7D-4CAB-B206-524D7AC03ADE}">
      <dgm:prSet/>
      <dgm:spPr/>
      <dgm:t>
        <a:bodyPr/>
        <a:lstStyle/>
        <a:p>
          <a:endParaRPr lang="ru-RU"/>
        </a:p>
      </dgm:t>
    </dgm:pt>
    <dgm:pt modelId="{C3353C9F-F915-4571-8BBE-A8189050B88E}">
      <dgm:prSet phldrT="[Текст]"/>
      <dgm:spPr/>
      <dgm:t>
        <a:bodyPr/>
        <a:lstStyle/>
        <a:p>
          <a:r>
            <a:rPr lang="ru-RU" dirty="0" smtClean="0"/>
            <a:t>МБОУ Салбинская СОШ</a:t>
          </a:r>
          <a:endParaRPr lang="ru-RU" dirty="0"/>
        </a:p>
      </dgm:t>
    </dgm:pt>
    <dgm:pt modelId="{86790781-E87B-4715-BB02-0C78B66B7773}" type="sibTrans" cxnId="{9AA7DF4A-40D8-4BBB-8134-C20DD07257CC}">
      <dgm:prSet/>
      <dgm:spPr/>
      <dgm:t>
        <a:bodyPr/>
        <a:lstStyle/>
        <a:p>
          <a:endParaRPr lang="ru-RU"/>
        </a:p>
      </dgm:t>
    </dgm:pt>
    <dgm:pt modelId="{2244854D-B30C-488D-8476-760E24C1B1CF}" type="parTrans" cxnId="{9AA7DF4A-40D8-4BBB-8134-C20DD07257CC}">
      <dgm:prSet/>
      <dgm:spPr/>
      <dgm:t>
        <a:bodyPr/>
        <a:lstStyle/>
        <a:p>
          <a:endParaRPr lang="ru-RU"/>
        </a:p>
      </dgm:t>
    </dgm:pt>
    <dgm:pt modelId="{224747BF-C2F0-4256-8350-14A6D084A069}">
      <dgm:prSet/>
      <dgm:spPr/>
      <dgm:t>
        <a:bodyPr/>
        <a:lstStyle/>
        <a:p>
          <a:r>
            <a:rPr lang="ru-RU" dirty="0" smtClean="0"/>
            <a:t>МБУ Ермаковский ЦДО</a:t>
          </a:r>
          <a:endParaRPr lang="ru-RU" dirty="0"/>
        </a:p>
      </dgm:t>
    </dgm:pt>
    <dgm:pt modelId="{4CF20BD0-8698-4285-A184-2C5F86272FE1}" type="sibTrans" cxnId="{4BF1E112-B7E2-4293-B0D5-24860957C3BC}">
      <dgm:prSet/>
      <dgm:spPr/>
      <dgm:t>
        <a:bodyPr/>
        <a:lstStyle/>
        <a:p>
          <a:endParaRPr lang="ru-RU"/>
        </a:p>
      </dgm:t>
    </dgm:pt>
    <dgm:pt modelId="{9AE496EA-EDA8-44A8-B2EF-8F57555938A0}" type="parTrans" cxnId="{4BF1E112-B7E2-4293-B0D5-24860957C3BC}">
      <dgm:prSet/>
      <dgm:spPr/>
      <dgm:t>
        <a:bodyPr/>
        <a:lstStyle/>
        <a:p>
          <a:endParaRPr lang="ru-RU"/>
        </a:p>
      </dgm:t>
    </dgm:pt>
    <dgm:pt modelId="{43E9E431-06D4-424F-8080-9B667A17A307}">
      <dgm:prSet/>
      <dgm:spPr/>
      <dgm:t>
        <a:bodyPr/>
        <a:lstStyle/>
        <a:p>
          <a:r>
            <a:rPr lang="ru-RU" dirty="0" smtClean="0"/>
            <a:t>МБОУ Ермаковская СШ№1</a:t>
          </a:r>
          <a:endParaRPr lang="ru-RU" dirty="0"/>
        </a:p>
      </dgm:t>
    </dgm:pt>
    <dgm:pt modelId="{C14F665D-ECA8-49B1-AFC3-CD95A7923E72}" type="parTrans" cxnId="{9C6838F9-110B-446B-82BE-102180F56E5F}">
      <dgm:prSet/>
      <dgm:spPr/>
      <dgm:t>
        <a:bodyPr/>
        <a:lstStyle/>
        <a:p>
          <a:endParaRPr lang="ru-RU"/>
        </a:p>
      </dgm:t>
    </dgm:pt>
    <dgm:pt modelId="{C046E892-CE41-4CCC-A750-803131A5D977}" type="sibTrans" cxnId="{9C6838F9-110B-446B-82BE-102180F56E5F}">
      <dgm:prSet/>
      <dgm:spPr/>
      <dgm:t>
        <a:bodyPr/>
        <a:lstStyle/>
        <a:p>
          <a:endParaRPr lang="ru-RU"/>
        </a:p>
      </dgm:t>
    </dgm:pt>
    <dgm:pt modelId="{51EBD944-6724-4EFE-B572-CA0FE00F8F17}">
      <dgm:prSet phldrT="[Текст]"/>
      <dgm:spPr/>
      <dgm:t>
        <a:bodyPr/>
        <a:lstStyle/>
        <a:p>
          <a:r>
            <a:rPr lang="ru-RU" dirty="0" smtClean="0"/>
            <a:t>МБОУ Танзыбейская СОШ»</a:t>
          </a:r>
          <a:endParaRPr lang="ru-RU" dirty="0"/>
        </a:p>
      </dgm:t>
    </dgm:pt>
    <dgm:pt modelId="{CC8DDA5E-5C7D-41D9-A590-A037FC3CCF54}" type="sibTrans" cxnId="{1B5F866C-94B1-4995-B101-9892B1F47D11}">
      <dgm:prSet/>
      <dgm:spPr/>
      <dgm:t>
        <a:bodyPr/>
        <a:lstStyle/>
        <a:p>
          <a:endParaRPr lang="ru-RU"/>
        </a:p>
      </dgm:t>
    </dgm:pt>
    <dgm:pt modelId="{6AD60D4F-A9A2-4752-AA42-023EFC971011}" type="parTrans" cxnId="{1B5F866C-94B1-4995-B101-9892B1F47D11}">
      <dgm:prSet/>
      <dgm:spPr/>
      <dgm:t>
        <a:bodyPr/>
        <a:lstStyle/>
        <a:p>
          <a:endParaRPr lang="ru-RU"/>
        </a:p>
      </dgm:t>
    </dgm:pt>
    <dgm:pt modelId="{E013F284-23E1-4D4F-8F39-31AFBC862ECE}">
      <dgm:prSet/>
      <dgm:spPr/>
      <dgm:t>
        <a:bodyPr/>
        <a:lstStyle/>
        <a:p>
          <a:r>
            <a:rPr lang="ru-RU" dirty="0" smtClean="0"/>
            <a:t>МБДОУ Ермаковский детский сад №2</a:t>
          </a:r>
          <a:endParaRPr lang="ru-RU" dirty="0"/>
        </a:p>
      </dgm:t>
    </dgm:pt>
    <dgm:pt modelId="{57EA2B0B-B2F0-44DA-9373-EF2B79579C66}" type="parTrans" cxnId="{4BDB25DA-189D-4B29-9949-B32DEB3A6472}">
      <dgm:prSet/>
      <dgm:spPr/>
      <dgm:t>
        <a:bodyPr/>
        <a:lstStyle/>
        <a:p>
          <a:endParaRPr lang="ru-RU"/>
        </a:p>
      </dgm:t>
    </dgm:pt>
    <dgm:pt modelId="{A473B750-E92C-44B8-A36A-100FCC62A227}" type="sibTrans" cxnId="{4BDB25DA-189D-4B29-9949-B32DEB3A6472}">
      <dgm:prSet/>
      <dgm:spPr/>
      <dgm:t>
        <a:bodyPr/>
        <a:lstStyle/>
        <a:p>
          <a:endParaRPr lang="ru-RU"/>
        </a:p>
      </dgm:t>
    </dgm:pt>
    <dgm:pt modelId="{26CAAB99-7E7C-4E37-AF50-F7C2F927BB84}">
      <dgm:prSet/>
      <dgm:spPr/>
      <dgm:t>
        <a:bodyPr/>
        <a:lstStyle/>
        <a:p>
          <a:r>
            <a:rPr lang="ru-RU" dirty="0" smtClean="0"/>
            <a:t>МБДОУ Ермаковский детский сад №2</a:t>
          </a:r>
          <a:endParaRPr lang="ru-RU" dirty="0"/>
        </a:p>
      </dgm:t>
    </dgm:pt>
    <dgm:pt modelId="{5502B7D3-C2E9-482F-9FF2-DB273190A57F}" type="parTrans" cxnId="{EB50CC01-C5BD-4681-89F1-782CD6795A97}">
      <dgm:prSet/>
      <dgm:spPr/>
      <dgm:t>
        <a:bodyPr/>
        <a:lstStyle/>
        <a:p>
          <a:endParaRPr lang="ru-RU"/>
        </a:p>
      </dgm:t>
    </dgm:pt>
    <dgm:pt modelId="{D68C169F-6F23-4B0D-9D2E-D01019820F23}" type="sibTrans" cxnId="{EB50CC01-C5BD-4681-89F1-782CD6795A97}">
      <dgm:prSet/>
      <dgm:spPr/>
      <dgm:t>
        <a:bodyPr/>
        <a:lstStyle/>
        <a:p>
          <a:endParaRPr lang="ru-RU"/>
        </a:p>
      </dgm:t>
    </dgm:pt>
    <dgm:pt modelId="{274E8478-4C00-44ED-AE47-78EE62337022}" type="pres">
      <dgm:prSet presAssocID="{C924C1C0-795C-4C51-A69A-B477E1179A0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013478-62E1-4929-B3C8-115420348912}" type="pres">
      <dgm:prSet presAssocID="{C3353C9F-F915-4571-8BBE-A8189050B88E}" presName="composite" presStyleCnt="0"/>
      <dgm:spPr/>
      <dgm:t>
        <a:bodyPr/>
        <a:lstStyle/>
        <a:p>
          <a:endParaRPr lang="ru-RU"/>
        </a:p>
      </dgm:t>
    </dgm:pt>
    <dgm:pt modelId="{05E918C1-93DA-4FF4-A5D9-283A923FBBA1}" type="pres">
      <dgm:prSet presAssocID="{C3353C9F-F915-4571-8BBE-A8189050B88E}" presName="imgShp" presStyleLbl="fgImgPlace1" presStyleIdx="0" presStyleCnt="7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98AC7E-DCF3-45CD-B97F-0788E4317E5E}" type="pres">
      <dgm:prSet presAssocID="{C3353C9F-F915-4571-8BBE-A8189050B88E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D602E-AF24-4611-99AE-2AAE2D724AD3}" type="pres">
      <dgm:prSet presAssocID="{86790781-E87B-4715-BB02-0C78B66B7773}" presName="spacing" presStyleCnt="0"/>
      <dgm:spPr/>
      <dgm:t>
        <a:bodyPr/>
        <a:lstStyle/>
        <a:p>
          <a:endParaRPr lang="ru-RU"/>
        </a:p>
      </dgm:t>
    </dgm:pt>
    <dgm:pt modelId="{1FEB7289-D974-46CC-8F49-360F1DB0B2FB}" type="pres">
      <dgm:prSet presAssocID="{51EBD944-6724-4EFE-B572-CA0FE00F8F17}" presName="composite" presStyleCnt="0"/>
      <dgm:spPr/>
      <dgm:t>
        <a:bodyPr/>
        <a:lstStyle/>
        <a:p>
          <a:endParaRPr lang="ru-RU"/>
        </a:p>
      </dgm:t>
    </dgm:pt>
    <dgm:pt modelId="{CA104436-F6F3-424F-9F4A-59664B03BD39}" type="pres">
      <dgm:prSet presAssocID="{51EBD944-6724-4EFE-B572-CA0FE00F8F17}" presName="imgShp" presStyleLbl="fgImgPlace1" presStyleIdx="1" presStyleCnt="7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95595A-7391-43C8-9725-281F322050AD}" type="pres">
      <dgm:prSet presAssocID="{51EBD944-6724-4EFE-B572-CA0FE00F8F17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CCB6D-7CB7-4060-9A70-191B0E56AD94}" type="pres">
      <dgm:prSet presAssocID="{CC8DDA5E-5C7D-41D9-A590-A037FC3CCF54}" presName="spacing" presStyleCnt="0"/>
      <dgm:spPr/>
      <dgm:t>
        <a:bodyPr/>
        <a:lstStyle/>
        <a:p>
          <a:endParaRPr lang="ru-RU"/>
        </a:p>
      </dgm:t>
    </dgm:pt>
    <dgm:pt modelId="{C762AB3A-E2CE-4B1E-8B5D-DDFD805BFDEF}" type="pres">
      <dgm:prSet presAssocID="{204ABB97-9BF5-472F-AE53-56CE9DC32009}" presName="composite" presStyleCnt="0"/>
      <dgm:spPr/>
      <dgm:t>
        <a:bodyPr/>
        <a:lstStyle/>
        <a:p>
          <a:endParaRPr lang="ru-RU"/>
        </a:p>
      </dgm:t>
    </dgm:pt>
    <dgm:pt modelId="{F86616FF-B20C-44B3-ABEB-185B774BF9D2}" type="pres">
      <dgm:prSet presAssocID="{204ABB97-9BF5-472F-AE53-56CE9DC32009}" presName="imgShp" presStyleLbl="fgImgPlace1" presStyleIdx="2" presStyleCnt="7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166D956-5025-4F12-B62F-31400AC2E6B6}" type="pres">
      <dgm:prSet presAssocID="{204ABB97-9BF5-472F-AE53-56CE9DC32009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38843-1508-4B99-B37D-3108DE8C40BF}" type="pres">
      <dgm:prSet presAssocID="{069D36DE-79D5-47D0-8A8F-676AB2F9321B}" presName="spacing" presStyleCnt="0"/>
      <dgm:spPr/>
      <dgm:t>
        <a:bodyPr/>
        <a:lstStyle/>
        <a:p>
          <a:endParaRPr lang="ru-RU"/>
        </a:p>
      </dgm:t>
    </dgm:pt>
    <dgm:pt modelId="{B8A6B139-3A03-4500-8E0A-12CAE38313F5}" type="pres">
      <dgm:prSet presAssocID="{224747BF-C2F0-4256-8350-14A6D084A069}" presName="composite" presStyleCnt="0"/>
      <dgm:spPr/>
      <dgm:t>
        <a:bodyPr/>
        <a:lstStyle/>
        <a:p>
          <a:endParaRPr lang="ru-RU"/>
        </a:p>
      </dgm:t>
    </dgm:pt>
    <dgm:pt modelId="{FA0FB78E-396D-498E-9BDB-3B9F6BEF4C46}" type="pres">
      <dgm:prSet presAssocID="{224747BF-C2F0-4256-8350-14A6D084A069}" presName="imgShp" presStyleLbl="fgImgPlace1" presStyleIdx="3" presStyleCnt="7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70CCAD6-EF01-46CD-B0C2-BBAD232040A6}" type="pres">
      <dgm:prSet presAssocID="{224747BF-C2F0-4256-8350-14A6D084A069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0106D-5B64-47DC-ABB1-07C65CD3F992}" type="pres">
      <dgm:prSet presAssocID="{4CF20BD0-8698-4285-A184-2C5F86272FE1}" presName="spacing" presStyleCnt="0"/>
      <dgm:spPr/>
      <dgm:t>
        <a:bodyPr/>
        <a:lstStyle/>
        <a:p>
          <a:endParaRPr lang="ru-RU"/>
        </a:p>
      </dgm:t>
    </dgm:pt>
    <dgm:pt modelId="{F450F040-97DA-41F0-ADC5-5D4F69A81E07}" type="pres">
      <dgm:prSet presAssocID="{43E9E431-06D4-424F-8080-9B667A17A307}" presName="composite" presStyleCnt="0"/>
      <dgm:spPr/>
      <dgm:t>
        <a:bodyPr/>
        <a:lstStyle/>
        <a:p>
          <a:endParaRPr lang="ru-RU"/>
        </a:p>
      </dgm:t>
    </dgm:pt>
    <dgm:pt modelId="{71ED347F-4167-419B-8557-CA9B56CEE2E5}" type="pres">
      <dgm:prSet presAssocID="{43E9E431-06D4-424F-8080-9B667A17A307}" presName="imgShp" presStyleLbl="fgImgPlace1" presStyleIdx="4" presStyleCnt="7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14156F-AD8A-4873-B7D4-F78A8F95D35F}" type="pres">
      <dgm:prSet presAssocID="{43E9E431-06D4-424F-8080-9B667A17A307}" presName="txShp" presStyleLbl="node1" presStyleIdx="4" presStyleCnt="7" custLinFactNeighborX="-230" custLinFactNeighborY="5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DFDD8D-F4C0-4C78-8216-3754D31BDA6A}" type="pres">
      <dgm:prSet presAssocID="{C046E892-CE41-4CCC-A750-803131A5D977}" presName="spacing" presStyleCnt="0"/>
      <dgm:spPr/>
      <dgm:t>
        <a:bodyPr/>
        <a:lstStyle/>
        <a:p>
          <a:endParaRPr lang="ru-RU"/>
        </a:p>
      </dgm:t>
    </dgm:pt>
    <dgm:pt modelId="{46017D4D-8390-4A32-AB7C-E8396EAAA8B9}" type="pres">
      <dgm:prSet presAssocID="{E013F284-23E1-4D4F-8F39-31AFBC862ECE}" presName="composite" presStyleCnt="0"/>
      <dgm:spPr/>
      <dgm:t>
        <a:bodyPr/>
        <a:lstStyle/>
        <a:p>
          <a:endParaRPr lang="ru-RU"/>
        </a:p>
      </dgm:t>
    </dgm:pt>
    <dgm:pt modelId="{B139DE8E-60B4-42A6-A5AB-0D276BDD3CFF}" type="pres">
      <dgm:prSet presAssocID="{E013F284-23E1-4D4F-8F39-31AFBC862ECE}" presName="imgShp" presStyleLbl="fgImgPlace1" presStyleIdx="5" presStyleCnt="7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1996CD3-6F19-4C92-AD07-80F0A1A27D34}" type="pres">
      <dgm:prSet presAssocID="{E013F284-23E1-4D4F-8F39-31AFBC862ECE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B79EF-8CB1-4067-913E-39F8D0C29F8B}" type="pres">
      <dgm:prSet presAssocID="{A473B750-E92C-44B8-A36A-100FCC62A227}" presName="spacing" presStyleCnt="0"/>
      <dgm:spPr/>
    </dgm:pt>
    <dgm:pt modelId="{6D28EFDB-4D37-49EC-AED4-B43B1AE309BE}" type="pres">
      <dgm:prSet presAssocID="{26CAAB99-7E7C-4E37-AF50-F7C2F927BB84}" presName="composite" presStyleCnt="0"/>
      <dgm:spPr/>
    </dgm:pt>
    <dgm:pt modelId="{B34F60F8-571F-4122-9E64-CFE358094719}" type="pres">
      <dgm:prSet presAssocID="{26CAAB99-7E7C-4E37-AF50-F7C2F927BB84}" presName="imgShp" presStyleLbl="fgImgPlace1" presStyleIdx="6" presStyleCnt="7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4AEEDB-1BE3-4F30-91E9-AA383687F12F}" type="pres">
      <dgm:prSet presAssocID="{26CAAB99-7E7C-4E37-AF50-F7C2F927BB84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DB25DA-189D-4B29-9949-B32DEB3A6472}" srcId="{C924C1C0-795C-4C51-A69A-B477E1179A0E}" destId="{E013F284-23E1-4D4F-8F39-31AFBC862ECE}" srcOrd="5" destOrd="0" parTransId="{57EA2B0B-B2F0-44DA-9373-EF2B79579C66}" sibTransId="{A473B750-E92C-44B8-A36A-100FCC62A227}"/>
    <dgm:cxn modelId="{DDE9730F-F8AA-4B2E-B45B-6100B08F534D}" type="presOf" srcId="{E013F284-23E1-4D4F-8F39-31AFBC862ECE}" destId="{21996CD3-6F19-4C92-AD07-80F0A1A27D34}" srcOrd="0" destOrd="0" presId="urn:microsoft.com/office/officeart/2005/8/layout/vList3"/>
    <dgm:cxn modelId="{9C6838F9-110B-446B-82BE-102180F56E5F}" srcId="{C924C1C0-795C-4C51-A69A-B477E1179A0E}" destId="{43E9E431-06D4-424F-8080-9B667A17A307}" srcOrd="4" destOrd="0" parTransId="{C14F665D-ECA8-49B1-AFC3-CD95A7923E72}" sibTransId="{C046E892-CE41-4CCC-A750-803131A5D977}"/>
    <dgm:cxn modelId="{618F8C15-61D0-43EF-998C-FFAB1E552E51}" type="presOf" srcId="{C3353C9F-F915-4571-8BBE-A8189050B88E}" destId="{DA98AC7E-DCF3-45CD-B97F-0788E4317E5E}" srcOrd="0" destOrd="0" presId="urn:microsoft.com/office/officeart/2005/8/layout/vList3"/>
    <dgm:cxn modelId="{8A65FA0F-4892-43DC-8CE3-2C41CB6D383F}" type="presOf" srcId="{51EBD944-6724-4EFE-B572-CA0FE00F8F17}" destId="{DE95595A-7391-43C8-9725-281F322050AD}" srcOrd="0" destOrd="0" presId="urn:microsoft.com/office/officeart/2005/8/layout/vList3"/>
    <dgm:cxn modelId="{0AE02C1D-DE7D-4CAB-B206-524D7AC03ADE}" srcId="{C924C1C0-795C-4C51-A69A-B477E1179A0E}" destId="{204ABB97-9BF5-472F-AE53-56CE9DC32009}" srcOrd="2" destOrd="0" parTransId="{E9D4321A-97C2-4F87-94E6-524E0C3E84D1}" sibTransId="{069D36DE-79D5-47D0-8A8F-676AB2F9321B}"/>
    <dgm:cxn modelId="{669758C2-8AC9-4AFD-AD15-F7C893CEA121}" type="presOf" srcId="{204ABB97-9BF5-472F-AE53-56CE9DC32009}" destId="{6166D956-5025-4F12-B62F-31400AC2E6B6}" srcOrd="0" destOrd="0" presId="urn:microsoft.com/office/officeart/2005/8/layout/vList3"/>
    <dgm:cxn modelId="{1B5F866C-94B1-4995-B101-9892B1F47D11}" srcId="{C924C1C0-795C-4C51-A69A-B477E1179A0E}" destId="{51EBD944-6724-4EFE-B572-CA0FE00F8F17}" srcOrd="1" destOrd="0" parTransId="{6AD60D4F-A9A2-4752-AA42-023EFC971011}" sibTransId="{CC8DDA5E-5C7D-41D9-A590-A037FC3CCF54}"/>
    <dgm:cxn modelId="{95BEAF48-2A48-4534-81DB-4318D3615406}" type="presOf" srcId="{26CAAB99-7E7C-4E37-AF50-F7C2F927BB84}" destId="{A34AEEDB-1BE3-4F30-91E9-AA383687F12F}" srcOrd="0" destOrd="0" presId="urn:microsoft.com/office/officeart/2005/8/layout/vList3"/>
    <dgm:cxn modelId="{9A54433A-B17E-4802-AB1B-0B4C85C424FD}" type="presOf" srcId="{224747BF-C2F0-4256-8350-14A6D084A069}" destId="{870CCAD6-EF01-46CD-B0C2-BBAD232040A6}" srcOrd="0" destOrd="0" presId="urn:microsoft.com/office/officeart/2005/8/layout/vList3"/>
    <dgm:cxn modelId="{D3685CEA-2202-4DB2-850A-A436203A3CB9}" type="presOf" srcId="{43E9E431-06D4-424F-8080-9B667A17A307}" destId="{F014156F-AD8A-4873-B7D4-F78A8F95D35F}" srcOrd="0" destOrd="0" presId="urn:microsoft.com/office/officeart/2005/8/layout/vList3"/>
    <dgm:cxn modelId="{EB50CC01-C5BD-4681-89F1-782CD6795A97}" srcId="{C924C1C0-795C-4C51-A69A-B477E1179A0E}" destId="{26CAAB99-7E7C-4E37-AF50-F7C2F927BB84}" srcOrd="6" destOrd="0" parTransId="{5502B7D3-C2E9-482F-9FF2-DB273190A57F}" sibTransId="{D68C169F-6F23-4B0D-9D2E-D01019820F23}"/>
    <dgm:cxn modelId="{9AA7DF4A-40D8-4BBB-8134-C20DD07257CC}" srcId="{C924C1C0-795C-4C51-A69A-B477E1179A0E}" destId="{C3353C9F-F915-4571-8BBE-A8189050B88E}" srcOrd="0" destOrd="0" parTransId="{2244854D-B30C-488D-8476-760E24C1B1CF}" sibTransId="{86790781-E87B-4715-BB02-0C78B66B7773}"/>
    <dgm:cxn modelId="{4BF1E112-B7E2-4293-B0D5-24860957C3BC}" srcId="{C924C1C0-795C-4C51-A69A-B477E1179A0E}" destId="{224747BF-C2F0-4256-8350-14A6D084A069}" srcOrd="3" destOrd="0" parTransId="{9AE496EA-EDA8-44A8-B2EF-8F57555938A0}" sibTransId="{4CF20BD0-8698-4285-A184-2C5F86272FE1}"/>
    <dgm:cxn modelId="{9A83B42D-8002-4B9E-8A42-0B76088F3656}" type="presOf" srcId="{C924C1C0-795C-4C51-A69A-B477E1179A0E}" destId="{274E8478-4C00-44ED-AE47-78EE62337022}" srcOrd="0" destOrd="0" presId="urn:microsoft.com/office/officeart/2005/8/layout/vList3"/>
    <dgm:cxn modelId="{61913555-4833-476D-A677-F88972FA4ADD}" type="presParOf" srcId="{274E8478-4C00-44ED-AE47-78EE62337022}" destId="{16013478-62E1-4929-B3C8-115420348912}" srcOrd="0" destOrd="0" presId="urn:microsoft.com/office/officeart/2005/8/layout/vList3"/>
    <dgm:cxn modelId="{FED09782-1A46-4FFE-B210-3F66DAF4EB1D}" type="presParOf" srcId="{16013478-62E1-4929-B3C8-115420348912}" destId="{05E918C1-93DA-4FF4-A5D9-283A923FBBA1}" srcOrd="0" destOrd="0" presId="urn:microsoft.com/office/officeart/2005/8/layout/vList3"/>
    <dgm:cxn modelId="{10834CCE-E72F-475E-B979-629FDD8D7613}" type="presParOf" srcId="{16013478-62E1-4929-B3C8-115420348912}" destId="{DA98AC7E-DCF3-45CD-B97F-0788E4317E5E}" srcOrd="1" destOrd="0" presId="urn:microsoft.com/office/officeart/2005/8/layout/vList3"/>
    <dgm:cxn modelId="{4D18144C-8197-4C2B-BBE4-2B83AA84D65A}" type="presParOf" srcId="{274E8478-4C00-44ED-AE47-78EE62337022}" destId="{FE0D602E-AF24-4611-99AE-2AAE2D724AD3}" srcOrd="1" destOrd="0" presId="urn:microsoft.com/office/officeart/2005/8/layout/vList3"/>
    <dgm:cxn modelId="{2B54CC87-5203-4E8E-8765-E7E7EF916ED4}" type="presParOf" srcId="{274E8478-4C00-44ED-AE47-78EE62337022}" destId="{1FEB7289-D974-46CC-8F49-360F1DB0B2FB}" srcOrd="2" destOrd="0" presId="urn:microsoft.com/office/officeart/2005/8/layout/vList3"/>
    <dgm:cxn modelId="{0C6A59F0-0419-4CBC-8B4D-6B767E38B084}" type="presParOf" srcId="{1FEB7289-D974-46CC-8F49-360F1DB0B2FB}" destId="{CA104436-F6F3-424F-9F4A-59664B03BD39}" srcOrd="0" destOrd="0" presId="urn:microsoft.com/office/officeart/2005/8/layout/vList3"/>
    <dgm:cxn modelId="{A2838FD8-42CD-46DA-A99C-613CA4A7FC69}" type="presParOf" srcId="{1FEB7289-D974-46CC-8F49-360F1DB0B2FB}" destId="{DE95595A-7391-43C8-9725-281F322050AD}" srcOrd="1" destOrd="0" presId="urn:microsoft.com/office/officeart/2005/8/layout/vList3"/>
    <dgm:cxn modelId="{0E372ABD-E228-430F-A65C-4117B77CDB86}" type="presParOf" srcId="{274E8478-4C00-44ED-AE47-78EE62337022}" destId="{E12CCB6D-7CB7-4060-9A70-191B0E56AD94}" srcOrd="3" destOrd="0" presId="urn:microsoft.com/office/officeart/2005/8/layout/vList3"/>
    <dgm:cxn modelId="{58A1F583-B867-42AE-A29C-ECF799289F68}" type="presParOf" srcId="{274E8478-4C00-44ED-AE47-78EE62337022}" destId="{C762AB3A-E2CE-4B1E-8B5D-DDFD805BFDEF}" srcOrd="4" destOrd="0" presId="urn:microsoft.com/office/officeart/2005/8/layout/vList3"/>
    <dgm:cxn modelId="{DD1AB136-ED54-4602-962F-A3AF18A47E00}" type="presParOf" srcId="{C762AB3A-E2CE-4B1E-8B5D-DDFD805BFDEF}" destId="{F86616FF-B20C-44B3-ABEB-185B774BF9D2}" srcOrd="0" destOrd="0" presId="urn:microsoft.com/office/officeart/2005/8/layout/vList3"/>
    <dgm:cxn modelId="{80450724-4CBA-43A5-B21F-2E97489AAEE9}" type="presParOf" srcId="{C762AB3A-E2CE-4B1E-8B5D-DDFD805BFDEF}" destId="{6166D956-5025-4F12-B62F-31400AC2E6B6}" srcOrd="1" destOrd="0" presId="urn:microsoft.com/office/officeart/2005/8/layout/vList3"/>
    <dgm:cxn modelId="{6B18DCF9-C086-4722-B26D-B37ECB08CFD0}" type="presParOf" srcId="{274E8478-4C00-44ED-AE47-78EE62337022}" destId="{35738843-1508-4B99-B37D-3108DE8C40BF}" srcOrd="5" destOrd="0" presId="urn:microsoft.com/office/officeart/2005/8/layout/vList3"/>
    <dgm:cxn modelId="{0DC33E4E-D330-44C1-8F76-5B746181D95D}" type="presParOf" srcId="{274E8478-4C00-44ED-AE47-78EE62337022}" destId="{B8A6B139-3A03-4500-8E0A-12CAE38313F5}" srcOrd="6" destOrd="0" presId="urn:microsoft.com/office/officeart/2005/8/layout/vList3"/>
    <dgm:cxn modelId="{3F58A4B1-87DE-43CA-84E2-4A666B6825BB}" type="presParOf" srcId="{B8A6B139-3A03-4500-8E0A-12CAE38313F5}" destId="{FA0FB78E-396D-498E-9BDB-3B9F6BEF4C46}" srcOrd="0" destOrd="0" presId="urn:microsoft.com/office/officeart/2005/8/layout/vList3"/>
    <dgm:cxn modelId="{D94D12C5-5F30-42ED-BCFE-049A0EC2FC66}" type="presParOf" srcId="{B8A6B139-3A03-4500-8E0A-12CAE38313F5}" destId="{870CCAD6-EF01-46CD-B0C2-BBAD232040A6}" srcOrd="1" destOrd="0" presId="urn:microsoft.com/office/officeart/2005/8/layout/vList3"/>
    <dgm:cxn modelId="{4A64083B-1DC2-4B35-88BC-4D71C4FB2245}" type="presParOf" srcId="{274E8478-4C00-44ED-AE47-78EE62337022}" destId="{F870106D-5B64-47DC-ABB1-07C65CD3F992}" srcOrd="7" destOrd="0" presId="urn:microsoft.com/office/officeart/2005/8/layout/vList3"/>
    <dgm:cxn modelId="{69601A65-13DF-40C8-82A4-5B69E593E697}" type="presParOf" srcId="{274E8478-4C00-44ED-AE47-78EE62337022}" destId="{F450F040-97DA-41F0-ADC5-5D4F69A81E07}" srcOrd="8" destOrd="0" presId="urn:microsoft.com/office/officeart/2005/8/layout/vList3"/>
    <dgm:cxn modelId="{CAF8228B-EE8A-4A5D-AB0B-FA44E9D01BF1}" type="presParOf" srcId="{F450F040-97DA-41F0-ADC5-5D4F69A81E07}" destId="{71ED347F-4167-419B-8557-CA9B56CEE2E5}" srcOrd="0" destOrd="0" presId="urn:microsoft.com/office/officeart/2005/8/layout/vList3"/>
    <dgm:cxn modelId="{086DE1A8-ECD7-47B8-A271-EC310E28A5CB}" type="presParOf" srcId="{F450F040-97DA-41F0-ADC5-5D4F69A81E07}" destId="{F014156F-AD8A-4873-B7D4-F78A8F95D35F}" srcOrd="1" destOrd="0" presId="urn:microsoft.com/office/officeart/2005/8/layout/vList3"/>
    <dgm:cxn modelId="{E2E65F14-5B24-4C4B-B58F-E6019597AE91}" type="presParOf" srcId="{274E8478-4C00-44ED-AE47-78EE62337022}" destId="{69DFDD8D-F4C0-4C78-8216-3754D31BDA6A}" srcOrd="9" destOrd="0" presId="urn:microsoft.com/office/officeart/2005/8/layout/vList3"/>
    <dgm:cxn modelId="{0D2F5C34-AD46-4459-8509-03423A59A262}" type="presParOf" srcId="{274E8478-4C00-44ED-AE47-78EE62337022}" destId="{46017D4D-8390-4A32-AB7C-E8396EAAA8B9}" srcOrd="10" destOrd="0" presId="urn:microsoft.com/office/officeart/2005/8/layout/vList3"/>
    <dgm:cxn modelId="{1E708B9B-96EF-40F3-812D-01960BF7853A}" type="presParOf" srcId="{46017D4D-8390-4A32-AB7C-E8396EAAA8B9}" destId="{B139DE8E-60B4-42A6-A5AB-0D276BDD3CFF}" srcOrd="0" destOrd="0" presId="urn:microsoft.com/office/officeart/2005/8/layout/vList3"/>
    <dgm:cxn modelId="{4CC0ACB6-8346-44EC-8229-7F9EAF91FB6E}" type="presParOf" srcId="{46017D4D-8390-4A32-AB7C-E8396EAAA8B9}" destId="{21996CD3-6F19-4C92-AD07-80F0A1A27D34}" srcOrd="1" destOrd="0" presId="urn:microsoft.com/office/officeart/2005/8/layout/vList3"/>
    <dgm:cxn modelId="{783AFF67-7963-4FA4-8D70-6EBFD70D51E2}" type="presParOf" srcId="{274E8478-4C00-44ED-AE47-78EE62337022}" destId="{6E4B79EF-8CB1-4067-913E-39F8D0C29F8B}" srcOrd="11" destOrd="0" presId="urn:microsoft.com/office/officeart/2005/8/layout/vList3"/>
    <dgm:cxn modelId="{B36DC381-58B0-4191-8021-39F0EECEB7C7}" type="presParOf" srcId="{274E8478-4C00-44ED-AE47-78EE62337022}" destId="{6D28EFDB-4D37-49EC-AED4-B43B1AE309BE}" srcOrd="12" destOrd="0" presId="urn:microsoft.com/office/officeart/2005/8/layout/vList3"/>
    <dgm:cxn modelId="{66D7A8E2-1EFF-4A0A-9EE0-136D4A89B422}" type="presParOf" srcId="{6D28EFDB-4D37-49EC-AED4-B43B1AE309BE}" destId="{B34F60F8-571F-4122-9E64-CFE358094719}" srcOrd="0" destOrd="0" presId="urn:microsoft.com/office/officeart/2005/8/layout/vList3"/>
    <dgm:cxn modelId="{CE9930E1-F4F6-4E75-8F00-D028C4B37662}" type="presParOf" srcId="{6D28EFDB-4D37-49EC-AED4-B43B1AE309BE}" destId="{A34AEEDB-1BE3-4F30-91E9-AA383687F12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DF42AD-4169-4E60-995E-DB0C04A16AD7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E74B062-C063-42A5-B5B3-18DEE9CCE39B}">
      <dgm:prSet/>
      <dgm:spPr/>
      <dgm:t>
        <a:bodyPr/>
        <a:lstStyle/>
        <a:p>
          <a:pPr rtl="0"/>
          <a:r>
            <a:rPr lang="ru-RU" b="1" dirty="0" smtClean="0">
              <a:solidFill>
                <a:srgbClr val="800000"/>
              </a:solidFill>
            </a:rPr>
            <a:t>Педагогические  практики</a:t>
          </a:r>
          <a:endParaRPr lang="ru-RU" b="1" dirty="0">
            <a:solidFill>
              <a:srgbClr val="800000"/>
            </a:solidFill>
          </a:endParaRPr>
        </a:p>
      </dgm:t>
    </dgm:pt>
    <dgm:pt modelId="{6E41EE5B-4418-4B0F-903A-01FCBF8E1D65}" type="parTrans" cxnId="{18ECDCA6-FC3A-4EB1-B0E5-919E9D8954CF}">
      <dgm:prSet/>
      <dgm:spPr/>
      <dgm:t>
        <a:bodyPr/>
        <a:lstStyle/>
        <a:p>
          <a:endParaRPr lang="ru-RU"/>
        </a:p>
      </dgm:t>
    </dgm:pt>
    <dgm:pt modelId="{02A2B950-BD3A-48CD-8FFC-D52D0F472AB9}" type="sibTrans" cxnId="{18ECDCA6-FC3A-4EB1-B0E5-919E9D8954CF}">
      <dgm:prSet/>
      <dgm:spPr/>
      <dgm:t>
        <a:bodyPr/>
        <a:lstStyle/>
        <a:p>
          <a:endParaRPr lang="ru-RU"/>
        </a:p>
      </dgm:t>
    </dgm:pt>
    <dgm:pt modelId="{2FC77DB5-699C-4464-972E-65F54CA9712F}" type="pres">
      <dgm:prSet presAssocID="{1DDF42AD-4169-4E60-995E-DB0C04A16AD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AFF7513-1F59-4E96-96C5-FE72C11F8FC9}" type="pres">
      <dgm:prSet presAssocID="{5E74B062-C063-42A5-B5B3-18DEE9CCE39B}" presName="thickLine" presStyleLbl="alignNode1" presStyleIdx="0" presStyleCnt="1"/>
      <dgm:spPr/>
    </dgm:pt>
    <dgm:pt modelId="{B4AD68E9-16D2-47B3-8F9B-32BAE09A9A3A}" type="pres">
      <dgm:prSet presAssocID="{5E74B062-C063-42A5-B5B3-18DEE9CCE39B}" presName="horz1" presStyleCnt="0"/>
      <dgm:spPr/>
    </dgm:pt>
    <dgm:pt modelId="{24069AE8-5CEA-4C6B-9EAC-0E038B73FF8F}" type="pres">
      <dgm:prSet presAssocID="{5E74B062-C063-42A5-B5B3-18DEE9CCE39B}" presName="tx1" presStyleLbl="revTx" presStyleIdx="0" presStyleCnt="1"/>
      <dgm:spPr/>
      <dgm:t>
        <a:bodyPr/>
        <a:lstStyle/>
        <a:p>
          <a:endParaRPr lang="ru-RU"/>
        </a:p>
      </dgm:t>
    </dgm:pt>
    <dgm:pt modelId="{1D0E4A7A-6C8D-448B-A520-F042875DA137}" type="pres">
      <dgm:prSet presAssocID="{5E74B062-C063-42A5-B5B3-18DEE9CCE39B}" presName="vert1" presStyleCnt="0"/>
      <dgm:spPr/>
    </dgm:pt>
  </dgm:ptLst>
  <dgm:cxnLst>
    <dgm:cxn modelId="{3EBE1FB0-C09B-4D82-B38C-89BB039C2411}" type="presOf" srcId="{1DDF42AD-4169-4E60-995E-DB0C04A16AD7}" destId="{2FC77DB5-699C-4464-972E-65F54CA9712F}" srcOrd="0" destOrd="0" presId="urn:microsoft.com/office/officeart/2008/layout/LinedList"/>
    <dgm:cxn modelId="{18ECDCA6-FC3A-4EB1-B0E5-919E9D8954CF}" srcId="{1DDF42AD-4169-4E60-995E-DB0C04A16AD7}" destId="{5E74B062-C063-42A5-B5B3-18DEE9CCE39B}" srcOrd="0" destOrd="0" parTransId="{6E41EE5B-4418-4B0F-903A-01FCBF8E1D65}" sibTransId="{02A2B950-BD3A-48CD-8FFC-D52D0F472AB9}"/>
    <dgm:cxn modelId="{7ACFEF05-A33A-4B4A-8CC0-347EBEBCB29E}" type="presOf" srcId="{5E74B062-C063-42A5-B5B3-18DEE9CCE39B}" destId="{24069AE8-5CEA-4C6B-9EAC-0E038B73FF8F}" srcOrd="0" destOrd="0" presId="urn:microsoft.com/office/officeart/2008/layout/LinedList"/>
    <dgm:cxn modelId="{875CFA34-B60E-4EBE-A65C-7C5F450EC8B1}" type="presParOf" srcId="{2FC77DB5-699C-4464-972E-65F54CA9712F}" destId="{DAFF7513-1F59-4E96-96C5-FE72C11F8FC9}" srcOrd="0" destOrd="0" presId="urn:microsoft.com/office/officeart/2008/layout/LinedList"/>
    <dgm:cxn modelId="{792C7E36-6CEA-4570-85E1-F3B08EFE2F27}" type="presParOf" srcId="{2FC77DB5-699C-4464-972E-65F54CA9712F}" destId="{B4AD68E9-16D2-47B3-8F9B-32BAE09A9A3A}" srcOrd="1" destOrd="0" presId="urn:microsoft.com/office/officeart/2008/layout/LinedList"/>
    <dgm:cxn modelId="{0F9A3FCA-3D1B-4D0B-B4BA-317F24DD420F}" type="presParOf" srcId="{B4AD68E9-16D2-47B3-8F9B-32BAE09A9A3A}" destId="{24069AE8-5CEA-4C6B-9EAC-0E038B73FF8F}" srcOrd="0" destOrd="0" presId="urn:microsoft.com/office/officeart/2008/layout/LinedList"/>
    <dgm:cxn modelId="{40C6C8A4-5AD9-46D8-87CC-3275B5FAF106}" type="presParOf" srcId="{B4AD68E9-16D2-47B3-8F9B-32BAE09A9A3A}" destId="{1D0E4A7A-6C8D-448B-A520-F042875DA1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E8CF79-8D23-48F9-8D8B-2248A3059BC7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C3032B-28CD-4179-AACF-CEA96D91F14A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3600" dirty="0" smtClean="0">
              <a:solidFill>
                <a:srgbClr val="002060"/>
              </a:solidFill>
            </a:rPr>
            <a:t>Районная ТГ СДО</a:t>
          </a:r>
          <a:endParaRPr lang="ru-RU" sz="3600" dirty="0">
            <a:solidFill>
              <a:srgbClr val="002060"/>
            </a:solidFill>
          </a:endParaRPr>
        </a:p>
      </dgm:t>
    </dgm:pt>
    <dgm:pt modelId="{5876AD52-11BD-4231-8AF8-3A15FFE9EB74}" type="parTrans" cxnId="{3F6E6E08-BD50-4FFB-989B-C9D72476E061}">
      <dgm:prSet/>
      <dgm:spPr/>
      <dgm:t>
        <a:bodyPr/>
        <a:lstStyle/>
        <a:p>
          <a:endParaRPr lang="ru-RU"/>
        </a:p>
      </dgm:t>
    </dgm:pt>
    <dgm:pt modelId="{5BE4593B-4B45-4436-9848-8EA3E0DF89AA}" type="sibTrans" cxnId="{3F6E6E08-BD50-4FFB-989B-C9D72476E061}">
      <dgm:prSet/>
      <dgm:spPr/>
      <dgm:t>
        <a:bodyPr/>
        <a:lstStyle/>
        <a:p>
          <a:endParaRPr lang="ru-RU"/>
        </a:p>
      </dgm:t>
    </dgm:pt>
    <dgm:pt modelId="{C1266D6B-BC9D-493D-B77F-1A7CC4086190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ТГ </a:t>
          </a:r>
          <a:r>
            <a:rPr lang="ru-RU" dirty="0" err="1" smtClean="0">
              <a:solidFill>
                <a:srgbClr val="002060"/>
              </a:solidFill>
            </a:rPr>
            <a:t>Танзыбейская</a:t>
          </a:r>
          <a:r>
            <a:rPr lang="ru-RU" dirty="0" smtClean="0">
              <a:solidFill>
                <a:srgbClr val="002060"/>
              </a:solidFill>
            </a:rPr>
            <a:t> </a:t>
          </a:r>
        </a:p>
        <a:p>
          <a:r>
            <a:rPr lang="ru-RU" dirty="0" smtClean="0">
              <a:solidFill>
                <a:srgbClr val="002060"/>
              </a:solidFill>
            </a:rPr>
            <a:t>СШ</a:t>
          </a:r>
          <a:endParaRPr lang="ru-RU" dirty="0">
            <a:solidFill>
              <a:srgbClr val="002060"/>
            </a:solidFill>
          </a:endParaRPr>
        </a:p>
      </dgm:t>
    </dgm:pt>
    <dgm:pt modelId="{8DAD6AA5-4264-435A-B8CA-CF60B9C8BC34}" type="parTrans" cxnId="{CBCB491C-7A02-400B-B70B-5C237DA993C7}">
      <dgm:prSet/>
      <dgm:spPr/>
      <dgm:t>
        <a:bodyPr/>
        <a:lstStyle/>
        <a:p>
          <a:endParaRPr lang="ru-RU"/>
        </a:p>
      </dgm:t>
    </dgm:pt>
    <dgm:pt modelId="{DD52948E-B98E-41BD-8D8A-6EFC4CD13225}" type="sibTrans" cxnId="{CBCB491C-7A02-400B-B70B-5C237DA993C7}">
      <dgm:prSet/>
      <dgm:spPr/>
      <dgm:t>
        <a:bodyPr/>
        <a:lstStyle/>
        <a:p>
          <a:endParaRPr lang="ru-RU"/>
        </a:p>
      </dgm:t>
    </dgm:pt>
    <dgm:pt modelId="{7CE5FE12-029D-46A0-827A-3DC116CF7CBC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ТГ Ермаковская </a:t>
          </a:r>
        </a:p>
        <a:p>
          <a:r>
            <a:rPr lang="ru-RU" dirty="0" smtClean="0">
              <a:solidFill>
                <a:srgbClr val="002060"/>
              </a:solidFill>
            </a:rPr>
            <a:t>СОШ №2</a:t>
          </a:r>
          <a:endParaRPr lang="ru-RU" dirty="0">
            <a:solidFill>
              <a:srgbClr val="002060"/>
            </a:solidFill>
          </a:endParaRPr>
        </a:p>
      </dgm:t>
    </dgm:pt>
    <dgm:pt modelId="{3F01FB90-40EF-42CD-BE16-90D4A13EB20E}" type="parTrans" cxnId="{DEF0A458-FEF4-48E5-A3C7-2CE41243AAC3}">
      <dgm:prSet/>
      <dgm:spPr/>
      <dgm:t>
        <a:bodyPr/>
        <a:lstStyle/>
        <a:p>
          <a:endParaRPr lang="ru-RU"/>
        </a:p>
      </dgm:t>
    </dgm:pt>
    <dgm:pt modelId="{9767E031-2539-43F7-AC92-453E5743BB7C}" type="sibTrans" cxnId="{DEF0A458-FEF4-48E5-A3C7-2CE41243AAC3}">
      <dgm:prSet/>
      <dgm:spPr/>
      <dgm:t>
        <a:bodyPr/>
        <a:lstStyle/>
        <a:p>
          <a:endParaRPr lang="ru-RU"/>
        </a:p>
      </dgm:t>
    </dgm:pt>
    <dgm:pt modelId="{4F62D6BC-FC39-4292-94D4-E5B60021E5D1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ТГ Нижнесуэтукская СШ</a:t>
          </a:r>
          <a:endParaRPr lang="ru-RU" dirty="0">
            <a:solidFill>
              <a:srgbClr val="002060"/>
            </a:solidFill>
          </a:endParaRPr>
        </a:p>
      </dgm:t>
    </dgm:pt>
    <dgm:pt modelId="{EE81AA0C-D861-40B0-B9D2-9B3DA705DF4E}" type="parTrans" cxnId="{B0EFC7F5-2AE7-462C-B6E1-0709591CA52E}">
      <dgm:prSet/>
      <dgm:spPr/>
      <dgm:t>
        <a:bodyPr/>
        <a:lstStyle/>
        <a:p>
          <a:endParaRPr lang="ru-RU"/>
        </a:p>
      </dgm:t>
    </dgm:pt>
    <dgm:pt modelId="{78A737A6-405E-4676-BE10-6050828A64FB}" type="sibTrans" cxnId="{B0EFC7F5-2AE7-462C-B6E1-0709591CA52E}">
      <dgm:prSet/>
      <dgm:spPr/>
      <dgm:t>
        <a:bodyPr/>
        <a:lstStyle/>
        <a:p>
          <a:endParaRPr lang="ru-RU"/>
        </a:p>
      </dgm:t>
    </dgm:pt>
    <dgm:pt modelId="{E4F55F73-4C44-4DEE-B284-DBEBC8F17E99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ТГ Разъезженская СОШ</a:t>
          </a:r>
          <a:endParaRPr lang="ru-RU" dirty="0">
            <a:solidFill>
              <a:srgbClr val="002060"/>
            </a:solidFill>
          </a:endParaRPr>
        </a:p>
      </dgm:t>
    </dgm:pt>
    <dgm:pt modelId="{B0FF04E8-B925-48F1-8E8B-34ED7D29E447}" type="parTrans" cxnId="{BDCE6EA2-915D-4455-84EA-A049826DCBD4}">
      <dgm:prSet/>
      <dgm:spPr/>
      <dgm:t>
        <a:bodyPr/>
        <a:lstStyle/>
        <a:p>
          <a:endParaRPr lang="ru-RU"/>
        </a:p>
      </dgm:t>
    </dgm:pt>
    <dgm:pt modelId="{F030F8BC-4507-41A9-AE3E-AA9461A88CEB}" type="sibTrans" cxnId="{BDCE6EA2-915D-4455-84EA-A049826DCBD4}">
      <dgm:prSet/>
      <dgm:spPr/>
      <dgm:t>
        <a:bodyPr/>
        <a:lstStyle/>
        <a:p>
          <a:endParaRPr lang="ru-RU"/>
        </a:p>
      </dgm:t>
    </dgm:pt>
    <dgm:pt modelId="{9A15A7C9-DDC8-4536-89FD-98D5130D2453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ТГ Большереченская СОШ</a:t>
          </a:r>
          <a:endParaRPr lang="ru-RU" dirty="0">
            <a:solidFill>
              <a:srgbClr val="002060"/>
            </a:solidFill>
          </a:endParaRPr>
        </a:p>
      </dgm:t>
    </dgm:pt>
    <dgm:pt modelId="{28CF70C4-A5C7-40FB-9753-00780A70963A}" type="parTrans" cxnId="{9B2A6A0E-80EF-40D2-8433-A359364F6307}">
      <dgm:prSet/>
      <dgm:spPr/>
      <dgm:t>
        <a:bodyPr/>
        <a:lstStyle/>
        <a:p>
          <a:endParaRPr lang="ru-RU"/>
        </a:p>
      </dgm:t>
    </dgm:pt>
    <dgm:pt modelId="{5A681E84-637D-4B42-BA7F-C056918AEA37}" type="sibTrans" cxnId="{9B2A6A0E-80EF-40D2-8433-A359364F6307}">
      <dgm:prSet/>
      <dgm:spPr/>
      <dgm:t>
        <a:bodyPr/>
        <a:lstStyle/>
        <a:p>
          <a:endParaRPr lang="ru-RU"/>
        </a:p>
      </dgm:t>
    </dgm:pt>
    <dgm:pt modelId="{11A2382A-A31B-46F1-8A29-531C2A1472A7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ТГ Новополтавская СШ</a:t>
          </a:r>
          <a:endParaRPr lang="ru-RU" dirty="0">
            <a:solidFill>
              <a:srgbClr val="002060"/>
            </a:solidFill>
          </a:endParaRPr>
        </a:p>
      </dgm:t>
    </dgm:pt>
    <dgm:pt modelId="{A0E356FF-3DDA-47DE-B2BA-8ABCE685D3D1}" type="parTrans" cxnId="{7C2357A6-FE21-4E20-A7BD-4C92A0F9FF77}">
      <dgm:prSet/>
      <dgm:spPr/>
      <dgm:t>
        <a:bodyPr/>
        <a:lstStyle/>
        <a:p>
          <a:endParaRPr lang="ru-RU"/>
        </a:p>
      </dgm:t>
    </dgm:pt>
    <dgm:pt modelId="{B340ACC5-739D-4896-AB36-86AADCB21385}" type="sibTrans" cxnId="{7C2357A6-FE21-4E20-A7BD-4C92A0F9FF77}">
      <dgm:prSet/>
      <dgm:spPr/>
      <dgm:t>
        <a:bodyPr/>
        <a:lstStyle/>
        <a:p>
          <a:endParaRPr lang="ru-RU"/>
        </a:p>
      </dgm:t>
    </dgm:pt>
    <dgm:pt modelId="{35FD7D62-2A6B-4653-A25F-1D5C10474E1D}" type="pres">
      <dgm:prSet presAssocID="{ADE8CF79-8D23-48F9-8D8B-2248A3059BC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664EA1-9D76-498F-A1E3-2995E0496D5B}" type="pres">
      <dgm:prSet presAssocID="{95C3032B-28CD-4179-AACF-CEA96D91F14A}" presName="root1" presStyleCnt="0"/>
      <dgm:spPr/>
      <dgm:t>
        <a:bodyPr/>
        <a:lstStyle/>
        <a:p>
          <a:endParaRPr lang="ru-RU"/>
        </a:p>
      </dgm:t>
    </dgm:pt>
    <dgm:pt modelId="{430286EA-C636-4359-9E65-D6907CD525AF}" type="pres">
      <dgm:prSet presAssocID="{95C3032B-28CD-4179-AACF-CEA96D91F14A}" presName="LevelOneTextNode" presStyleLbl="node0" presStyleIdx="0" presStyleCnt="1" custScaleX="110280" custLinFactNeighborX="-82819" custLinFactNeighborY="-60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4FCA01-7355-475B-8917-A7185BECCD35}" type="pres">
      <dgm:prSet presAssocID="{95C3032B-28CD-4179-AACF-CEA96D91F14A}" presName="level2hierChild" presStyleCnt="0"/>
      <dgm:spPr/>
      <dgm:t>
        <a:bodyPr/>
        <a:lstStyle/>
        <a:p>
          <a:endParaRPr lang="ru-RU"/>
        </a:p>
      </dgm:t>
    </dgm:pt>
    <dgm:pt modelId="{B259B563-F30F-4153-BD7F-CF0F52CA7B87}" type="pres">
      <dgm:prSet presAssocID="{8DAD6AA5-4264-435A-B8CA-CF60B9C8BC34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2BA1AAEA-351F-4B86-91CE-4F1EA1AECBC0}" type="pres">
      <dgm:prSet presAssocID="{8DAD6AA5-4264-435A-B8CA-CF60B9C8BC34}" presName="connTx" presStyleLbl="parChTrans1D2" presStyleIdx="0" presStyleCnt="6"/>
      <dgm:spPr/>
      <dgm:t>
        <a:bodyPr/>
        <a:lstStyle/>
        <a:p>
          <a:endParaRPr lang="ru-RU"/>
        </a:p>
      </dgm:t>
    </dgm:pt>
    <dgm:pt modelId="{2BF9F725-FEF2-48E9-B023-967652906DEE}" type="pres">
      <dgm:prSet presAssocID="{C1266D6B-BC9D-493D-B77F-1A7CC4086190}" presName="root2" presStyleCnt="0"/>
      <dgm:spPr/>
      <dgm:t>
        <a:bodyPr/>
        <a:lstStyle/>
        <a:p>
          <a:endParaRPr lang="ru-RU"/>
        </a:p>
      </dgm:t>
    </dgm:pt>
    <dgm:pt modelId="{B417C0C0-7766-4C4D-B769-CAD16F67587A}" type="pres">
      <dgm:prSet presAssocID="{C1266D6B-BC9D-493D-B77F-1A7CC4086190}" presName="LevelTwoTextNode" presStyleLbl="node2" presStyleIdx="0" presStyleCnt="6" custLinFactNeighborX="783" custLinFactNeighborY="-10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2F704D-35E5-4F62-BD0F-76D591FA2D76}" type="pres">
      <dgm:prSet presAssocID="{C1266D6B-BC9D-493D-B77F-1A7CC4086190}" presName="level3hierChild" presStyleCnt="0"/>
      <dgm:spPr/>
      <dgm:t>
        <a:bodyPr/>
        <a:lstStyle/>
        <a:p>
          <a:endParaRPr lang="ru-RU"/>
        </a:p>
      </dgm:t>
    </dgm:pt>
    <dgm:pt modelId="{95E307D1-4E7C-4348-AF77-B3CBA454A022}" type="pres">
      <dgm:prSet presAssocID="{3F01FB90-40EF-42CD-BE16-90D4A13EB20E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B3C23A38-8C4B-4EF1-BEF9-71CAB0E64B29}" type="pres">
      <dgm:prSet presAssocID="{3F01FB90-40EF-42CD-BE16-90D4A13EB20E}" presName="connTx" presStyleLbl="parChTrans1D2" presStyleIdx="1" presStyleCnt="6"/>
      <dgm:spPr/>
      <dgm:t>
        <a:bodyPr/>
        <a:lstStyle/>
        <a:p>
          <a:endParaRPr lang="ru-RU"/>
        </a:p>
      </dgm:t>
    </dgm:pt>
    <dgm:pt modelId="{7DD9F4BC-CA0A-4EED-84E2-56530EC61079}" type="pres">
      <dgm:prSet presAssocID="{7CE5FE12-029D-46A0-827A-3DC116CF7CBC}" presName="root2" presStyleCnt="0"/>
      <dgm:spPr/>
      <dgm:t>
        <a:bodyPr/>
        <a:lstStyle/>
        <a:p>
          <a:endParaRPr lang="ru-RU"/>
        </a:p>
      </dgm:t>
    </dgm:pt>
    <dgm:pt modelId="{176C09A1-8274-435E-BAD5-EFC9257C6EE0}" type="pres">
      <dgm:prSet presAssocID="{7CE5FE12-029D-46A0-827A-3DC116CF7CBC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0DF445-5503-4C86-BD1F-74B5EB1EB9E4}" type="pres">
      <dgm:prSet presAssocID="{7CE5FE12-029D-46A0-827A-3DC116CF7CBC}" presName="level3hierChild" presStyleCnt="0"/>
      <dgm:spPr/>
      <dgm:t>
        <a:bodyPr/>
        <a:lstStyle/>
        <a:p>
          <a:endParaRPr lang="ru-RU"/>
        </a:p>
      </dgm:t>
    </dgm:pt>
    <dgm:pt modelId="{99C54666-ACDB-421B-800A-8CD17AF985E2}" type="pres">
      <dgm:prSet presAssocID="{EE81AA0C-D861-40B0-B9D2-9B3DA705DF4E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3151500D-BF2E-41C0-9E1C-7F3BC11768A0}" type="pres">
      <dgm:prSet presAssocID="{EE81AA0C-D861-40B0-B9D2-9B3DA705DF4E}" presName="connTx" presStyleLbl="parChTrans1D2" presStyleIdx="2" presStyleCnt="6"/>
      <dgm:spPr/>
      <dgm:t>
        <a:bodyPr/>
        <a:lstStyle/>
        <a:p>
          <a:endParaRPr lang="ru-RU"/>
        </a:p>
      </dgm:t>
    </dgm:pt>
    <dgm:pt modelId="{B67AE791-71F8-4A7A-83D1-A9FDE5275C76}" type="pres">
      <dgm:prSet presAssocID="{4F62D6BC-FC39-4292-94D4-E5B60021E5D1}" presName="root2" presStyleCnt="0"/>
      <dgm:spPr/>
      <dgm:t>
        <a:bodyPr/>
        <a:lstStyle/>
        <a:p>
          <a:endParaRPr lang="ru-RU"/>
        </a:p>
      </dgm:t>
    </dgm:pt>
    <dgm:pt modelId="{B224B066-EE1B-4308-8AFD-D461DC71EEE0}" type="pres">
      <dgm:prSet presAssocID="{4F62D6BC-FC39-4292-94D4-E5B60021E5D1}" presName="LevelTwoTextNode" presStyleLbl="node2" presStyleIdx="2" presStyleCnt="6" custScaleX="100000" custLinFactNeighborX="783" custLinFactNeighborY="-107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84C5B-9802-4596-BA4E-965B3396E2FB}" type="pres">
      <dgm:prSet presAssocID="{4F62D6BC-FC39-4292-94D4-E5B60021E5D1}" presName="level3hierChild" presStyleCnt="0"/>
      <dgm:spPr/>
      <dgm:t>
        <a:bodyPr/>
        <a:lstStyle/>
        <a:p>
          <a:endParaRPr lang="ru-RU"/>
        </a:p>
      </dgm:t>
    </dgm:pt>
    <dgm:pt modelId="{1BB8F3C0-B63B-4684-B570-6AB91F4DE112}" type="pres">
      <dgm:prSet presAssocID="{B0FF04E8-B925-48F1-8E8B-34ED7D29E447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B4F066DE-5E28-4707-AA95-2745D2627CCF}" type="pres">
      <dgm:prSet presAssocID="{B0FF04E8-B925-48F1-8E8B-34ED7D29E447}" presName="connTx" presStyleLbl="parChTrans1D2" presStyleIdx="3" presStyleCnt="6"/>
      <dgm:spPr/>
      <dgm:t>
        <a:bodyPr/>
        <a:lstStyle/>
        <a:p>
          <a:endParaRPr lang="ru-RU"/>
        </a:p>
      </dgm:t>
    </dgm:pt>
    <dgm:pt modelId="{ADAA5A10-FD00-4470-8A39-A5744F230A19}" type="pres">
      <dgm:prSet presAssocID="{E4F55F73-4C44-4DEE-B284-DBEBC8F17E99}" presName="root2" presStyleCnt="0"/>
      <dgm:spPr/>
      <dgm:t>
        <a:bodyPr/>
        <a:lstStyle/>
        <a:p>
          <a:endParaRPr lang="ru-RU"/>
        </a:p>
      </dgm:t>
    </dgm:pt>
    <dgm:pt modelId="{D089CF3C-6FE8-467F-980F-90DA8BB3E84F}" type="pres">
      <dgm:prSet presAssocID="{E4F55F73-4C44-4DEE-B284-DBEBC8F17E99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4D8EA4-B7BB-462A-AB95-0BAB7727F2C9}" type="pres">
      <dgm:prSet presAssocID="{E4F55F73-4C44-4DEE-B284-DBEBC8F17E99}" presName="level3hierChild" presStyleCnt="0"/>
      <dgm:spPr/>
      <dgm:t>
        <a:bodyPr/>
        <a:lstStyle/>
        <a:p>
          <a:endParaRPr lang="ru-RU"/>
        </a:p>
      </dgm:t>
    </dgm:pt>
    <dgm:pt modelId="{CC5338C2-42D8-43B0-AE65-95634769A143}" type="pres">
      <dgm:prSet presAssocID="{28CF70C4-A5C7-40FB-9753-00780A70963A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DB8A3D5D-A5B8-4237-B403-E769B0307CD3}" type="pres">
      <dgm:prSet presAssocID="{28CF70C4-A5C7-40FB-9753-00780A70963A}" presName="connTx" presStyleLbl="parChTrans1D2" presStyleIdx="4" presStyleCnt="6"/>
      <dgm:spPr/>
      <dgm:t>
        <a:bodyPr/>
        <a:lstStyle/>
        <a:p>
          <a:endParaRPr lang="ru-RU"/>
        </a:p>
      </dgm:t>
    </dgm:pt>
    <dgm:pt modelId="{7B309049-EA96-4442-8DAD-42C795AFA646}" type="pres">
      <dgm:prSet presAssocID="{9A15A7C9-DDC8-4536-89FD-98D5130D2453}" presName="root2" presStyleCnt="0"/>
      <dgm:spPr/>
      <dgm:t>
        <a:bodyPr/>
        <a:lstStyle/>
        <a:p>
          <a:endParaRPr lang="ru-RU"/>
        </a:p>
      </dgm:t>
    </dgm:pt>
    <dgm:pt modelId="{D90601CD-8FD3-4B68-BA63-28013A2441E7}" type="pres">
      <dgm:prSet presAssocID="{9A15A7C9-DDC8-4536-89FD-98D5130D2453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97C39B-6F92-4C6E-86F2-0F62C25008F2}" type="pres">
      <dgm:prSet presAssocID="{9A15A7C9-DDC8-4536-89FD-98D5130D2453}" presName="level3hierChild" presStyleCnt="0"/>
      <dgm:spPr/>
      <dgm:t>
        <a:bodyPr/>
        <a:lstStyle/>
        <a:p>
          <a:endParaRPr lang="ru-RU"/>
        </a:p>
      </dgm:t>
    </dgm:pt>
    <dgm:pt modelId="{740CCD99-FBE8-46EC-A6CA-4ECF3EC57807}" type="pres">
      <dgm:prSet presAssocID="{A0E356FF-3DDA-47DE-B2BA-8ABCE685D3D1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9AA0C204-3935-4922-AE67-F1507E6B2EB3}" type="pres">
      <dgm:prSet presAssocID="{A0E356FF-3DDA-47DE-B2BA-8ABCE685D3D1}" presName="connTx" presStyleLbl="parChTrans1D2" presStyleIdx="5" presStyleCnt="6"/>
      <dgm:spPr/>
      <dgm:t>
        <a:bodyPr/>
        <a:lstStyle/>
        <a:p>
          <a:endParaRPr lang="ru-RU"/>
        </a:p>
      </dgm:t>
    </dgm:pt>
    <dgm:pt modelId="{415D4FC3-338B-4C59-AD9A-5FE716732EA4}" type="pres">
      <dgm:prSet presAssocID="{11A2382A-A31B-46F1-8A29-531C2A1472A7}" presName="root2" presStyleCnt="0"/>
      <dgm:spPr/>
      <dgm:t>
        <a:bodyPr/>
        <a:lstStyle/>
        <a:p>
          <a:endParaRPr lang="ru-RU"/>
        </a:p>
      </dgm:t>
    </dgm:pt>
    <dgm:pt modelId="{89CADB57-C826-4D59-9F8C-1932A04DE032}" type="pres">
      <dgm:prSet presAssocID="{11A2382A-A31B-46F1-8A29-531C2A1472A7}" presName="LevelTwoTextNode" presStyleLbl="node2" presStyleIdx="5" presStyleCnt="6" custLinFactNeighborX="783" custLinFactNeighborY="-20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66907D-F8B7-4AD3-98BD-120C0A347B51}" type="pres">
      <dgm:prSet presAssocID="{11A2382A-A31B-46F1-8A29-531C2A1472A7}" presName="level3hierChild" presStyleCnt="0"/>
      <dgm:spPr/>
      <dgm:t>
        <a:bodyPr/>
        <a:lstStyle/>
        <a:p>
          <a:endParaRPr lang="ru-RU"/>
        </a:p>
      </dgm:t>
    </dgm:pt>
  </dgm:ptLst>
  <dgm:cxnLst>
    <dgm:cxn modelId="{BDCE6EA2-915D-4455-84EA-A049826DCBD4}" srcId="{95C3032B-28CD-4179-AACF-CEA96D91F14A}" destId="{E4F55F73-4C44-4DEE-B284-DBEBC8F17E99}" srcOrd="3" destOrd="0" parTransId="{B0FF04E8-B925-48F1-8E8B-34ED7D29E447}" sibTransId="{F030F8BC-4507-41A9-AE3E-AA9461A88CEB}"/>
    <dgm:cxn modelId="{CBCB491C-7A02-400B-B70B-5C237DA993C7}" srcId="{95C3032B-28CD-4179-AACF-CEA96D91F14A}" destId="{C1266D6B-BC9D-493D-B77F-1A7CC4086190}" srcOrd="0" destOrd="0" parTransId="{8DAD6AA5-4264-435A-B8CA-CF60B9C8BC34}" sibTransId="{DD52948E-B98E-41BD-8D8A-6EFC4CD13225}"/>
    <dgm:cxn modelId="{E572F271-4E34-4227-91D0-61389DA60F89}" type="presOf" srcId="{7CE5FE12-029D-46A0-827A-3DC116CF7CBC}" destId="{176C09A1-8274-435E-BAD5-EFC9257C6EE0}" srcOrd="0" destOrd="0" presId="urn:microsoft.com/office/officeart/2008/layout/HorizontalMultiLevelHierarchy"/>
    <dgm:cxn modelId="{DEF0A458-FEF4-48E5-A3C7-2CE41243AAC3}" srcId="{95C3032B-28CD-4179-AACF-CEA96D91F14A}" destId="{7CE5FE12-029D-46A0-827A-3DC116CF7CBC}" srcOrd="1" destOrd="0" parTransId="{3F01FB90-40EF-42CD-BE16-90D4A13EB20E}" sibTransId="{9767E031-2539-43F7-AC92-453E5743BB7C}"/>
    <dgm:cxn modelId="{DB452393-8CCA-48AF-B264-192C56BE268E}" type="presOf" srcId="{EE81AA0C-D861-40B0-B9D2-9B3DA705DF4E}" destId="{3151500D-BF2E-41C0-9E1C-7F3BC11768A0}" srcOrd="1" destOrd="0" presId="urn:microsoft.com/office/officeart/2008/layout/HorizontalMultiLevelHierarchy"/>
    <dgm:cxn modelId="{A50FB3EB-6592-42A5-83A4-99728E55581E}" type="presOf" srcId="{8DAD6AA5-4264-435A-B8CA-CF60B9C8BC34}" destId="{2BA1AAEA-351F-4B86-91CE-4F1EA1AECBC0}" srcOrd="1" destOrd="0" presId="urn:microsoft.com/office/officeart/2008/layout/HorizontalMultiLevelHierarchy"/>
    <dgm:cxn modelId="{1B31E253-4A8A-47B9-B3D0-E30F0E624614}" type="presOf" srcId="{ADE8CF79-8D23-48F9-8D8B-2248A3059BC7}" destId="{35FD7D62-2A6B-4653-A25F-1D5C10474E1D}" srcOrd="0" destOrd="0" presId="urn:microsoft.com/office/officeart/2008/layout/HorizontalMultiLevelHierarchy"/>
    <dgm:cxn modelId="{4ED4D9DC-70F1-4771-8725-D06D9579AFD4}" type="presOf" srcId="{B0FF04E8-B925-48F1-8E8B-34ED7D29E447}" destId="{1BB8F3C0-B63B-4684-B570-6AB91F4DE112}" srcOrd="0" destOrd="0" presId="urn:microsoft.com/office/officeart/2008/layout/HorizontalMultiLevelHierarchy"/>
    <dgm:cxn modelId="{8DE97521-6E14-4633-9983-92E34D881EE9}" type="presOf" srcId="{C1266D6B-BC9D-493D-B77F-1A7CC4086190}" destId="{B417C0C0-7766-4C4D-B769-CAD16F67587A}" srcOrd="0" destOrd="0" presId="urn:microsoft.com/office/officeart/2008/layout/HorizontalMultiLevelHierarchy"/>
    <dgm:cxn modelId="{4A39CC47-FF84-4B7D-8A91-A7F3AA0AF85D}" type="presOf" srcId="{EE81AA0C-D861-40B0-B9D2-9B3DA705DF4E}" destId="{99C54666-ACDB-421B-800A-8CD17AF985E2}" srcOrd="0" destOrd="0" presId="urn:microsoft.com/office/officeart/2008/layout/HorizontalMultiLevelHierarchy"/>
    <dgm:cxn modelId="{A0A8528B-BF2D-49A4-B1C3-1BC3CF3232D9}" type="presOf" srcId="{95C3032B-28CD-4179-AACF-CEA96D91F14A}" destId="{430286EA-C636-4359-9E65-D6907CD525AF}" srcOrd="0" destOrd="0" presId="urn:microsoft.com/office/officeart/2008/layout/HorizontalMultiLevelHierarchy"/>
    <dgm:cxn modelId="{87EFDADD-73CB-40A2-8235-D30AD2FA9A11}" type="presOf" srcId="{28CF70C4-A5C7-40FB-9753-00780A70963A}" destId="{CC5338C2-42D8-43B0-AE65-95634769A143}" srcOrd="0" destOrd="0" presId="urn:microsoft.com/office/officeart/2008/layout/HorizontalMultiLevelHierarchy"/>
    <dgm:cxn modelId="{B7DE5F52-8002-4257-A365-A60503EF98B1}" type="presOf" srcId="{28CF70C4-A5C7-40FB-9753-00780A70963A}" destId="{DB8A3D5D-A5B8-4237-B403-E769B0307CD3}" srcOrd="1" destOrd="0" presId="urn:microsoft.com/office/officeart/2008/layout/HorizontalMultiLevelHierarchy"/>
    <dgm:cxn modelId="{7DBC0143-5734-4381-90F4-D5EC05891CD5}" type="presOf" srcId="{3F01FB90-40EF-42CD-BE16-90D4A13EB20E}" destId="{95E307D1-4E7C-4348-AF77-B3CBA454A022}" srcOrd="0" destOrd="0" presId="urn:microsoft.com/office/officeart/2008/layout/HorizontalMultiLevelHierarchy"/>
    <dgm:cxn modelId="{25EC2BA8-E792-4054-8501-D84086C38508}" type="presOf" srcId="{E4F55F73-4C44-4DEE-B284-DBEBC8F17E99}" destId="{D089CF3C-6FE8-467F-980F-90DA8BB3E84F}" srcOrd="0" destOrd="0" presId="urn:microsoft.com/office/officeart/2008/layout/HorizontalMultiLevelHierarchy"/>
    <dgm:cxn modelId="{22ACF173-2E1B-4762-BCED-B7C41C8C8EF8}" type="presOf" srcId="{B0FF04E8-B925-48F1-8E8B-34ED7D29E447}" destId="{B4F066DE-5E28-4707-AA95-2745D2627CCF}" srcOrd="1" destOrd="0" presId="urn:microsoft.com/office/officeart/2008/layout/HorizontalMultiLevelHierarchy"/>
    <dgm:cxn modelId="{F20AAFB8-253D-4B9F-972E-4104F8806D0D}" type="presOf" srcId="{A0E356FF-3DDA-47DE-B2BA-8ABCE685D3D1}" destId="{9AA0C204-3935-4922-AE67-F1507E6B2EB3}" srcOrd="1" destOrd="0" presId="urn:microsoft.com/office/officeart/2008/layout/HorizontalMultiLevelHierarchy"/>
    <dgm:cxn modelId="{AD23C6D4-E743-4DBA-8CAC-93BE392B1EFB}" type="presOf" srcId="{8DAD6AA5-4264-435A-B8CA-CF60B9C8BC34}" destId="{B259B563-F30F-4153-BD7F-CF0F52CA7B87}" srcOrd="0" destOrd="0" presId="urn:microsoft.com/office/officeart/2008/layout/HorizontalMultiLevelHierarchy"/>
    <dgm:cxn modelId="{73F1CC91-407B-47D9-94A5-A9255A6994EF}" type="presOf" srcId="{A0E356FF-3DDA-47DE-B2BA-8ABCE685D3D1}" destId="{740CCD99-FBE8-46EC-A6CA-4ECF3EC57807}" srcOrd="0" destOrd="0" presId="urn:microsoft.com/office/officeart/2008/layout/HorizontalMultiLevelHierarchy"/>
    <dgm:cxn modelId="{746FED7C-7B32-438F-B95B-56CA8D874B8E}" type="presOf" srcId="{4F62D6BC-FC39-4292-94D4-E5B60021E5D1}" destId="{B224B066-EE1B-4308-8AFD-D461DC71EEE0}" srcOrd="0" destOrd="0" presId="urn:microsoft.com/office/officeart/2008/layout/HorizontalMultiLevelHierarchy"/>
    <dgm:cxn modelId="{9B2A6A0E-80EF-40D2-8433-A359364F6307}" srcId="{95C3032B-28CD-4179-AACF-CEA96D91F14A}" destId="{9A15A7C9-DDC8-4536-89FD-98D5130D2453}" srcOrd="4" destOrd="0" parTransId="{28CF70C4-A5C7-40FB-9753-00780A70963A}" sibTransId="{5A681E84-637D-4B42-BA7F-C056918AEA37}"/>
    <dgm:cxn modelId="{7C2357A6-FE21-4E20-A7BD-4C92A0F9FF77}" srcId="{95C3032B-28CD-4179-AACF-CEA96D91F14A}" destId="{11A2382A-A31B-46F1-8A29-531C2A1472A7}" srcOrd="5" destOrd="0" parTransId="{A0E356FF-3DDA-47DE-B2BA-8ABCE685D3D1}" sibTransId="{B340ACC5-739D-4896-AB36-86AADCB21385}"/>
    <dgm:cxn modelId="{C445D771-3283-461A-8414-2DDBDAEAACE4}" type="presOf" srcId="{9A15A7C9-DDC8-4536-89FD-98D5130D2453}" destId="{D90601CD-8FD3-4B68-BA63-28013A2441E7}" srcOrd="0" destOrd="0" presId="urn:microsoft.com/office/officeart/2008/layout/HorizontalMultiLevelHierarchy"/>
    <dgm:cxn modelId="{3F6E6E08-BD50-4FFB-989B-C9D72476E061}" srcId="{ADE8CF79-8D23-48F9-8D8B-2248A3059BC7}" destId="{95C3032B-28CD-4179-AACF-CEA96D91F14A}" srcOrd="0" destOrd="0" parTransId="{5876AD52-11BD-4231-8AF8-3A15FFE9EB74}" sibTransId="{5BE4593B-4B45-4436-9848-8EA3E0DF89AA}"/>
    <dgm:cxn modelId="{B0EFC7F5-2AE7-462C-B6E1-0709591CA52E}" srcId="{95C3032B-28CD-4179-AACF-CEA96D91F14A}" destId="{4F62D6BC-FC39-4292-94D4-E5B60021E5D1}" srcOrd="2" destOrd="0" parTransId="{EE81AA0C-D861-40B0-B9D2-9B3DA705DF4E}" sibTransId="{78A737A6-405E-4676-BE10-6050828A64FB}"/>
    <dgm:cxn modelId="{675C9573-AEB6-4C95-B5DA-DFC668730CFA}" type="presOf" srcId="{3F01FB90-40EF-42CD-BE16-90D4A13EB20E}" destId="{B3C23A38-8C4B-4EF1-BEF9-71CAB0E64B29}" srcOrd="1" destOrd="0" presId="urn:microsoft.com/office/officeart/2008/layout/HorizontalMultiLevelHierarchy"/>
    <dgm:cxn modelId="{10992A8A-26D8-4162-BC1C-893ECEF2E51B}" type="presOf" srcId="{11A2382A-A31B-46F1-8A29-531C2A1472A7}" destId="{89CADB57-C826-4D59-9F8C-1932A04DE032}" srcOrd="0" destOrd="0" presId="urn:microsoft.com/office/officeart/2008/layout/HorizontalMultiLevelHierarchy"/>
    <dgm:cxn modelId="{17A32A33-468B-42DD-84CB-41B02B2A2B6B}" type="presParOf" srcId="{35FD7D62-2A6B-4653-A25F-1D5C10474E1D}" destId="{1B664EA1-9D76-498F-A1E3-2995E0496D5B}" srcOrd="0" destOrd="0" presId="urn:microsoft.com/office/officeart/2008/layout/HorizontalMultiLevelHierarchy"/>
    <dgm:cxn modelId="{981101C8-83C8-489B-88D9-57A6FC9E38C7}" type="presParOf" srcId="{1B664EA1-9D76-498F-A1E3-2995E0496D5B}" destId="{430286EA-C636-4359-9E65-D6907CD525AF}" srcOrd="0" destOrd="0" presId="urn:microsoft.com/office/officeart/2008/layout/HorizontalMultiLevelHierarchy"/>
    <dgm:cxn modelId="{093A2637-3123-4224-96EB-C427D5B2691A}" type="presParOf" srcId="{1B664EA1-9D76-498F-A1E3-2995E0496D5B}" destId="{904FCA01-7355-475B-8917-A7185BECCD35}" srcOrd="1" destOrd="0" presId="urn:microsoft.com/office/officeart/2008/layout/HorizontalMultiLevelHierarchy"/>
    <dgm:cxn modelId="{BD4B6D4E-2BC1-4747-B2DE-81EB3E802165}" type="presParOf" srcId="{904FCA01-7355-475B-8917-A7185BECCD35}" destId="{B259B563-F30F-4153-BD7F-CF0F52CA7B87}" srcOrd="0" destOrd="0" presId="urn:microsoft.com/office/officeart/2008/layout/HorizontalMultiLevelHierarchy"/>
    <dgm:cxn modelId="{3FCFA8BA-87C9-4D4A-AEB3-B220447DC18C}" type="presParOf" srcId="{B259B563-F30F-4153-BD7F-CF0F52CA7B87}" destId="{2BA1AAEA-351F-4B86-91CE-4F1EA1AECBC0}" srcOrd="0" destOrd="0" presId="urn:microsoft.com/office/officeart/2008/layout/HorizontalMultiLevelHierarchy"/>
    <dgm:cxn modelId="{8471D29D-1939-433F-8CE6-0051DF2C4096}" type="presParOf" srcId="{904FCA01-7355-475B-8917-A7185BECCD35}" destId="{2BF9F725-FEF2-48E9-B023-967652906DEE}" srcOrd="1" destOrd="0" presId="urn:microsoft.com/office/officeart/2008/layout/HorizontalMultiLevelHierarchy"/>
    <dgm:cxn modelId="{B71E1280-9191-4EAD-9E1F-3D50E1A4E02D}" type="presParOf" srcId="{2BF9F725-FEF2-48E9-B023-967652906DEE}" destId="{B417C0C0-7766-4C4D-B769-CAD16F67587A}" srcOrd="0" destOrd="0" presId="urn:microsoft.com/office/officeart/2008/layout/HorizontalMultiLevelHierarchy"/>
    <dgm:cxn modelId="{F8ED260C-082E-47A6-82CE-9629DA61B90D}" type="presParOf" srcId="{2BF9F725-FEF2-48E9-B023-967652906DEE}" destId="{F12F704D-35E5-4F62-BD0F-76D591FA2D76}" srcOrd="1" destOrd="0" presId="urn:microsoft.com/office/officeart/2008/layout/HorizontalMultiLevelHierarchy"/>
    <dgm:cxn modelId="{76BC70B8-AC95-4539-874C-B84D8BEA7459}" type="presParOf" srcId="{904FCA01-7355-475B-8917-A7185BECCD35}" destId="{95E307D1-4E7C-4348-AF77-B3CBA454A022}" srcOrd="2" destOrd="0" presId="urn:microsoft.com/office/officeart/2008/layout/HorizontalMultiLevelHierarchy"/>
    <dgm:cxn modelId="{9E421BB0-3E56-4BF1-BEB1-8F4E99487AB4}" type="presParOf" srcId="{95E307D1-4E7C-4348-AF77-B3CBA454A022}" destId="{B3C23A38-8C4B-4EF1-BEF9-71CAB0E64B29}" srcOrd="0" destOrd="0" presId="urn:microsoft.com/office/officeart/2008/layout/HorizontalMultiLevelHierarchy"/>
    <dgm:cxn modelId="{14D6F674-5FA7-4CA8-940E-342F867F7429}" type="presParOf" srcId="{904FCA01-7355-475B-8917-A7185BECCD35}" destId="{7DD9F4BC-CA0A-4EED-84E2-56530EC61079}" srcOrd="3" destOrd="0" presId="urn:microsoft.com/office/officeart/2008/layout/HorizontalMultiLevelHierarchy"/>
    <dgm:cxn modelId="{C9BD3301-2353-4CB1-B202-0E1555656F8B}" type="presParOf" srcId="{7DD9F4BC-CA0A-4EED-84E2-56530EC61079}" destId="{176C09A1-8274-435E-BAD5-EFC9257C6EE0}" srcOrd="0" destOrd="0" presId="urn:microsoft.com/office/officeart/2008/layout/HorizontalMultiLevelHierarchy"/>
    <dgm:cxn modelId="{44435193-69A7-4F40-A607-5691790B35B9}" type="presParOf" srcId="{7DD9F4BC-CA0A-4EED-84E2-56530EC61079}" destId="{B50DF445-5503-4C86-BD1F-74B5EB1EB9E4}" srcOrd="1" destOrd="0" presId="urn:microsoft.com/office/officeart/2008/layout/HorizontalMultiLevelHierarchy"/>
    <dgm:cxn modelId="{F19158A1-076D-4C2C-9FA3-4CED4B1BAE7E}" type="presParOf" srcId="{904FCA01-7355-475B-8917-A7185BECCD35}" destId="{99C54666-ACDB-421B-800A-8CD17AF985E2}" srcOrd="4" destOrd="0" presId="urn:microsoft.com/office/officeart/2008/layout/HorizontalMultiLevelHierarchy"/>
    <dgm:cxn modelId="{875DD832-E898-4E0D-BA7E-2799F374EC16}" type="presParOf" srcId="{99C54666-ACDB-421B-800A-8CD17AF985E2}" destId="{3151500D-BF2E-41C0-9E1C-7F3BC11768A0}" srcOrd="0" destOrd="0" presId="urn:microsoft.com/office/officeart/2008/layout/HorizontalMultiLevelHierarchy"/>
    <dgm:cxn modelId="{3244838C-5716-4AA3-B599-84872F7F5D1D}" type="presParOf" srcId="{904FCA01-7355-475B-8917-A7185BECCD35}" destId="{B67AE791-71F8-4A7A-83D1-A9FDE5275C76}" srcOrd="5" destOrd="0" presId="urn:microsoft.com/office/officeart/2008/layout/HorizontalMultiLevelHierarchy"/>
    <dgm:cxn modelId="{93CDB027-C7F2-4E81-B1D9-A2F340A49D12}" type="presParOf" srcId="{B67AE791-71F8-4A7A-83D1-A9FDE5275C76}" destId="{B224B066-EE1B-4308-8AFD-D461DC71EEE0}" srcOrd="0" destOrd="0" presId="urn:microsoft.com/office/officeart/2008/layout/HorizontalMultiLevelHierarchy"/>
    <dgm:cxn modelId="{F6B22095-3C66-440A-BAAE-19341E270C04}" type="presParOf" srcId="{B67AE791-71F8-4A7A-83D1-A9FDE5275C76}" destId="{33384C5B-9802-4596-BA4E-965B3396E2FB}" srcOrd="1" destOrd="0" presId="urn:microsoft.com/office/officeart/2008/layout/HorizontalMultiLevelHierarchy"/>
    <dgm:cxn modelId="{FA8B5483-E59F-4FAA-A079-838D3AC5D0D1}" type="presParOf" srcId="{904FCA01-7355-475B-8917-A7185BECCD35}" destId="{1BB8F3C0-B63B-4684-B570-6AB91F4DE112}" srcOrd="6" destOrd="0" presId="urn:microsoft.com/office/officeart/2008/layout/HorizontalMultiLevelHierarchy"/>
    <dgm:cxn modelId="{649ACBBE-0E5A-4046-8EA1-BE0149BB90EF}" type="presParOf" srcId="{1BB8F3C0-B63B-4684-B570-6AB91F4DE112}" destId="{B4F066DE-5E28-4707-AA95-2745D2627CCF}" srcOrd="0" destOrd="0" presId="urn:microsoft.com/office/officeart/2008/layout/HorizontalMultiLevelHierarchy"/>
    <dgm:cxn modelId="{C4331F15-8F76-420A-98BA-575A92D083D4}" type="presParOf" srcId="{904FCA01-7355-475B-8917-A7185BECCD35}" destId="{ADAA5A10-FD00-4470-8A39-A5744F230A19}" srcOrd="7" destOrd="0" presId="urn:microsoft.com/office/officeart/2008/layout/HorizontalMultiLevelHierarchy"/>
    <dgm:cxn modelId="{2BF23506-27D5-45C3-853F-411EC5257FB3}" type="presParOf" srcId="{ADAA5A10-FD00-4470-8A39-A5744F230A19}" destId="{D089CF3C-6FE8-467F-980F-90DA8BB3E84F}" srcOrd="0" destOrd="0" presId="urn:microsoft.com/office/officeart/2008/layout/HorizontalMultiLevelHierarchy"/>
    <dgm:cxn modelId="{2D2B4E30-A7A9-4576-8FB1-C3AB10352E51}" type="presParOf" srcId="{ADAA5A10-FD00-4470-8A39-A5744F230A19}" destId="{0D4D8EA4-B7BB-462A-AB95-0BAB7727F2C9}" srcOrd="1" destOrd="0" presId="urn:microsoft.com/office/officeart/2008/layout/HorizontalMultiLevelHierarchy"/>
    <dgm:cxn modelId="{067D6BFC-9E82-4C70-8617-0B6A27F05FC2}" type="presParOf" srcId="{904FCA01-7355-475B-8917-A7185BECCD35}" destId="{CC5338C2-42D8-43B0-AE65-95634769A143}" srcOrd="8" destOrd="0" presId="urn:microsoft.com/office/officeart/2008/layout/HorizontalMultiLevelHierarchy"/>
    <dgm:cxn modelId="{A819F277-11C3-44FD-965D-4F877F3E8128}" type="presParOf" srcId="{CC5338C2-42D8-43B0-AE65-95634769A143}" destId="{DB8A3D5D-A5B8-4237-B403-E769B0307CD3}" srcOrd="0" destOrd="0" presId="urn:microsoft.com/office/officeart/2008/layout/HorizontalMultiLevelHierarchy"/>
    <dgm:cxn modelId="{A0C9FFE2-98D9-4B8E-BE35-351A5178BD84}" type="presParOf" srcId="{904FCA01-7355-475B-8917-A7185BECCD35}" destId="{7B309049-EA96-4442-8DAD-42C795AFA646}" srcOrd="9" destOrd="0" presId="urn:microsoft.com/office/officeart/2008/layout/HorizontalMultiLevelHierarchy"/>
    <dgm:cxn modelId="{F73B2B58-0492-4282-AC78-ED1DF63AA274}" type="presParOf" srcId="{7B309049-EA96-4442-8DAD-42C795AFA646}" destId="{D90601CD-8FD3-4B68-BA63-28013A2441E7}" srcOrd="0" destOrd="0" presId="urn:microsoft.com/office/officeart/2008/layout/HorizontalMultiLevelHierarchy"/>
    <dgm:cxn modelId="{0749888A-B870-4D30-A4C4-017F21055D3F}" type="presParOf" srcId="{7B309049-EA96-4442-8DAD-42C795AFA646}" destId="{6697C39B-6F92-4C6E-86F2-0F62C25008F2}" srcOrd="1" destOrd="0" presId="urn:microsoft.com/office/officeart/2008/layout/HorizontalMultiLevelHierarchy"/>
    <dgm:cxn modelId="{AA9CAEAC-8EE9-4194-A6B9-6535635E46C8}" type="presParOf" srcId="{904FCA01-7355-475B-8917-A7185BECCD35}" destId="{740CCD99-FBE8-46EC-A6CA-4ECF3EC57807}" srcOrd="10" destOrd="0" presId="urn:microsoft.com/office/officeart/2008/layout/HorizontalMultiLevelHierarchy"/>
    <dgm:cxn modelId="{45ACD876-3049-4B04-B5B1-0C0496ABA679}" type="presParOf" srcId="{740CCD99-FBE8-46EC-A6CA-4ECF3EC57807}" destId="{9AA0C204-3935-4922-AE67-F1507E6B2EB3}" srcOrd="0" destOrd="0" presId="urn:microsoft.com/office/officeart/2008/layout/HorizontalMultiLevelHierarchy"/>
    <dgm:cxn modelId="{BB7EBAA6-6E11-4603-ADE4-6B8525D9E34B}" type="presParOf" srcId="{904FCA01-7355-475B-8917-A7185BECCD35}" destId="{415D4FC3-338B-4C59-AD9A-5FE716732EA4}" srcOrd="11" destOrd="0" presId="urn:microsoft.com/office/officeart/2008/layout/HorizontalMultiLevelHierarchy"/>
    <dgm:cxn modelId="{B7199116-475A-4DA3-9FC6-ADD6D9A9F524}" type="presParOf" srcId="{415D4FC3-338B-4C59-AD9A-5FE716732EA4}" destId="{89CADB57-C826-4D59-9F8C-1932A04DE032}" srcOrd="0" destOrd="0" presId="urn:microsoft.com/office/officeart/2008/layout/HorizontalMultiLevelHierarchy"/>
    <dgm:cxn modelId="{AEFC62DC-BECE-47E6-BE2B-D9B18DE57EEB}" type="presParOf" srcId="{415D4FC3-338B-4C59-AD9A-5FE716732EA4}" destId="{5466907D-F8B7-4AD3-98BD-120C0A347B51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3858EB-F5A2-481C-B90B-32FED6D7F70B}" type="doc">
      <dgm:prSet loTypeId="urn:microsoft.com/office/officeart/2005/8/layout/hProcess9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59CBF7D-10D2-4A12-A741-5470892D9B2E}">
      <dgm:prSet/>
      <dgm:spPr/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Формирование функциональной грамотности обучающихся средствами СДО</a:t>
          </a:r>
          <a:endParaRPr lang="ru-RU" dirty="0">
            <a:solidFill>
              <a:srgbClr val="002060"/>
            </a:solidFill>
          </a:endParaRPr>
        </a:p>
      </dgm:t>
    </dgm:pt>
    <dgm:pt modelId="{6D334AF8-1E4A-4480-9221-FC9ED24C8766}" type="parTrans" cxnId="{F20FDEAF-536F-4F31-8C84-5BD8B5929047}">
      <dgm:prSet/>
      <dgm:spPr/>
      <dgm:t>
        <a:bodyPr/>
        <a:lstStyle/>
        <a:p>
          <a:endParaRPr lang="ru-RU"/>
        </a:p>
      </dgm:t>
    </dgm:pt>
    <dgm:pt modelId="{6A13BC88-8AF1-457D-B9AF-7ED8F893552E}" type="sibTrans" cxnId="{F20FDEAF-536F-4F31-8C84-5BD8B5929047}">
      <dgm:prSet/>
      <dgm:spPr/>
      <dgm:t>
        <a:bodyPr/>
        <a:lstStyle/>
        <a:p>
          <a:endParaRPr lang="ru-RU"/>
        </a:p>
      </dgm:t>
    </dgm:pt>
    <dgm:pt modelId="{7334765A-97CA-4A45-BB30-05AD789EE81E}" type="pres">
      <dgm:prSet presAssocID="{923858EB-F5A2-481C-B90B-32FED6D7F70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71FBB1-3C3E-4C1D-AFF3-7312713994A0}" type="pres">
      <dgm:prSet presAssocID="{923858EB-F5A2-481C-B90B-32FED6D7F70B}" presName="arrow" presStyleLbl="bgShp" presStyleIdx="0" presStyleCnt="1" custScaleX="117647" custLinFactNeighborX="-11098"/>
      <dgm:spPr/>
      <dgm:t>
        <a:bodyPr/>
        <a:lstStyle/>
        <a:p>
          <a:endParaRPr lang="ru-RU"/>
        </a:p>
      </dgm:t>
    </dgm:pt>
    <dgm:pt modelId="{C25066CA-1BB0-4328-9A4D-4CE2B79AEBA4}" type="pres">
      <dgm:prSet presAssocID="{923858EB-F5A2-481C-B90B-32FED6D7F70B}" presName="linearProcess" presStyleCnt="0"/>
      <dgm:spPr/>
      <dgm:t>
        <a:bodyPr/>
        <a:lstStyle/>
        <a:p>
          <a:endParaRPr lang="ru-RU"/>
        </a:p>
      </dgm:t>
    </dgm:pt>
    <dgm:pt modelId="{936C4A61-11C7-4E90-A1F6-442B1D02086B}" type="pres">
      <dgm:prSet presAssocID="{059CBF7D-10D2-4A12-A741-5470892D9B2E}" presName="textNode" presStyleLbl="node1" presStyleIdx="0" presStyleCnt="1" custScaleX="130977" custScaleY="104546" custLinFactNeighborX="-562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61D10-7A48-4FB6-97CC-1D154D802F6B}" type="presOf" srcId="{923858EB-F5A2-481C-B90B-32FED6D7F70B}" destId="{7334765A-97CA-4A45-BB30-05AD789EE81E}" srcOrd="0" destOrd="0" presId="urn:microsoft.com/office/officeart/2005/8/layout/hProcess9"/>
    <dgm:cxn modelId="{3DC50C79-4564-45CE-A6C0-268D32AE1418}" type="presOf" srcId="{059CBF7D-10D2-4A12-A741-5470892D9B2E}" destId="{936C4A61-11C7-4E90-A1F6-442B1D02086B}" srcOrd="0" destOrd="0" presId="urn:microsoft.com/office/officeart/2005/8/layout/hProcess9"/>
    <dgm:cxn modelId="{F20FDEAF-536F-4F31-8C84-5BD8B5929047}" srcId="{923858EB-F5A2-481C-B90B-32FED6D7F70B}" destId="{059CBF7D-10D2-4A12-A741-5470892D9B2E}" srcOrd="0" destOrd="0" parTransId="{6D334AF8-1E4A-4480-9221-FC9ED24C8766}" sibTransId="{6A13BC88-8AF1-457D-B9AF-7ED8F893552E}"/>
    <dgm:cxn modelId="{C5C16CE8-BB86-4903-BE8B-A9739BBFFD20}" type="presParOf" srcId="{7334765A-97CA-4A45-BB30-05AD789EE81E}" destId="{0A71FBB1-3C3E-4C1D-AFF3-7312713994A0}" srcOrd="0" destOrd="0" presId="urn:microsoft.com/office/officeart/2005/8/layout/hProcess9"/>
    <dgm:cxn modelId="{CD6028DB-ED1F-4885-971B-113EBD1431F8}" type="presParOf" srcId="{7334765A-97CA-4A45-BB30-05AD789EE81E}" destId="{C25066CA-1BB0-4328-9A4D-4CE2B79AEBA4}" srcOrd="1" destOrd="0" presId="urn:microsoft.com/office/officeart/2005/8/layout/hProcess9"/>
    <dgm:cxn modelId="{4E08AD22-2327-4BD7-BED6-3BB8FDCA4571}" type="presParOf" srcId="{C25066CA-1BB0-4328-9A4D-4CE2B79AEBA4}" destId="{936C4A61-11C7-4E90-A1F6-442B1D02086B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C347D0-A7D4-45B1-93E0-CC0AE08A5378}" type="doc">
      <dgm:prSet loTypeId="urn:microsoft.com/office/officeart/2009/3/layout/SubStep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4EE16D-047F-48C5-9C05-022890374B47}">
      <dgm:prSet custT="1"/>
      <dgm:spPr/>
      <dgm:t>
        <a:bodyPr/>
        <a:lstStyle/>
        <a:p>
          <a:pPr rtl="0"/>
          <a:r>
            <a:rPr lang="ru-RU" sz="1600" b="1" dirty="0" smtClean="0"/>
            <a:t>Ермаковская СОШ№2 </a:t>
          </a:r>
          <a:endParaRPr lang="ru-RU" sz="1600" b="1" dirty="0"/>
        </a:p>
      </dgm:t>
    </dgm:pt>
    <dgm:pt modelId="{FFD518F9-E046-486A-A143-09AAACB2E4F4}" type="parTrans" cxnId="{C80A5F51-4F27-428C-93BD-9FA6FD3BA77E}">
      <dgm:prSet/>
      <dgm:spPr/>
      <dgm:t>
        <a:bodyPr/>
        <a:lstStyle/>
        <a:p>
          <a:endParaRPr lang="ru-RU" sz="4000" b="1"/>
        </a:p>
      </dgm:t>
    </dgm:pt>
    <dgm:pt modelId="{327575EA-B449-4BC4-8358-B44F6D162A21}" type="sibTrans" cxnId="{C80A5F51-4F27-428C-93BD-9FA6FD3BA77E}">
      <dgm:prSet/>
      <dgm:spPr/>
      <dgm:t>
        <a:bodyPr/>
        <a:lstStyle/>
        <a:p>
          <a:endParaRPr lang="ru-RU" sz="4000" b="1"/>
        </a:p>
      </dgm:t>
    </dgm:pt>
    <dgm:pt modelId="{31D57A79-2921-4A99-86AA-D68AA97C2E12}">
      <dgm:prSet custT="1"/>
      <dgm:spPr/>
      <dgm:t>
        <a:bodyPr/>
        <a:lstStyle/>
        <a:p>
          <a:pPr rtl="0"/>
          <a:r>
            <a:rPr lang="ru-RU" sz="1600" b="1" dirty="0" smtClean="0"/>
            <a:t>Ермаковская СШ №1 </a:t>
          </a:r>
          <a:endParaRPr lang="ru-RU" sz="1600" b="1" dirty="0"/>
        </a:p>
      </dgm:t>
    </dgm:pt>
    <dgm:pt modelId="{7B61FEDB-E503-4A7A-8A55-01B8DA1E984A}" type="parTrans" cxnId="{5C56AA82-5CD5-46FD-B401-6ECE7A1DF9E1}">
      <dgm:prSet/>
      <dgm:spPr/>
      <dgm:t>
        <a:bodyPr/>
        <a:lstStyle/>
        <a:p>
          <a:endParaRPr lang="ru-RU" sz="4000" b="1"/>
        </a:p>
      </dgm:t>
    </dgm:pt>
    <dgm:pt modelId="{3569B76C-64CB-4E8E-86BF-CC51AA2E4725}" type="sibTrans" cxnId="{5C56AA82-5CD5-46FD-B401-6ECE7A1DF9E1}">
      <dgm:prSet/>
      <dgm:spPr/>
      <dgm:t>
        <a:bodyPr/>
        <a:lstStyle/>
        <a:p>
          <a:endParaRPr lang="ru-RU" sz="4000" b="1"/>
        </a:p>
      </dgm:t>
    </dgm:pt>
    <dgm:pt modelId="{F9D8D224-6A37-4152-9483-B6F15659FE73}">
      <dgm:prSet custT="1"/>
      <dgm:spPr/>
      <dgm:t>
        <a:bodyPr/>
        <a:lstStyle/>
        <a:p>
          <a:pPr rtl="0"/>
          <a:r>
            <a:rPr lang="ru-RU" sz="1600" b="1" dirty="0" smtClean="0"/>
            <a:t>Танзыбейская СШ</a:t>
          </a:r>
          <a:endParaRPr lang="ru-RU" sz="1600" b="1" dirty="0"/>
        </a:p>
      </dgm:t>
    </dgm:pt>
    <dgm:pt modelId="{9CF52E48-F210-46F0-8725-E8A787ABB86C}" type="parTrans" cxnId="{A2A96BB8-7073-4C9B-B220-7F554021F38A}">
      <dgm:prSet/>
      <dgm:spPr/>
      <dgm:t>
        <a:bodyPr/>
        <a:lstStyle/>
        <a:p>
          <a:endParaRPr lang="ru-RU" sz="4000" b="1"/>
        </a:p>
      </dgm:t>
    </dgm:pt>
    <dgm:pt modelId="{B909895A-0C27-4E13-90CF-D17B941AAE42}" type="sibTrans" cxnId="{A2A96BB8-7073-4C9B-B220-7F554021F38A}">
      <dgm:prSet/>
      <dgm:spPr/>
      <dgm:t>
        <a:bodyPr/>
        <a:lstStyle/>
        <a:p>
          <a:endParaRPr lang="ru-RU" sz="4000" b="1"/>
        </a:p>
      </dgm:t>
    </dgm:pt>
    <dgm:pt modelId="{7740A274-92F4-4E3B-8A10-26E59BD0252C}">
      <dgm:prSet custT="1"/>
      <dgm:spPr/>
      <dgm:t>
        <a:bodyPr/>
        <a:lstStyle/>
        <a:p>
          <a:pPr rtl="0"/>
          <a:r>
            <a:rPr lang="ru-RU" sz="1600" b="1" dirty="0" smtClean="0"/>
            <a:t>Разъезженская СОШ</a:t>
          </a:r>
          <a:endParaRPr lang="ru-RU" sz="1600" b="1" dirty="0"/>
        </a:p>
      </dgm:t>
    </dgm:pt>
    <dgm:pt modelId="{9711CAC3-458B-43F6-BB39-8A39DDF8946B}" type="parTrans" cxnId="{CCAE8DD5-A9AC-4C37-8E67-6778A5A9341C}">
      <dgm:prSet/>
      <dgm:spPr/>
      <dgm:t>
        <a:bodyPr/>
        <a:lstStyle/>
        <a:p>
          <a:endParaRPr lang="ru-RU" sz="4000" b="1"/>
        </a:p>
      </dgm:t>
    </dgm:pt>
    <dgm:pt modelId="{14CFEC78-4322-407E-85DA-A44D5969B8FB}" type="sibTrans" cxnId="{CCAE8DD5-A9AC-4C37-8E67-6778A5A9341C}">
      <dgm:prSet/>
      <dgm:spPr/>
      <dgm:t>
        <a:bodyPr/>
        <a:lstStyle/>
        <a:p>
          <a:endParaRPr lang="ru-RU" sz="4000" b="1"/>
        </a:p>
      </dgm:t>
    </dgm:pt>
    <dgm:pt modelId="{E9ADB543-B802-44AB-8369-D70DCA3962AE}">
      <dgm:prSet custT="1"/>
      <dgm:spPr/>
      <dgm:t>
        <a:bodyPr/>
        <a:lstStyle/>
        <a:p>
          <a:pPr rtl="0"/>
          <a:r>
            <a:rPr lang="ru-RU" sz="1600" b="1" dirty="0" smtClean="0"/>
            <a:t>Новоозерновская ОШ</a:t>
          </a:r>
          <a:endParaRPr lang="ru-RU" sz="1600" b="1" dirty="0"/>
        </a:p>
      </dgm:t>
    </dgm:pt>
    <dgm:pt modelId="{BA03B34D-AB21-4FB3-BD10-09B38BAA3EF5}" type="parTrans" cxnId="{9C3EA86D-F3CA-44A8-815B-9057B9CAA227}">
      <dgm:prSet/>
      <dgm:spPr/>
      <dgm:t>
        <a:bodyPr/>
        <a:lstStyle/>
        <a:p>
          <a:endParaRPr lang="ru-RU" sz="4000" b="1"/>
        </a:p>
      </dgm:t>
    </dgm:pt>
    <dgm:pt modelId="{7C80D36B-4203-4D18-BEFE-980319FFBBA5}" type="sibTrans" cxnId="{9C3EA86D-F3CA-44A8-815B-9057B9CAA227}">
      <dgm:prSet/>
      <dgm:spPr/>
      <dgm:t>
        <a:bodyPr/>
        <a:lstStyle/>
        <a:p>
          <a:endParaRPr lang="ru-RU" sz="4000" b="1"/>
        </a:p>
      </dgm:t>
    </dgm:pt>
    <dgm:pt modelId="{63BEF231-54B3-4508-8B9C-7456298580F9}">
      <dgm:prSet custT="1"/>
      <dgm:spPr/>
      <dgm:t>
        <a:bodyPr/>
        <a:lstStyle/>
        <a:p>
          <a:pPr rtl="0"/>
          <a:r>
            <a:rPr lang="ru-RU" sz="1600" b="1" dirty="0" smtClean="0"/>
            <a:t>Нижнесуэтукская СШ</a:t>
          </a:r>
          <a:endParaRPr lang="ru-RU" sz="1600" b="1" dirty="0"/>
        </a:p>
      </dgm:t>
    </dgm:pt>
    <dgm:pt modelId="{23B19AC0-6D0C-43D5-BA44-E26A69AC043A}" type="parTrans" cxnId="{A851C761-998F-44A7-9BD5-D96C1A645025}">
      <dgm:prSet/>
      <dgm:spPr/>
      <dgm:t>
        <a:bodyPr/>
        <a:lstStyle/>
        <a:p>
          <a:endParaRPr lang="ru-RU" sz="4000" b="1"/>
        </a:p>
      </dgm:t>
    </dgm:pt>
    <dgm:pt modelId="{4B84D06F-85BB-4114-BD9C-433C44D7FA6E}" type="sibTrans" cxnId="{A851C761-998F-44A7-9BD5-D96C1A645025}">
      <dgm:prSet/>
      <dgm:spPr/>
      <dgm:t>
        <a:bodyPr/>
        <a:lstStyle/>
        <a:p>
          <a:endParaRPr lang="ru-RU" sz="4000" b="1"/>
        </a:p>
      </dgm:t>
    </dgm:pt>
    <dgm:pt modelId="{0853596C-45B8-4F24-A55C-7E80550B1D7A}">
      <dgm:prSet custT="1"/>
      <dgm:spPr/>
      <dgm:t>
        <a:bodyPr/>
        <a:lstStyle/>
        <a:p>
          <a:endParaRPr lang="ru-RU"/>
        </a:p>
      </dgm:t>
    </dgm:pt>
    <dgm:pt modelId="{84D411CC-273A-46A9-B2AF-C20B7983266C}" type="parTrans" cxnId="{26955D5E-F247-4F63-B7F9-FBF6D0237FCB}">
      <dgm:prSet/>
      <dgm:spPr/>
      <dgm:t>
        <a:bodyPr/>
        <a:lstStyle/>
        <a:p>
          <a:endParaRPr lang="ru-RU" sz="4000" b="1"/>
        </a:p>
      </dgm:t>
    </dgm:pt>
    <dgm:pt modelId="{90583643-1D60-4A60-97D0-E54A5C296B8B}" type="sibTrans" cxnId="{26955D5E-F247-4F63-B7F9-FBF6D0237FCB}">
      <dgm:prSet/>
      <dgm:spPr/>
      <dgm:t>
        <a:bodyPr/>
        <a:lstStyle/>
        <a:p>
          <a:endParaRPr lang="ru-RU" sz="4000" b="1"/>
        </a:p>
      </dgm:t>
    </dgm:pt>
    <dgm:pt modelId="{3B46BF6C-1FAF-466C-8F8E-C1F4B128017D}">
      <dgm:prSet custT="1"/>
      <dgm:spPr/>
      <dgm:t>
        <a:bodyPr/>
        <a:lstStyle/>
        <a:p>
          <a:endParaRPr lang="ru-RU" dirty="0"/>
        </a:p>
      </dgm:t>
    </dgm:pt>
    <dgm:pt modelId="{73C4ED0D-0F9F-473E-A0A9-BD35AF1A485B}" type="parTrans" cxnId="{E8BBC200-E5A3-40B7-BFC9-2F48D528DF6F}">
      <dgm:prSet/>
      <dgm:spPr/>
      <dgm:t>
        <a:bodyPr/>
        <a:lstStyle/>
        <a:p>
          <a:endParaRPr lang="ru-RU" sz="4000" b="1"/>
        </a:p>
      </dgm:t>
    </dgm:pt>
    <dgm:pt modelId="{8E764899-C9A0-42A2-B72A-A7C17D32FD49}" type="sibTrans" cxnId="{E8BBC200-E5A3-40B7-BFC9-2F48D528DF6F}">
      <dgm:prSet/>
      <dgm:spPr/>
      <dgm:t>
        <a:bodyPr/>
        <a:lstStyle/>
        <a:p>
          <a:endParaRPr lang="ru-RU" sz="4000" b="1"/>
        </a:p>
      </dgm:t>
    </dgm:pt>
    <dgm:pt modelId="{2BD80412-23DD-4480-BBB6-F7997CEF9B5F}">
      <dgm:prSet custT="1"/>
      <dgm:spPr/>
      <dgm:t>
        <a:bodyPr/>
        <a:lstStyle/>
        <a:p>
          <a:endParaRPr lang="ru-RU"/>
        </a:p>
      </dgm:t>
    </dgm:pt>
    <dgm:pt modelId="{E6054F39-CC08-465E-92F4-C6C04E908B35}" type="parTrans" cxnId="{D09465AD-23D8-4554-8FEE-C1C2B4E706D0}">
      <dgm:prSet/>
      <dgm:spPr/>
      <dgm:t>
        <a:bodyPr/>
        <a:lstStyle/>
        <a:p>
          <a:endParaRPr lang="ru-RU" sz="4000" b="1"/>
        </a:p>
      </dgm:t>
    </dgm:pt>
    <dgm:pt modelId="{855688FB-E174-4224-998C-06D47DE2CFE5}" type="sibTrans" cxnId="{D09465AD-23D8-4554-8FEE-C1C2B4E706D0}">
      <dgm:prSet/>
      <dgm:spPr/>
      <dgm:t>
        <a:bodyPr/>
        <a:lstStyle/>
        <a:p>
          <a:endParaRPr lang="ru-RU" sz="4000" b="1"/>
        </a:p>
      </dgm:t>
    </dgm:pt>
    <dgm:pt modelId="{D097325C-6A9D-4923-A781-74DD73D192E1}">
      <dgm:prSet custT="1"/>
      <dgm:spPr/>
      <dgm:t>
        <a:bodyPr/>
        <a:lstStyle/>
        <a:p>
          <a:endParaRPr lang="ru-RU"/>
        </a:p>
      </dgm:t>
    </dgm:pt>
    <dgm:pt modelId="{F8CCFDA4-B857-48AA-BAAF-64ABE3045E61}" type="parTrans" cxnId="{B309CC5B-8BAA-4A89-9113-BFF9772F1F0C}">
      <dgm:prSet/>
      <dgm:spPr/>
      <dgm:t>
        <a:bodyPr/>
        <a:lstStyle/>
        <a:p>
          <a:endParaRPr lang="ru-RU" sz="4000" b="1"/>
        </a:p>
      </dgm:t>
    </dgm:pt>
    <dgm:pt modelId="{00FAC608-CC9A-4611-A632-61BC65368F82}" type="sibTrans" cxnId="{B309CC5B-8BAA-4A89-9113-BFF9772F1F0C}">
      <dgm:prSet/>
      <dgm:spPr/>
      <dgm:t>
        <a:bodyPr/>
        <a:lstStyle/>
        <a:p>
          <a:endParaRPr lang="ru-RU" sz="4000" b="1"/>
        </a:p>
      </dgm:t>
    </dgm:pt>
    <dgm:pt modelId="{8FE35C1E-C8F0-4F5E-99A5-CE3D3571B5FE}">
      <dgm:prSet custT="1"/>
      <dgm:spPr/>
      <dgm:t>
        <a:bodyPr/>
        <a:lstStyle/>
        <a:p>
          <a:r>
            <a:rPr lang="ru-RU" sz="1400" b="1" dirty="0" smtClean="0"/>
            <a:t>Ойская СШ и Жеблахтинская СШ</a:t>
          </a:r>
          <a:endParaRPr lang="ru-RU" sz="1400" b="1" dirty="0"/>
        </a:p>
      </dgm:t>
    </dgm:pt>
    <dgm:pt modelId="{32101820-9D18-42FE-8BE7-389BCF4E7F53}" type="parTrans" cxnId="{4B5734CE-D552-4AD5-9D67-3385BEED2C62}">
      <dgm:prSet/>
      <dgm:spPr/>
      <dgm:t>
        <a:bodyPr/>
        <a:lstStyle/>
        <a:p>
          <a:endParaRPr lang="ru-RU"/>
        </a:p>
      </dgm:t>
    </dgm:pt>
    <dgm:pt modelId="{534FAC76-2B1A-49D7-8A97-FB40B4926210}" type="sibTrans" cxnId="{4B5734CE-D552-4AD5-9D67-3385BEED2C62}">
      <dgm:prSet/>
      <dgm:spPr/>
      <dgm:t>
        <a:bodyPr/>
        <a:lstStyle/>
        <a:p>
          <a:endParaRPr lang="ru-RU"/>
        </a:p>
      </dgm:t>
    </dgm:pt>
    <dgm:pt modelId="{827F365D-0128-4DBC-8FD6-DC38BE18A440}">
      <dgm:prSet/>
      <dgm:spPr/>
      <dgm:t>
        <a:bodyPr/>
        <a:lstStyle/>
        <a:p>
          <a:endParaRPr lang="ru-RU"/>
        </a:p>
      </dgm:t>
    </dgm:pt>
    <dgm:pt modelId="{01368AD0-19E5-4645-BBAF-03051D9BD5EA}" type="parTrans" cxnId="{688C82DE-7D41-42CA-8ED0-ABE96CD43BC7}">
      <dgm:prSet/>
      <dgm:spPr/>
      <dgm:t>
        <a:bodyPr/>
        <a:lstStyle/>
        <a:p>
          <a:endParaRPr lang="ru-RU"/>
        </a:p>
      </dgm:t>
    </dgm:pt>
    <dgm:pt modelId="{33FB5B0B-0D6A-46FA-8AA3-6D31D5F7DC3E}" type="sibTrans" cxnId="{688C82DE-7D41-42CA-8ED0-ABE96CD43BC7}">
      <dgm:prSet/>
      <dgm:spPr/>
      <dgm:t>
        <a:bodyPr/>
        <a:lstStyle/>
        <a:p>
          <a:endParaRPr lang="ru-RU"/>
        </a:p>
      </dgm:t>
    </dgm:pt>
    <dgm:pt modelId="{A0E9D08C-CF4B-41A3-A229-23A1C8507E64}" type="pres">
      <dgm:prSet presAssocID="{F1C347D0-A7D4-45B1-93E0-CC0AE08A5378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ru-RU"/>
        </a:p>
      </dgm:t>
    </dgm:pt>
    <dgm:pt modelId="{79E8EF8E-DB4A-49F4-8647-1E6957951353}" type="pres">
      <dgm:prSet presAssocID="{954EE16D-047F-48C5-9C05-022890374B47}" presName="parTx1" presStyleLbl="node1" presStyleIdx="0" presStyleCnt="7"/>
      <dgm:spPr/>
      <dgm:t>
        <a:bodyPr/>
        <a:lstStyle/>
        <a:p>
          <a:endParaRPr lang="ru-RU"/>
        </a:p>
      </dgm:t>
    </dgm:pt>
    <dgm:pt modelId="{93BA3A1E-1BEA-4ED2-BECA-8819B5EF8A1A}" type="pres">
      <dgm:prSet presAssocID="{31D57A79-2921-4A99-86AA-D68AA97C2E12}" presName="parTx2" presStyleLbl="node1" presStyleIdx="1" presStyleCnt="7"/>
      <dgm:spPr/>
      <dgm:t>
        <a:bodyPr/>
        <a:lstStyle/>
        <a:p>
          <a:endParaRPr lang="ru-RU"/>
        </a:p>
      </dgm:t>
    </dgm:pt>
    <dgm:pt modelId="{A0C81AA6-10CE-4519-9BD1-168D9F674F84}" type="pres">
      <dgm:prSet presAssocID="{F9D8D224-6A37-4152-9483-B6F15659FE73}" presName="parTx3" presStyleLbl="node1" presStyleIdx="2" presStyleCnt="7"/>
      <dgm:spPr/>
      <dgm:t>
        <a:bodyPr/>
        <a:lstStyle/>
        <a:p>
          <a:endParaRPr lang="ru-RU"/>
        </a:p>
      </dgm:t>
    </dgm:pt>
    <dgm:pt modelId="{E8BB4520-93B9-4691-A78E-AC6E066CF6CB}" type="pres">
      <dgm:prSet presAssocID="{7740A274-92F4-4E3B-8A10-26E59BD0252C}" presName="parTx4" presStyleLbl="node1" presStyleIdx="3" presStyleCnt="7"/>
      <dgm:spPr/>
      <dgm:t>
        <a:bodyPr/>
        <a:lstStyle/>
        <a:p>
          <a:endParaRPr lang="ru-RU"/>
        </a:p>
      </dgm:t>
    </dgm:pt>
    <dgm:pt modelId="{92471F05-D261-4239-B4E0-BD1740124567}" type="pres">
      <dgm:prSet presAssocID="{E9ADB543-B802-44AB-8369-D70DCA3962AE}" presName="parTx5" presStyleLbl="node1" presStyleIdx="4" presStyleCnt="7"/>
      <dgm:spPr/>
      <dgm:t>
        <a:bodyPr/>
        <a:lstStyle/>
        <a:p>
          <a:endParaRPr lang="ru-RU"/>
        </a:p>
      </dgm:t>
    </dgm:pt>
    <dgm:pt modelId="{96AB9A49-EF18-4668-A22E-F56354077BC9}" type="pres">
      <dgm:prSet presAssocID="{63BEF231-54B3-4508-8B9C-7456298580F9}" presName="parTx6" presStyleLbl="node1" presStyleIdx="5" presStyleCnt="7"/>
      <dgm:spPr/>
      <dgm:t>
        <a:bodyPr/>
        <a:lstStyle/>
        <a:p>
          <a:endParaRPr lang="ru-RU"/>
        </a:p>
      </dgm:t>
    </dgm:pt>
    <dgm:pt modelId="{4A1D34C3-2930-466B-A672-7324FBDFB3AC}" type="pres">
      <dgm:prSet presAssocID="{8FE35C1E-C8F0-4F5E-99A5-CE3D3571B5FE}" presName="parTx7" presStyleLbl="node1" presStyleIdx="6" presStyleCnt="7"/>
      <dgm:spPr/>
      <dgm:t>
        <a:bodyPr/>
        <a:lstStyle/>
        <a:p>
          <a:endParaRPr lang="ru-RU"/>
        </a:p>
      </dgm:t>
    </dgm:pt>
  </dgm:ptLst>
  <dgm:cxnLst>
    <dgm:cxn modelId="{5C56AA82-5CD5-46FD-B401-6ECE7A1DF9E1}" srcId="{F1C347D0-A7D4-45B1-93E0-CC0AE08A5378}" destId="{31D57A79-2921-4A99-86AA-D68AA97C2E12}" srcOrd="1" destOrd="0" parTransId="{7B61FEDB-E503-4A7A-8A55-01B8DA1E984A}" sibTransId="{3569B76C-64CB-4E8E-86BF-CC51AA2E4725}"/>
    <dgm:cxn modelId="{6E4BE661-D338-4DA0-A211-0607FF591B5A}" type="presOf" srcId="{63BEF231-54B3-4508-8B9C-7456298580F9}" destId="{96AB9A49-EF18-4668-A22E-F56354077BC9}" srcOrd="0" destOrd="0" presId="urn:microsoft.com/office/officeart/2009/3/layout/SubStepProcess"/>
    <dgm:cxn modelId="{F8976D0B-5049-40A9-A2FA-72FCEFEA8ED4}" type="presOf" srcId="{31D57A79-2921-4A99-86AA-D68AA97C2E12}" destId="{93BA3A1E-1BEA-4ED2-BECA-8819B5EF8A1A}" srcOrd="0" destOrd="0" presId="urn:microsoft.com/office/officeart/2009/3/layout/SubStepProcess"/>
    <dgm:cxn modelId="{B309CC5B-8BAA-4A89-9113-BFF9772F1F0C}" srcId="{F1C347D0-A7D4-45B1-93E0-CC0AE08A5378}" destId="{D097325C-6A9D-4923-A781-74DD73D192E1}" srcOrd="11" destOrd="0" parTransId="{F8CCFDA4-B857-48AA-BAAF-64ABE3045E61}" sibTransId="{00FAC608-CC9A-4611-A632-61BC65368F82}"/>
    <dgm:cxn modelId="{BE79DC41-9198-4A59-8FB4-84FF7A5AE8E4}" type="presOf" srcId="{F1C347D0-A7D4-45B1-93E0-CC0AE08A5378}" destId="{A0E9D08C-CF4B-41A3-A229-23A1C8507E64}" srcOrd="0" destOrd="0" presId="urn:microsoft.com/office/officeart/2009/3/layout/SubStepProcess"/>
    <dgm:cxn modelId="{C80A5F51-4F27-428C-93BD-9FA6FD3BA77E}" srcId="{F1C347D0-A7D4-45B1-93E0-CC0AE08A5378}" destId="{954EE16D-047F-48C5-9C05-022890374B47}" srcOrd="0" destOrd="0" parTransId="{FFD518F9-E046-486A-A143-09AAACB2E4F4}" sibTransId="{327575EA-B449-4BC4-8358-B44F6D162A21}"/>
    <dgm:cxn modelId="{E8BBC200-E5A3-40B7-BFC9-2F48D528DF6F}" srcId="{F1C347D0-A7D4-45B1-93E0-CC0AE08A5378}" destId="{3B46BF6C-1FAF-466C-8F8E-C1F4B128017D}" srcOrd="9" destOrd="0" parTransId="{73C4ED0D-0F9F-473E-A0A9-BD35AF1A485B}" sibTransId="{8E764899-C9A0-42A2-B72A-A7C17D32FD49}"/>
    <dgm:cxn modelId="{A851C761-998F-44A7-9BD5-D96C1A645025}" srcId="{F1C347D0-A7D4-45B1-93E0-CC0AE08A5378}" destId="{63BEF231-54B3-4508-8B9C-7456298580F9}" srcOrd="5" destOrd="0" parTransId="{23B19AC0-6D0C-43D5-BA44-E26A69AC043A}" sibTransId="{4B84D06F-85BB-4114-BD9C-433C44D7FA6E}"/>
    <dgm:cxn modelId="{C1E53A45-5E2B-4BA3-9B82-4857181910C7}" type="presOf" srcId="{8FE35C1E-C8F0-4F5E-99A5-CE3D3571B5FE}" destId="{4A1D34C3-2930-466B-A672-7324FBDFB3AC}" srcOrd="0" destOrd="0" presId="urn:microsoft.com/office/officeart/2009/3/layout/SubStepProcess"/>
    <dgm:cxn modelId="{BF5E1BBD-A438-4A33-8E46-F61A6BBF174F}" type="presOf" srcId="{954EE16D-047F-48C5-9C05-022890374B47}" destId="{79E8EF8E-DB4A-49F4-8647-1E6957951353}" srcOrd="0" destOrd="0" presId="urn:microsoft.com/office/officeart/2009/3/layout/SubStepProcess"/>
    <dgm:cxn modelId="{D09465AD-23D8-4554-8FEE-C1C2B4E706D0}" srcId="{F1C347D0-A7D4-45B1-93E0-CC0AE08A5378}" destId="{2BD80412-23DD-4480-BBB6-F7997CEF9B5F}" srcOrd="10" destOrd="0" parTransId="{E6054F39-CC08-465E-92F4-C6C04E908B35}" sibTransId="{855688FB-E174-4224-998C-06D47DE2CFE5}"/>
    <dgm:cxn modelId="{E67866FA-F58C-4EF7-ADE9-0E8C717F8EBF}" type="presOf" srcId="{E9ADB543-B802-44AB-8369-D70DCA3962AE}" destId="{92471F05-D261-4239-B4E0-BD1740124567}" srcOrd="0" destOrd="0" presId="urn:microsoft.com/office/officeart/2009/3/layout/SubStepProcess"/>
    <dgm:cxn modelId="{9C3EA86D-F3CA-44A8-815B-9057B9CAA227}" srcId="{F1C347D0-A7D4-45B1-93E0-CC0AE08A5378}" destId="{E9ADB543-B802-44AB-8369-D70DCA3962AE}" srcOrd="4" destOrd="0" parTransId="{BA03B34D-AB21-4FB3-BD10-09B38BAA3EF5}" sibTransId="{7C80D36B-4203-4D18-BEFE-980319FFBBA5}"/>
    <dgm:cxn modelId="{4B5734CE-D552-4AD5-9D67-3385BEED2C62}" srcId="{F1C347D0-A7D4-45B1-93E0-CC0AE08A5378}" destId="{8FE35C1E-C8F0-4F5E-99A5-CE3D3571B5FE}" srcOrd="6" destOrd="0" parTransId="{32101820-9D18-42FE-8BE7-389BCF4E7F53}" sibTransId="{534FAC76-2B1A-49D7-8A97-FB40B4926210}"/>
    <dgm:cxn modelId="{CCAE8DD5-A9AC-4C37-8E67-6778A5A9341C}" srcId="{F1C347D0-A7D4-45B1-93E0-CC0AE08A5378}" destId="{7740A274-92F4-4E3B-8A10-26E59BD0252C}" srcOrd="3" destOrd="0" parTransId="{9711CAC3-458B-43F6-BB39-8A39DDF8946B}" sibTransId="{14CFEC78-4322-407E-85DA-A44D5969B8FB}"/>
    <dgm:cxn modelId="{26955D5E-F247-4F63-B7F9-FBF6D0237FCB}" srcId="{F1C347D0-A7D4-45B1-93E0-CC0AE08A5378}" destId="{0853596C-45B8-4F24-A55C-7E80550B1D7A}" srcOrd="8" destOrd="0" parTransId="{84D411CC-273A-46A9-B2AF-C20B7983266C}" sibTransId="{90583643-1D60-4A60-97D0-E54A5C296B8B}"/>
    <dgm:cxn modelId="{688C82DE-7D41-42CA-8ED0-ABE96CD43BC7}" srcId="{F1C347D0-A7D4-45B1-93E0-CC0AE08A5378}" destId="{827F365D-0128-4DBC-8FD6-DC38BE18A440}" srcOrd="7" destOrd="0" parTransId="{01368AD0-19E5-4645-BBAF-03051D9BD5EA}" sibTransId="{33FB5B0B-0D6A-46FA-8AA3-6D31D5F7DC3E}"/>
    <dgm:cxn modelId="{A2A96BB8-7073-4C9B-B220-7F554021F38A}" srcId="{F1C347D0-A7D4-45B1-93E0-CC0AE08A5378}" destId="{F9D8D224-6A37-4152-9483-B6F15659FE73}" srcOrd="2" destOrd="0" parTransId="{9CF52E48-F210-46F0-8725-E8A787ABB86C}" sibTransId="{B909895A-0C27-4E13-90CF-D17B941AAE42}"/>
    <dgm:cxn modelId="{098A0D39-8F09-47D2-A28C-B3782808DF90}" type="presOf" srcId="{7740A274-92F4-4E3B-8A10-26E59BD0252C}" destId="{E8BB4520-93B9-4691-A78E-AC6E066CF6CB}" srcOrd="0" destOrd="0" presId="urn:microsoft.com/office/officeart/2009/3/layout/SubStepProcess"/>
    <dgm:cxn modelId="{CC76DD09-CC4B-4327-B30F-7175B4CEBA7A}" type="presOf" srcId="{F9D8D224-6A37-4152-9483-B6F15659FE73}" destId="{A0C81AA6-10CE-4519-9BD1-168D9F674F84}" srcOrd="0" destOrd="0" presId="urn:microsoft.com/office/officeart/2009/3/layout/SubStepProcess"/>
    <dgm:cxn modelId="{20BBE6DF-EF92-434B-8799-4B925263BBF3}" type="presParOf" srcId="{A0E9D08C-CF4B-41A3-A229-23A1C8507E64}" destId="{79E8EF8E-DB4A-49F4-8647-1E6957951353}" srcOrd="0" destOrd="0" presId="urn:microsoft.com/office/officeart/2009/3/layout/SubStepProcess"/>
    <dgm:cxn modelId="{33DEBAF0-2CE1-46B0-801D-5BDCBAA6215E}" type="presParOf" srcId="{A0E9D08C-CF4B-41A3-A229-23A1C8507E64}" destId="{93BA3A1E-1BEA-4ED2-BECA-8819B5EF8A1A}" srcOrd="1" destOrd="0" presId="urn:microsoft.com/office/officeart/2009/3/layout/SubStepProcess"/>
    <dgm:cxn modelId="{2239DEA3-50C7-48D9-9D9E-04F42DFCB976}" type="presParOf" srcId="{A0E9D08C-CF4B-41A3-A229-23A1C8507E64}" destId="{A0C81AA6-10CE-4519-9BD1-168D9F674F84}" srcOrd="2" destOrd="0" presId="urn:microsoft.com/office/officeart/2009/3/layout/SubStepProcess"/>
    <dgm:cxn modelId="{F6E85E10-9FE6-4857-B08B-74446EA2068B}" type="presParOf" srcId="{A0E9D08C-CF4B-41A3-A229-23A1C8507E64}" destId="{E8BB4520-93B9-4691-A78E-AC6E066CF6CB}" srcOrd="3" destOrd="0" presId="urn:microsoft.com/office/officeart/2009/3/layout/SubStepProcess"/>
    <dgm:cxn modelId="{EE6480AA-D7F1-4098-A750-7E3D378D47DF}" type="presParOf" srcId="{A0E9D08C-CF4B-41A3-A229-23A1C8507E64}" destId="{92471F05-D261-4239-B4E0-BD1740124567}" srcOrd="4" destOrd="0" presId="urn:microsoft.com/office/officeart/2009/3/layout/SubStepProcess"/>
    <dgm:cxn modelId="{B33F1A7F-B981-4BED-A9BC-D32150879A7D}" type="presParOf" srcId="{A0E9D08C-CF4B-41A3-A229-23A1C8507E64}" destId="{96AB9A49-EF18-4668-A22E-F56354077BC9}" srcOrd="5" destOrd="0" presId="urn:microsoft.com/office/officeart/2009/3/layout/SubStepProcess"/>
    <dgm:cxn modelId="{5FA6494F-275A-4685-94C6-015F5E8634E4}" type="presParOf" srcId="{A0E9D08C-CF4B-41A3-A229-23A1C8507E64}" destId="{4A1D34C3-2930-466B-A672-7324FBDFB3AC}" srcOrd="6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C9B76A-BB65-4EB0-ABEE-2BC7815E3FF7}" type="doc">
      <dgm:prSet loTypeId="urn:microsoft.com/office/officeart/2009/layout/CirclePictureHierarchy" loCatId="hierarchy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5AB5EEC-AEAE-4677-BA8A-7F43A55D3D2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002060"/>
              </a:solidFill>
            </a:rPr>
            <a:t>Разъезженская СОШ,  руководитель Артемова Ирина Николаевна</a:t>
          </a:r>
          <a:endParaRPr lang="ru-RU" sz="1400" dirty="0">
            <a:solidFill>
              <a:srgbClr val="002060"/>
            </a:solidFill>
          </a:endParaRPr>
        </a:p>
      </dgm:t>
    </dgm:pt>
    <dgm:pt modelId="{C2E0AB6E-8976-4029-929F-8E5B8DC0856E}" type="parTrans" cxnId="{B8D337C9-7DD3-440D-A82B-D36284FD2D50}">
      <dgm:prSet/>
      <dgm:spPr/>
      <dgm:t>
        <a:bodyPr/>
        <a:lstStyle/>
        <a:p>
          <a:endParaRPr lang="ru-RU" sz="2400"/>
        </a:p>
      </dgm:t>
    </dgm:pt>
    <dgm:pt modelId="{757F4762-F1F4-46C7-87DE-9484B3E40430}" type="sibTrans" cxnId="{B8D337C9-7DD3-440D-A82B-D36284FD2D50}">
      <dgm:prSet/>
      <dgm:spPr/>
      <dgm:t>
        <a:bodyPr/>
        <a:lstStyle/>
        <a:p>
          <a:endParaRPr lang="ru-RU" sz="2400"/>
        </a:p>
      </dgm:t>
    </dgm:pt>
    <dgm:pt modelId="{51601ECF-AA73-4CA6-813A-9BE562834B0E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002060"/>
              </a:solidFill>
            </a:rPr>
            <a:t>Ойская  СШ, руководитель Баженова Маргарита Евгеньевна  </a:t>
          </a:r>
          <a:endParaRPr lang="ru-RU" sz="1400" dirty="0">
            <a:solidFill>
              <a:srgbClr val="002060"/>
            </a:solidFill>
          </a:endParaRPr>
        </a:p>
      </dgm:t>
    </dgm:pt>
    <dgm:pt modelId="{2703B86B-7ABF-459D-82C1-A9CC797B9641}" type="parTrans" cxnId="{4292CFA3-63F5-4208-BA7E-FE528FCA0C31}">
      <dgm:prSet/>
      <dgm:spPr/>
      <dgm:t>
        <a:bodyPr/>
        <a:lstStyle/>
        <a:p>
          <a:endParaRPr lang="ru-RU" sz="2400"/>
        </a:p>
      </dgm:t>
    </dgm:pt>
    <dgm:pt modelId="{799CDE9C-C2BA-480A-9DEE-B4C51E382282}" type="sibTrans" cxnId="{4292CFA3-63F5-4208-BA7E-FE528FCA0C31}">
      <dgm:prSet/>
      <dgm:spPr/>
      <dgm:t>
        <a:bodyPr/>
        <a:lstStyle/>
        <a:p>
          <a:endParaRPr lang="ru-RU" sz="2400"/>
        </a:p>
      </dgm:t>
    </dgm:pt>
    <dgm:pt modelId="{D5840775-3C87-4C44-AC39-AD5D35B461F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002060"/>
              </a:solidFill>
            </a:rPr>
            <a:t>Новоозерновская ОШ, руководитель Тузова Мария Васильевна</a:t>
          </a:r>
          <a:endParaRPr lang="ru-RU" sz="1400" dirty="0">
            <a:solidFill>
              <a:srgbClr val="002060"/>
            </a:solidFill>
          </a:endParaRPr>
        </a:p>
      </dgm:t>
    </dgm:pt>
    <dgm:pt modelId="{A0DEB590-F54E-4081-937F-65552CB43632}" type="parTrans" cxnId="{D15FA048-E9C4-4AEB-9B0E-E054F31EAA78}">
      <dgm:prSet/>
      <dgm:spPr/>
      <dgm:t>
        <a:bodyPr/>
        <a:lstStyle/>
        <a:p>
          <a:endParaRPr lang="ru-RU" sz="2400"/>
        </a:p>
      </dgm:t>
    </dgm:pt>
    <dgm:pt modelId="{9B1C575E-4221-443E-9295-DB288D6B80E1}" type="sibTrans" cxnId="{D15FA048-E9C4-4AEB-9B0E-E054F31EAA78}">
      <dgm:prSet/>
      <dgm:spPr/>
      <dgm:t>
        <a:bodyPr/>
        <a:lstStyle/>
        <a:p>
          <a:endParaRPr lang="ru-RU" sz="2400"/>
        </a:p>
      </dgm:t>
    </dgm:pt>
    <dgm:pt modelId="{602E9878-AB81-49A3-8223-67B0C69AAB8F}" type="pres">
      <dgm:prSet presAssocID="{5AC9B76A-BB65-4EB0-ABEE-2BC7815E3F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E6FF46-5BB9-4D4F-AE3C-144AC5CC461E}" type="pres">
      <dgm:prSet presAssocID="{95AB5EEC-AEAE-4677-BA8A-7F43A55D3D29}" presName="hierRoot1" presStyleCnt="0"/>
      <dgm:spPr/>
      <dgm:t>
        <a:bodyPr/>
        <a:lstStyle/>
        <a:p>
          <a:endParaRPr lang="ru-RU"/>
        </a:p>
      </dgm:t>
    </dgm:pt>
    <dgm:pt modelId="{9388692F-3908-42BE-AE42-C4DE593806F3}" type="pres">
      <dgm:prSet presAssocID="{95AB5EEC-AEAE-4677-BA8A-7F43A55D3D29}" presName="composite" presStyleCnt="0"/>
      <dgm:spPr/>
      <dgm:t>
        <a:bodyPr/>
        <a:lstStyle/>
        <a:p>
          <a:endParaRPr lang="ru-RU"/>
        </a:p>
      </dgm:t>
    </dgm:pt>
    <dgm:pt modelId="{2632F9B0-4D82-43FB-B570-4B3C8FCEEBFB}" type="pres">
      <dgm:prSet presAssocID="{95AB5EEC-AEAE-4677-BA8A-7F43A55D3D29}" presName="image" presStyleLbl="node0" presStyleIdx="0" presStyleCnt="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57957B-88C4-4D8B-8EBD-CF056DDAB999}" type="pres">
      <dgm:prSet presAssocID="{95AB5EEC-AEAE-4677-BA8A-7F43A55D3D29}" presName="text" presStyleLbl="revTx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1BDCDA-B650-43B7-9C26-1555931F7971}" type="pres">
      <dgm:prSet presAssocID="{95AB5EEC-AEAE-4677-BA8A-7F43A55D3D29}" presName="hierChild2" presStyleCnt="0"/>
      <dgm:spPr/>
      <dgm:t>
        <a:bodyPr/>
        <a:lstStyle/>
        <a:p>
          <a:endParaRPr lang="ru-RU"/>
        </a:p>
      </dgm:t>
    </dgm:pt>
    <dgm:pt modelId="{254981F8-CE0C-423A-A00A-FF7FC71B309E}" type="pres">
      <dgm:prSet presAssocID="{51601ECF-AA73-4CA6-813A-9BE562834B0E}" presName="hierRoot1" presStyleCnt="0"/>
      <dgm:spPr/>
      <dgm:t>
        <a:bodyPr/>
        <a:lstStyle/>
        <a:p>
          <a:endParaRPr lang="ru-RU"/>
        </a:p>
      </dgm:t>
    </dgm:pt>
    <dgm:pt modelId="{01662290-06FA-481B-B248-0589503F269C}" type="pres">
      <dgm:prSet presAssocID="{51601ECF-AA73-4CA6-813A-9BE562834B0E}" presName="composite" presStyleCnt="0"/>
      <dgm:spPr/>
      <dgm:t>
        <a:bodyPr/>
        <a:lstStyle/>
        <a:p>
          <a:endParaRPr lang="ru-RU"/>
        </a:p>
      </dgm:t>
    </dgm:pt>
    <dgm:pt modelId="{8F62A088-D01A-4688-89F5-230D05C74FAB}" type="pres">
      <dgm:prSet presAssocID="{51601ECF-AA73-4CA6-813A-9BE562834B0E}" presName="image" presStyleLbl="node0" presStyleIdx="1" presStyleCnt="3" custLinFactNeighborX="-22835" custLinFactNeighborY="-4738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E936D9A-359E-47BF-981E-DF33910BFD35}" type="pres">
      <dgm:prSet presAssocID="{51601ECF-AA73-4CA6-813A-9BE562834B0E}" presName="text" presStyleLbl="revTx" presStyleIdx="1" presStyleCnt="3" custScaleX="127152" custScaleY="116823" custLinFactNeighborX="2039" custLinFactNeighborY="-1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4A11FC-A075-439E-88B2-1BF17ACA8D08}" type="pres">
      <dgm:prSet presAssocID="{51601ECF-AA73-4CA6-813A-9BE562834B0E}" presName="hierChild2" presStyleCnt="0"/>
      <dgm:spPr/>
      <dgm:t>
        <a:bodyPr/>
        <a:lstStyle/>
        <a:p>
          <a:endParaRPr lang="ru-RU"/>
        </a:p>
      </dgm:t>
    </dgm:pt>
    <dgm:pt modelId="{659310F9-86F0-47C0-8C43-DC6D4DDE7B13}" type="pres">
      <dgm:prSet presAssocID="{D5840775-3C87-4C44-AC39-AD5D35B461F9}" presName="hierRoot1" presStyleCnt="0"/>
      <dgm:spPr/>
      <dgm:t>
        <a:bodyPr/>
        <a:lstStyle/>
        <a:p>
          <a:endParaRPr lang="ru-RU"/>
        </a:p>
      </dgm:t>
    </dgm:pt>
    <dgm:pt modelId="{F321E01F-1967-4EB8-A6C9-344EBAA70C26}" type="pres">
      <dgm:prSet presAssocID="{D5840775-3C87-4C44-AC39-AD5D35B461F9}" presName="composite" presStyleCnt="0"/>
      <dgm:spPr/>
      <dgm:t>
        <a:bodyPr/>
        <a:lstStyle/>
        <a:p>
          <a:endParaRPr lang="ru-RU"/>
        </a:p>
      </dgm:t>
    </dgm:pt>
    <dgm:pt modelId="{6FE5B135-5B10-48A0-82D9-59C5A527CF58}" type="pres">
      <dgm:prSet presAssocID="{D5840775-3C87-4C44-AC39-AD5D35B461F9}" presName="image" presStyleLbl="node0" presStyleIdx="2" presStyleCnt="3" custLinFactNeighborX="-16643" custLinFactNeighborY="937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B408EB6-D168-403D-9082-E61A98FBF178}" type="pres">
      <dgm:prSet presAssocID="{D5840775-3C87-4C44-AC39-AD5D35B461F9}" presName="text" presStyleLbl="revTx" presStyleIdx="2" presStyleCnt="3" custScaleX="111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1D5971-3DEA-4BA7-B1DB-03611FE9DD0E}" type="pres">
      <dgm:prSet presAssocID="{D5840775-3C87-4C44-AC39-AD5D35B461F9}" presName="hierChild2" presStyleCnt="0"/>
      <dgm:spPr/>
      <dgm:t>
        <a:bodyPr/>
        <a:lstStyle/>
        <a:p>
          <a:endParaRPr lang="ru-RU"/>
        </a:p>
      </dgm:t>
    </dgm:pt>
  </dgm:ptLst>
  <dgm:cxnLst>
    <dgm:cxn modelId="{40EC3AA0-83F2-423B-A1E4-24514E1405AF}" type="presOf" srcId="{51601ECF-AA73-4CA6-813A-9BE562834B0E}" destId="{1E936D9A-359E-47BF-981E-DF33910BFD35}" srcOrd="0" destOrd="0" presId="urn:microsoft.com/office/officeart/2009/layout/CirclePictureHierarchy"/>
    <dgm:cxn modelId="{FFD925AF-D132-43BC-BC8C-49B9BF8D636B}" type="presOf" srcId="{95AB5EEC-AEAE-4677-BA8A-7F43A55D3D29}" destId="{DF57957B-88C4-4D8B-8EBD-CF056DDAB999}" srcOrd="0" destOrd="0" presId="urn:microsoft.com/office/officeart/2009/layout/CirclePictureHierarchy"/>
    <dgm:cxn modelId="{4DB14F73-BEB4-4DC8-825A-EFCD1C94C1C8}" type="presOf" srcId="{5AC9B76A-BB65-4EB0-ABEE-2BC7815E3FF7}" destId="{602E9878-AB81-49A3-8223-67B0C69AAB8F}" srcOrd="0" destOrd="0" presId="urn:microsoft.com/office/officeart/2009/layout/CirclePictureHierarchy"/>
    <dgm:cxn modelId="{D15FA048-E9C4-4AEB-9B0E-E054F31EAA78}" srcId="{5AC9B76A-BB65-4EB0-ABEE-2BC7815E3FF7}" destId="{D5840775-3C87-4C44-AC39-AD5D35B461F9}" srcOrd="2" destOrd="0" parTransId="{A0DEB590-F54E-4081-937F-65552CB43632}" sibTransId="{9B1C575E-4221-443E-9295-DB288D6B80E1}"/>
    <dgm:cxn modelId="{4292CFA3-63F5-4208-BA7E-FE528FCA0C31}" srcId="{5AC9B76A-BB65-4EB0-ABEE-2BC7815E3FF7}" destId="{51601ECF-AA73-4CA6-813A-9BE562834B0E}" srcOrd="1" destOrd="0" parTransId="{2703B86B-7ABF-459D-82C1-A9CC797B9641}" sibTransId="{799CDE9C-C2BA-480A-9DEE-B4C51E382282}"/>
    <dgm:cxn modelId="{B8D337C9-7DD3-440D-A82B-D36284FD2D50}" srcId="{5AC9B76A-BB65-4EB0-ABEE-2BC7815E3FF7}" destId="{95AB5EEC-AEAE-4677-BA8A-7F43A55D3D29}" srcOrd="0" destOrd="0" parTransId="{C2E0AB6E-8976-4029-929F-8E5B8DC0856E}" sibTransId="{757F4762-F1F4-46C7-87DE-9484B3E40430}"/>
    <dgm:cxn modelId="{AE095052-72F1-4A61-BA94-141CC4496B4E}" type="presOf" srcId="{D5840775-3C87-4C44-AC39-AD5D35B461F9}" destId="{BB408EB6-D168-403D-9082-E61A98FBF178}" srcOrd="0" destOrd="0" presId="urn:microsoft.com/office/officeart/2009/layout/CirclePictureHierarchy"/>
    <dgm:cxn modelId="{1B7BFA2D-D07A-42AD-8A4F-B901607BCD68}" type="presParOf" srcId="{602E9878-AB81-49A3-8223-67B0C69AAB8F}" destId="{D3E6FF46-5BB9-4D4F-AE3C-144AC5CC461E}" srcOrd="0" destOrd="0" presId="urn:microsoft.com/office/officeart/2009/layout/CirclePictureHierarchy"/>
    <dgm:cxn modelId="{91764974-73F8-41B6-AAE8-55ADD7F58DC3}" type="presParOf" srcId="{D3E6FF46-5BB9-4D4F-AE3C-144AC5CC461E}" destId="{9388692F-3908-42BE-AE42-C4DE593806F3}" srcOrd="0" destOrd="0" presId="urn:microsoft.com/office/officeart/2009/layout/CirclePictureHierarchy"/>
    <dgm:cxn modelId="{A4BD86B9-CA9A-413A-9792-FEB607FE0FDC}" type="presParOf" srcId="{9388692F-3908-42BE-AE42-C4DE593806F3}" destId="{2632F9B0-4D82-43FB-B570-4B3C8FCEEBFB}" srcOrd="0" destOrd="0" presId="urn:microsoft.com/office/officeart/2009/layout/CirclePictureHierarchy"/>
    <dgm:cxn modelId="{C3A8670A-3B0D-4552-A9CA-4558126BD1BA}" type="presParOf" srcId="{9388692F-3908-42BE-AE42-C4DE593806F3}" destId="{DF57957B-88C4-4D8B-8EBD-CF056DDAB999}" srcOrd="1" destOrd="0" presId="urn:microsoft.com/office/officeart/2009/layout/CirclePictureHierarchy"/>
    <dgm:cxn modelId="{F854582D-40C4-4162-84E5-2749F99EC784}" type="presParOf" srcId="{D3E6FF46-5BB9-4D4F-AE3C-144AC5CC461E}" destId="{B41BDCDA-B650-43B7-9C26-1555931F7971}" srcOrd="1" destOrd="0" presId="urn:microsoft.com/office/officeart/2009/layout/CirclePictureHierarchy"/>
    <dgm:cxn modelId="{06275234-C63F-433A-B3FE-62FDB5504B47}" type="presParOf" srcId="{602E9878-AB81-49A3-8223-67B0C69AAB8F}" destId="{254981F8-CE0C-423A-A00A-FF7FC71B309E}" srcOrd="1" destOrd="0" presId="urn:microsoft.com/office/officeart/2009/layout/CirclePictureHierarchy"/>
    <dgm:cxn modelId="{87B18251-2401-4CAB-A30D-25C9E5BB5828}" type="presParOf" srcId="{254981F8-CE0C-423A-A00A-FF7FC71B309E}" destId="{01662290-06FA-481B-B248-0589503F269C}" srcOrd="0" destOrd="0" presId="urn:microsoft.com/office/officeart/2009/layout/CirclePictureHierarchy"/>
    <dgm:cxn modelId="{C77415E2-E29E-4270-B9B4-BDC51613CE8F}" type="presParOf" srcId="{01662290-06FA-481B-B248-0589503F269C}" destId="{8F62A088-D01A-4688-89F5-230D05C74FAB}" srcOrd="0" destOrd="0" presId="urn:microsoft.com/office/officeart/2009/layout/CirclePictureHierarchy"/>
    <dgm:cxn modelId="{49F4E932-0BC3-41E0-91A0-D78CCE64EFD0}" type="presParOf" srcId="{01662290-06FA-481B-B248-0589503F269C}" destId="{1E936D9A-359E-47BF-981E-DF33910BFD35}" srcOrd="1" destOrd="0" presId="urn:microsoft.com/office/officeart/2009/layout/CirclePictureHierarchy"/>
    <dgm:cxn modelId="{7A186063-FF15-43CF-9D57-05DE8C209AB1}" type="presParOf" srcId="{254981F8-CE0C-423A-A00A-FF7FC71B309E}" destId="{5E4A11FC-A075-439E-88B2-1BF17ACA8D08}" srcOrd="1" destOrd="0" presId="urn:microsoft.com/office/officeart/2009/layout/CirclePictureHierarchy"/>
    <dgm:cxn modelId="{AC9A8879-94FD-48A2-9B8F-A2FB5010245A}" type="presParOf" srcId="{602E9878-AB81-49A3-8223-67B0C69AAB8F}" destId="{659310F9-86F0-47C0-8C43-DC6D4DDE7B13}" srcOrd="2" destOrd="0" presId="urn:microsoft.com/office/officeart/2009/layout/CirclePictureHierarchy"/>
    <dgm:cxn modelId="{560B0976-2638-4417-9332-93A15B7B954F}" type="presParOf" srcId="{659310F9-86F0-47C0-8C43-DC6D4DDE7B13}" destId="{F321E01F-1967-4EB8-A6C9-344EBAA70C26}" srcOrd="0" destOrd="0" presId="urn:microsoft.com/office/officeart/2009/layout/CirclePictureHierarchy"/>
    <dgm:cxn modelId="{A315F129-57BB-4530-A61F-3858F760B566}" type="presParOf" srcId="{F321E01F-1967-4EB8-A6C9-344EBAA70C26}" destId="{6FE5B135-5B10-48A0-82D9-59C5A527CF58}" srcOrd="0" destOrd="0" presId="urn:microsoft.com/office/officeart/2009/layout/CirclePictureHierarchy"/>
    <dgm:cxn modelId="{D09B5473-1BD8-42DD-819D-6C01941289F1}" type="presParOf" srcId="{F321E01F-1967-4EB8-A6C9-344EBAA70C26}" destId="{BB408EB6-D168-403D-9082-E61A98FBF178}" srcOrd="1" destOrd="0" presId="urn:microsoft.com/office/officeart/2009/layout/CirclePictureHierarchy"/>
    <dgm:cxn modelId="{AA956E6A-39BD-4B0C-BFD5-E577BA19C792}" type="presParOf" srcId="{659310F9-86F0-47C0-8C43-DC6D4DDE7B13}" destId="{241D5971-3DEA-4BA7-B1DB-03611FE9DD0E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63637-99BC-47FD-9171-91721747E2F1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313C8-82B1-499E-AF2F-033E692B408D}">
      <dsp:nvSpPr>
        <dsp:cNvPr id="0" name=""/>
        <dsp:cNvSpPr/>
      </dsp:nvSpPr>
      <dsp:spPr>
        <a:xfrm>
          <a:off x="474778" y="314934"/>
          <a:ext cx="8095571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0278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Современная школа</a:t>
          </a:r>
          <a:endParaRPr lang="ru-RU" sz="3300" kern="1200" dirty="0"/>
        </a:p>
      </dsp:txBody>
      <dsp:txXfrm>
        <a:off x="474778" y="314934"/>
        <a:ext cx="8095571" cy="630271"/>
      </dsp:txXfrm>
    </dsp:sp>
    <dsp:sp modelId="{E2045EB8-404E-4743-8C5F-494A8428C20F}">
      <dsp:nvSpPr>
        <dsp:cNvPr id="0" name=""/>
        <dsp:cNvSpPr/>
      </dsp:nvSpPr>
      <dsp:spPr>
        <a:xfrm>
          <a:off x="80858" y="236150"/>
          <a:ext cx="787839" cy="787839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4E4F0-C06D-4BD8-9267-5E70EFF1655F}">
      <dsp:nvSpPr>
        <dsp:cNvPr id="0" name=""/>
        <dsp:cNvSpPr/>
      </dsp:nvSpPr>
      <dsp:spPr>
        <a:xfrm>
          <a:off x="926412" y="1260039"/>
          <a:ext cx="7643937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0278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Успех каждого ребенка</a:t>
          </a:r>
          <a:endParaRPr lang="ru-RU" sz="3300" kern="1200" dirty="0"/>
        </a:p>
      </dsp:txBody>
      <dsp:txXfrm>
        <a:off x="926412" y="1260039"/>
        <a:ext cx="7643937" cy="630271"/>
      </dsp:txXfrm>
    </dsp:sp>
    <dsp:sp modelId="{70B2C99F-91BD-46F6-B07E-CAF274D83116}">
      <dsp:nvSpPr>
        <dsp:cNvPr id="0" name=""/>
        <dsp:cNvSpPr/>
      </dsp:nvSpPr>
      <dsp:spPr>
        <a:xfrm>
          <a:off x="532492" y="1181255"/>
          <a:ext cx="787839" cy="787839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44F15-D125-42A5-99C6-FF2CD1762BB6}">
      <dsp:nvSpPr>
        <dsp:cNvPr id="0" name=""/>
        <dsp:cNvSpPr/>
      </dsp:nvSpPr>
      <dsp:spPr>
        <a:xfrm>
          <a:off x="1055120" y="2183929"/>
          <a:ext cx="7505321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0278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Поддержка семей, имеющих детей</a:t>
          </a:r>
          <a:endParaRPr lang="ru-RU" sz="3300" kern="1200" dirty="0"/>
        </a:p>
      </dsp:txBody>
      <dsp:txXfrm>
        <a:off x="1055120" y="2183929"/>
        <a:ext cx="7505321" cy="630271"/>
      </dsp:txXfrm>
    </dsp:sp>
    <dsp:sp modelId="{C3EB1BE8-6A18-4915-AE8B-510D7A14CECB}">
      <dsp:nvSpPr>
        <dsp:cNvPr id="0" name=""/>
        <dsp:cNvSpPr/>
      </dsp:nvSpPr>
      <dsp:spPr>
        <a:xfrm>
          <a:off x="671108" y="2126360"/>
          <a:ext cx="787839" cy="787839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8B9EC-4552-460C-A217-46BEA8B741E7}">
      <dsp:nvSpPr>
        <dsp:cNvPr id="0" name=""/>
        <dsp:cNvSpPr/>
      </dsp:nvSpPr>
      <dsp:spPr>
        <a:xfrm>
          <a:off x="926412" y="3150249"/>
          <a:ext cx="7643937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0278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Цифровая образовательная среда</a:t>
          </a:r>
          <a:endParaRPr lang="ru-RU" sz="3300" kern="1200" dirty="0"/>
        </a:p>
      </dsp:txBody>
      <dsp:txXfrm>
        <a:off x="926412" y="3150249"/>
        <a:ext cx="7643937" cy="630271"/>
      </dsp:txXfrm>
    </dsp:sp>
    <dsp:sp modelId="{F1D4ADEC-035B-45A3-A248-E1D15AFBFFE4}">
      <dsp:nvSpPr>
        <dsp:cNvPr id="0" name=""/>
        <dsp:cNvSpPr/>
      </dsp:nvSpPr>
      <dsp:spPr>
        <a:xfrm>
          <a:off x="532492" y="3071465"/>
          <a:ext cx="787839" cy="787839"/>
        </a:xfrm>
        <a:prstGeom prst="ellipse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7BF6D-3A81-470B-9284-4827EA2EE1A3}">
      <dsp:nvSpPr>
        <dsp:cNvPr id="0" name=""/>
        <dsp:cNvSpPr/>
      </dsp:nvSpPr>
      <dsp:spPr>
        <a:xfrm>
          <a:off x="474778" y="4095354"/>
          <a:ext cx="8095571" cy="630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0278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Учитель будущего</a:t>
          </a:r>
          <a:endParaRPr lang="ru-RU" sz="3300" kern="1200" dirty="0"/>
        </a:p>
      </dsp:txBody>
      <dsp:txXfrm>
        <a:off x="474778" y="4095354"/>
        <a:ext cx="8095571" cy="630271"/>
      </dsp:txXfrm>
    </dsp:sp>
    <dsp:sp modelId="{7C320A4D-C3F8-463F-8F27-81FFF5E15C11}">
      <dsp:nvSpPr>
        <dsp:cNvPr id="0" name=""/>
        <dsp:cNvSpPr/>
      </dsp:nvSpPr>
      <dsp:spPr>
        <a:xfrm>
          <a:off x="80858" y="4016570"/>
          <a:ext cx="787839" cy="787839"/>
        </a:xfrm>
        <a:prstGeom prst="ellipse">
          <a:avLst/>
        </a:prstGeom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2E9F6-3E73-43B1-8FDD-67D2899B229B}">
      <dsp:nvSpPr>
        <dsp:cNvPr id="0" name=""/>
        <dsp:cNvSpPr/>
      </dsp:nvSpPr>
      <dsp:spPr>
        <a:xfrm>
          <a:off x="0" y="34716"/>
          <a:ext cx="8286808" cy="8272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Повысить качество образования  за счет развития                       учительских компетентностей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40385" y="75101"/>
        <a:ext cx="8206038" cy="7465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545FD-3FF2-40EF-A6E2-AE4169982D59}">
      <dsp:nvSpPr>
        <dsp:cNvPr id="0" name=""/>
        <dsp:cNvSpPr/>
      </dsp:nvSpPr>
      <dsp:spPr>
        <a:xfrm rot="16200000">
          <a:off x="-1603756" y="2124510"/>
          <a:ext cx="4025684" cy="605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0271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</a:rPr>
            <a:t>202 педагога</a:t>
          </a:r>
          <a:endParaRPr lang="ru-RU" sz="3600" b="1" kern="1200" dirty="0">
            <a:solidFill>
              <a:srgbClr val="002060"/>
            </a:solidFill>
          </a:endParaRPr>
        </a:p>
      </dsp:txBody>
      <dsp:txXfrm>
        <a:off x="-1603756" y="2124510"/>
        <a:ext cx="4025684" cy="605040"/>
      </dsp:txXfrm>
    </dsp:sp>
    <dsp:sp modelId="{70BB1D82-DA82-4031-BE8B-82BA139ADEE2}">
      <dsp:nvSpPr>
        <dsp:cNvPr id="0" name=""/>
        <dsp:cNvSpPr/>
      </dsp:nvSpPr>
      <dsp:spPr>
        <a:xfrm>
          <a:off x="959024" y="183990"/>
          <a:ext cx="2024616" cy="23703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370271" rIns="241808" bIns="241808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14 (ДО)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34(ДОУ)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154 (школы)</a:t>
          </a:r>
          <a:endParaRPr lang="ru-RU" sz="2700" kern="1200" dirty="0"/>
        </a:p>
      </dsp:txBody>
      <dsp:txXfrm>
        <a:off x="959024" y="183990"/>
        <a:ext cx="2024616" cy="2370303"/>
      </dsp:txXfrm>
    </dsp:sp>
    <dsp:sp modelId="{62E1D2F5-97CF-4828-8300-BA83AF3FB881}">
      <dsp:nvSpPr>
        <dsp:cNvPr id="0" name=""/>
        <dsp:cNvSpPr/>
      </dsp:nvSpPr>
      <dsp:spPr>
        <a:xfrm>
          <a:off x="1032624" y="2781590"/>
          <a:ext cx="1872580" cy="187178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B5FAD-00BE-4B9A-93BC-048ED071DA09}">
      <dsp:nvSpPr>
        <dsp:cNvPr id="0" name=""/>
        <dsp:cNvSpPr/>
      </dsp:nvSpPr>
      <dsp:spPr>
        <a:xfrm>
          <a:off x="0" y="0"/>
          <a:ext cx="5112568" cy="11210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«</a:t>
          </a:r>
          <a:r>
            <a:rPr lang="ru-RU" sz="1400" b="1" kern="1200" dirty="0" smtClean="0"/>
            <a:t>Разработка основной образовательной программы среднего общего образования с учетом федерального государственного образовательного стандарта»</a:t>
          </a:r>
          <a:r>
            <a:rPr lang="ru-RU" sz="1400" kern="1200" dirty="0" smtClean="0"/>
            <a:t> </a:t>
          </a: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40 челов</a:t>
          </a:r>
          <a:r>
            <a:rPr lang="ru-RU" sz="2000" b="1" kern="1200" dirty="0" smtClean="0"/>
            <a:t>ек </a:t>
          </a:r>
          <a:r>
            <a:rPr lang="ru-RU" sz="1400" b="1" kern="1200" dirty="0" smtClean="0"/>
            <a:t> (</a:t>
          </a:r>
          <a:r>
            <a:rPr lang="ru-RU" sz="1400" b="1" i="1" kern="1200" dirty="0" smtClean="0"/>
            <a:t>Школьные команды</a:t>
          </a:r>
          <a:r>
            <a:rPr lang="ru-RU" sz="1400" b="1" kern="1200" dirty="0" smtClean="0"/>
            <a:t>)</a:t>
          </a:r>
          <a:endParaRPr lang="ru-RU" sz="1400" kern="1200" dirty="0"/>
        </a:p>
      </dsp:txBody>
      <dsp:txXfrm>
        <a:off x="54724" y="54724"/>
        <a:ext cx="5003120" cy="1011571"/>
      </dsp:txXfrm>
    </dsp:sp>
    <dsp:sp modelId="{EDFE4156-1749-47CB-BB53-395C4BCAE5A0}">
      <dsp:nvSpPr>
        <dsp:cNvPr id="0" name=""/>
        <dsp:cNvSpPr/>
      </dsp:nvSpPr>
      <dsp:spPr>
        <a:xfrm>
          <a:off x="0" y="1588793"/>
          <a:ext cx="5112568" cy="15245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«</a:t>
          </a:r>
          <a:r>
            <a:rPr lang="ru-RU" sz="1500" b="1" kern="1200" dirty="0" smtClean="0"/>
            <a:t>Развитие у обучаемых читательской грамотности дидактическими средствами Способа диалектического обучения при изучении различных дисциплин</a:t>
          </a:r>
          <a:r>
            <a:rPr lang="ru-RU" sz="1500" kern="1200" dirty="0" smtClean="0"/>
            <a:t>»</a:t>
          </a:r>
        </a:p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 </a:t>
          </a:r>
          <a:r>
            <a:rPr lang="ru-RU" sz="1600" b="1" kern="1200" dirty="0" smtClean="0">
              <a:solidFill>
                <a:srgbClr val="002060"/>
              </a:solidFill>
            </a:rPr>
            <a:t>37  педагогов  </a:t>
          </a:r>
          <a:r>
            <a:rPr lang="ru-RU" sz="1500" b="1" i="1" kern="1200" dirty="0" smtClean="0"/>
            <a:t>Разъезженская, Большереченская,  Ермаковская СОШ №2</a:t>
          </a:r>
          <a:endParaRPr lang="ru-RU" sz="1500" b="1" i="1" kern="1200" dirty="0"/>
        </a:p>
      </dsp:txBody>
      <dsp:txXfrm>
        <a:off x="74421" y="1663214"/>
        <a:ext cx="4963726" cy="1375677"/>
      </dsp:txXfrm>
    </dsp:sp>
    <dsp:sp modelId="{FCA3C782-3C74-4C36-A5F8-CEB33AAB2C1F}">
      <dsp:nvSpPr>
        <dsp:cNvPr id="0" name=""/>
        <dsp:cNvSpPr/>
      </dsp:nvSpPr>
      <dsp:spPr>
        <a:xfrm>
          <a:off x="0" y="3456384"/>
          <a:ext cx="5112568" cy="102742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solidFill>
                <a:srgbClr val="002060"/>
              </a:solidFill>
            </a:rPr>
            <a:t>25 учителей математики</a:t>
          </a:r>
          <a:r>
            <a:rPr lang="ru-RU" sz="1600" u="none" kern="1200" dirty="0" smtClean="0">
              <a:solidFill>
                <a:srgbClr val="002060"/>
              </a:solidFill>
            </a:rPr>
            <a:t>  </a:t>
          </a:r>
          <a:r>
            <a:rPr lang="ru-RU" sz="1600" b="1" kern="1200" dirty="0" smtClean="0"/>
            <a:t>осваивали  Технологии интерактивного обучения математике</a:t>
          </a:r>
          <a:endParaRPr lang="ru-RU" sz="1600" b="1" kern="1200" dirty="0"/>
        </a:p>
      </dsp:txBody>
      <dsp:txXfrm>
        <a:off x="50155" y="3506539"/>
        <a:ext cx="5012258" cy="9271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1C884-58FD-4CAD-8E37-5DE4D161328F}">
      <dsp:nvSpPr>
        <dsp:cNvPr id="0" name=""/>
        <dsp:cNvSpPr/>
      </dsp:nvSpPr>
      <dsp:spPr>
        <a:xfrm>
          <a:off x="0" y="0"/>
          <a:ext cx="8784976" cy="5256583"/>
        </a:xfrm>
        <a:prstGeom prst="roundRect">
          <a:avLst>
            <a:gd name="adj" fmla="val 85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4079693" numCol="1" spcCol="1270" anchor="t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smtClean="0"/>
            <a:t>V</a:t>
          </a:r>
          <a:r>
            <a:rPr lang="ru-RU" sz="1800" b="1" kern="1200" dirty="0" smtClean="0"/>
            <a:t> </a:t>
          </a:r>
          <a:r>
            <a:rPr lang="ru-RU" sz="2000" b="1" kern="1200" dirty="0" smtClean="0"/>
            <a:t>районная практическая конференция «Реализация ФГОС ДО, ФГОС НОО, ФГОС ООО в Ермаковском районе: опыт, итоги, перспективы»</a:t>
          </a:r>
          <a:endParaRPr lang="ru-RU" sz="20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/>
        </a:p>
      </dsp:txBody>
      <dsp:txXfrm>
        <a:off x="130866" y="130866"/>
        <a:ext cx="8523244" cy="4994851"/>
      </dsp:txXfrm>
    </dsp:sp>
    <dsp:sp modelId="{3556FBEA-CE2C-4F05-9217-0F444487DF04}">
      <dsp:nvSpPr>
        <dsp:cNvPr id="0" name=""/>
        <dsp:cNvSpPr/>
      </dsp:nvSpPr>
      <dsp:spPr>
        <a:xfrm>
          <a:off x="219624" y="1314145"/>
          <a:ext cx="1317746" cy="119659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</a:rPr>
            <a:t>189 </a:t>
          </a:r>
          <a:r>
            <a:rPr lang="ru-RU" sz="1800" b="1" kern="1200" dirty="0" smtClean="0">
              <a:solidFill>
                <a:srgbClr val="002060"/>
              </a:solidFill>
            </a:rPr>
            <a:t>участников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256423" y="1350944"/>
        <a:ext cx="1244148" cy="1122993"/>
      </dsp:txXfrm>
    </dsp:sp>
    <dsp:sp modelId="{98E8E829-50A1-468A-A00B-C435B29DF441}">
      <dsp:nvSpPr>
        <dsp:cNvPr id="0" name=""/>
        <dsp:cNvSpPr/>
      </dsp:nvSpPr>
      <dsp:spPr>
        <a:xfrm>
          <a:off x="219624" y="2553590"/>
          <a:ext cx="1317746" cy="119659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112136"/>
              <a:satOff val="-27"/>
              <a:lumOff val="1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</a:rPr>
            <a:t>52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Мастер-класса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256423" y="2590389"/>
        <a:ext cx="1244148" cy="1122993"/>
      </dsp:txXfrm>
    </dsp:sp>
    <dsp:sp modelId="{94113D5D-51E3-48DF-94ED-9C0E177E0763}">
      <dsp:nvSpPr>
        <dsp:cNvPr id="0" name=""/>
        <dsp:cNvSpPr/>
      </dsp:nvSpPr>
      <dsp:spPr>
        <a:xfrm>
          <a:off x="219624" y="3793034"/>
          <a:ext cx="1317746" cy="119659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224272"/>
              <a:satOff val="-54"/>
              <a:lumOff val="250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</a:rPr>
            <a:t>17</a:t>
          </a:r>
          <a:r>
            <a:rPr lang="ru-RU" sz="3600" kern="1200" dirty="0" smtClean="0">
              <a:solidFill>
                <a:srgbClr val="002060"/>
              </a:solidFill>
            </a:rPr>
            <a:t> </a:t>
          </a:r>
          <a:r>
            <a:rPr lang="ru-RU" sz="1400" b="1" kern="1200" dirty="0" smtClean="0">
              <a:solidFill>
                <a:srgbClr val="002060"/>
              </a:solidFill>
            </a:rPr>
            <a:t>экспертов</a:t>
          </a:r>
          <a:r>
            <a:rPr lang="ru-RU" sz="1600" b="1" kern="1200" dirty="0" smtClean="0">
              <a:solidFill>
                <a:srgbClr val="002060"/>
              </a:solidFill>
            </a:rPr>
            <a:t> 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56423" y="3829833"/>
        <a:ext cx="1244148" cy="1122993"/>
      </dsp:txXfrm>
    </dsp:sp>
    <dsp:sp modelId="{FD507F16-87B4-4ABD-87B5-AAC835794FA4}">
      <dsp:nvSpPr>
        <dsp:cNvPr id="0" name=""/>
        <dsp:cNvSpPr/>
      </dsp:nvSpPr>
      <dsp:spPr>
        <a:xfrm>
          <a:off x="1693609" y="1295085"/>
          <a:ext cx="6808356" cy="3679608"/>
        </a:xfrm>
        <a:prstGeom prst="roundRect">
          <a:avLst>
            <a:gd name="adj" fmla="val 10500"/>
          </a:avLst>
        </a:prstGeom>
        <a:solidFill>
          <a:schemeClr val="accent1">
            <a:shade val="80000"/>
            <a:hueOff val="112136"/>
            <a:satOff val="-27"/>
            <a:lumOff val="125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336552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806770" y="1408246"/>
        <a:ext cx="6582034" cy="3453286"/>
      </dsp:txXfrm>
    </dsp:sp>
    <dsp:sp modelId="{8002016D-5FE4-4367-A875-26D86816BAAB}">
      <dsp:nvSpPr>
        <dsp:cNvPr id="0" name=""/>
        <dsp:cNvSpPr/>
      </dsp:nvSpPr>
      <dsp:spPr>
        <a:xfrm>
          <a:off x="1944200" y="1512172"/>
          <a:ext cx="6331275" cy="3125817"/>
        </a:xfrm>
        <a:prstGeom prst="roundRect">
          <a:avLst>
            <a:gd name="adj" fmla="val 105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none" kern="1200" dirty="0" smtClean="0">
              <a:solidFill>
                <a:srgbClr val="002060"/>
              </a:solidFill>
            </a:rPr>
            <a:t>1.Современная школа: реализация концепции предметной области «Технология»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none" kern="1200" dirty="0" smtClean="0">
              <a:solidFill>
                <a:srgbClr val="002060"/>
              </a:solidFill>
            </a:rPr>
            <a:t>2.«Построение образовательной среды ДОО для достижения новых образовательных результатов»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3. Демонстрация результативного педагогического опыта на методических площадках</a:t>
          </a:r>
          <a:endParaRPr lang="ru-RU" sz="2000" b="1" u="none" kern="1200" dirty="0" smtClean="0">
            <a:solidFill>
              <a:srgbClr val="002060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</dsp:txBody>
      <dsp:txXfrm>
        <a:off x="2040330" y="1608302"/>
        <a:ext cx="6139015" cy="293355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6EE9F-DA13-4B36-B42E-EA96A5CBB3BA}">
      <dsp:nvSpPr>
        <dsp:cNvPr id="0" name=""/>
        <dsp:cNvSpPr/>
      </dsp:nvSpPr>
      <dsp:spPr>
        <a:xfrm>
          <a:off x="167724" y="35293"/>
          <a:ext cx="2799227" cy="23418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AA3789-345F-4885-95F2-2D6AB9AD2AED}">
      <dsp:nvSpPr>
        <dsp:cNvPr id="0" name=""/>
        <dsp:cNvSpPr/>
      </dsp:nvSpPr>
      <dsp:spPr>
        <a:xfrm>
          <a:off x="1141683" y="2110255"/>
          <a:ext cx="1727816" cy="4152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000" b="1" kern="1200" dirty="0" smtClean="0"/>
            <a:t>Учитель года -2019</a:t>
          </a:r>
          <a:endParaRPr lang="ru-RU" sz="2000" b="1" kern="1200" dirty="0"/>
        </a:p>
      </dsp:txBody>
      <dsp:txXfrm>
        <a:off x="1141683" y="2110255"/>
        <a:ext cx="1727816" cy="415222"/>
      </dsp:txXfrm>
    </dsp:sp>
    <dsp:sp modelId="{A18652E2-5B7E-4BA7-95A9-898C221DFD94}">
      <dsp:nvSpPr>
        <dsp:cNvPr id="0" name=""/>
        <dsp:cNvSpPr/>
      </dsp:nvSpPr>
      <dsp:spPr>
        <a:xfrm>
          <a:off x="5814881" y="0"/>
          <a:ext cx="2628692" cy="236667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B8A3F1-1C0F-4B2D-827B-F227DA38848B}">
      <dsp:nvSpPr>
        <dsp:cNvPr id="0" name=""/>
        <dsp:cNvSpPr/>
      </dsp:nvSpPr>
      <dsp:spPr>
        <a:xfrm>
          <a:off x="5941645" y="1951328"/>
          <a:ext cx="2204607" cy="5398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b="1" kern="1200" dirty="0" smtClean="0"/>
            <a:t>Конкурс на денежное поощрение лучших учителей </a:t>
          </a:r>
          <a:endParaRPr lang="ru-RU" sz="1600" b="1" kern="1200" dirty="0"/>
        </a:p>
      </dsp:txBody>
      <dsp:txXfrm>
        <a:off x="5941645" y="1951328"/>
        <a:ext cx="2204607" cy="539864"/>
      </dsp:txXfrm>
    </dsp:sp>
    <dsp:sp modelId="{64C686F4-31C8-4DAB-87AB-B746CE4D9E50}">
      <dsp:nvSpPr>
        <dsp:cNvPr id="0" name=""/>
        <dsp:cNvSpPr/>
      </dsp:nvSpPr>
      <dsp:spPr>
        <a:xfrm>
          <a:off x="3079509" y="2164242"/>
          <a:ext cx="2674709" cy="264717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08D633-8E55-42DC-B223-EBC8773A4D3C}">
      <dsp:nvSpPr>
        <dsp:cNvPr id="0" name=""/>
        <dsp:cNvSpPr/>
      </dsp:nvSpPr>
      <dsp:spPr>
        <a:xfrm>
          <a:off x="4523031" y="4435292"/>
          <a:ext cx="1727816" cy="4152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800" b="1" kern="1200" dirty="0" smtClean="0"/>
            <a:t>Воспитатель года - 2019</a:t>
          </a:r>
          <a:endParaRPr lang="ru-RU" sz="1800" b="1" kern="1200" dirty="0"/>
        </a:p>
      </dsp:txBody>
      <dsp:txXfrm>
        <a:off x="4523031" y="4435292"/>
        <a:ext cx="1727816" cy="415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F7513-1F59-4E96-96C5-FE72C11F8FC9}">
      <dsp:nvSpPr>
        <dsp:cNvPr id="0" name=""/>
        <dsp:cNvSpPr/>
      </dsp:nvSpPr>
      <dsp:spPr>
        <a:xfrm>
          <a:off x="0" y="0"/>
          <a:ext cx="298350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069AE8-5CEA-4C6B-9EAC-0E038B73FF8F}">
      <dsp:nvSpPr>
        <dsp:cNvPr id="0" name=""/>
        <dsp:cNvSpPr/>
      </dsp:nvSpPr>
      <dsp:spPr>
        <a:xfrm>
          <a:off x="0" y="0"/>
          <a:ext cx="2983508" cy="36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800000"/>
              </a:solidFill>
            </a:rPr>
            <a:t>Управленческие практики</a:t>
          </a:r>
          <a:endParaRPr lang="ru-RU" sz="1700" b="1" kern="1200" dirty="0">
            <a:solidFill>
              <a:srgbClr val="800000"/>
            </a:solidFill>
          </a:endParaRPr>
        </a:p>
      </dsp:txBody>
      <dsp:txXfrm>
        <a:off x="0" y="0"/>
        <a:ext cx="2983508" cy="3693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625C4-B048-4F47-9C6D-063785C3F96C}">
      <dsp:nvSpPr>
        <dsp:cNvPr id="0" name=""/>
        <dsp:cNvSpPr/>
      </dsp:nvSpPr>
      <dsp:spPr>
        <a:xfrm rot="10800000">
          <a:off x="888451" y="226"/>
          <a:ext cx="2777348" cy="7555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18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МБОУ  Ойская СШ</a:t>
          </a:r>
          <a:endParaRPr lang="ru-RU" sz="1600" kern="1200" dirty="0"/>
        </a:p>
      </dsp:txBody>
      <dsp:txXfrm rot="10800000">
        <a:off x="1077345" y="226"/>
        <a:ext cx="2588454" cy="755576"/>
      </dsp:txXfrm>
    </dsp:sp>
    <dsp:sp modelId="{E6CCF8CB-01D9-4B7C-A92B-F6CDCF5709AF}">
      <dsp:nvSpPr>
        <dsp:cNvPr id="0" name=""/>
        <dsp:cNvSpPr/>
      </dsp:nvSpPr>
      <dsp:spPr>
        <a:xfrm>
          <a:off x="510663" y="226"/>
          <a:ext cx="755576" cy="755576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7C303-E426-4B94-AEF0-B2DB78237A41}">
      <dsp:nvSpPr>
        <dsp:cNvPr id="0" name=""/>
        <dsp:cNvSpPr/>
      </dsp:nvSpPr>
      <dsp:spPr>
        <a:xfrm rot="10800000">
          <a:off x="888451" y="981349"/>
          <a:ext cx="2777348" cy="7555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18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МБОУ Жеблахтинская СШ </a:t>
          </a:r>
          <a:endParaRPr lang="ru-RU" sz="1600" kern="1200" dirty="0"/>
        </a:p>
      </dsp:txBody>
      <dsp:txXfrm rot="10800000">
        <a:off x="1077345" y="981349"/>
        <a:ext cx="2588454" cy="755576"/>
      </dsp:txXfrm>
    </dsp:sp>
    <dsp:sp modelId="{57DD7F09-54B9-4894-BA44-080BB5897D06}">
      <dsp:nvSpPr>
        <dsp:cNvPr id="0" name=""/>
        <dsp:cNvSpPr/>
      </dsp:nvSpPr>
      <dsp:spPr>
        <a:xfrm>
          <a:off x="510663" y="981349"/>
          <a:ext cx="755576" cy="755576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9E049-8C06-4446-8043-4143429632B8}">
      <dsp:nvSpPr>
        <dsp:cNvPr id="0" name=""/>
        <dsp:cNvSpPr/>
      </dsp:nvSpPr>
      <dsp:spPr>
        <a:xfrm rot="10800000">
          <a:off x="888451" y="1962471"/>
          <a:ext cx="2777348" cy="7555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18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МБДОУ Ермаковский детский сад №2</a:t>
          </a:r>
          <a:endParaRPr lang="ru-RU" sz="1600" kern="1200" dirty="0"/>
        </a:p>
      </dsp:txBody>
      <dsp:txXfrm rot="10800000">
        <a:off x="1077345" y="1962471"/>
        <a:ext cx="2588454" cy="755576"/>
      </dsp:txXfrm>
    </dsp:sp>
    <dsp:sp modelId="{A284A8A4-7AA9-4800-B411-2E48AA323728}">
      <dsp:nvSpPr>
        <dsp:cNvPr id="0" name=""/>
        <dsp:cNvSpPr/>
      </dsp:nvSpPr>
      <dsp:spPr>
        <a:xfrm>
          <a:off x="510663" y="1962471"/>
          <a:ext cx="755576" cy="755576"/>
        </a:xfrm>
        <a:prstGeom prst="ellipse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6126A7-DB73-463B-BF90-75EF15C4E3EF}">
      <dsp:nvSpPr>
        <dsp:cNvPr id="0" name=""/>
        <dsp:cNvSpPr/>
      </dsp:nvSpPr>
      <dsp:spPr>
        <a:xfrm rot="10800000">
          <a:off x="864094" y="2952328"/>
          <a:ext cx="2777348" cy="7555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18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МБОУ  Разъезженская СОШ</a:t>
          </a:r>
          <a:endParaRPr lang="ru-RU" sz="1600" kern="1200" dirty="0"/>
        </a:p>
      </dsp:txBody>
      <dsp:txXfrm rot="10800000">
        <a:off x="1052988" y="2952328"/>
        <a:ext cx="2588454" cy="755576"/>
      </dsp:txXfrm>
    </dsp:sp>
    <dsp:sp modelId="{787001F2-BAD8-4125-ACE6-75C8AAA70277}">
      <dsp:nvSpPr>
        <dsp:cNvPr id="0" name=""/>
        <dsp:cNvSpPr/>
      </dsp:nvSpPr>
      <dsp:spPr>
        <a:xfrm>
          <a:off x="510663" y="2943593"/>
          <a:ext cx="755576" cy="755576"/>
        </a:xfrm>
        <a:prstGeom prst="ellipse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B71C4-EAE1-4347-A39A-157A155C97DD}">
      <dsp:nvSpPr>
        <dsp:cNvPr id="0" name=""/>
        <dsp:cNvSpPr/>
      </dsp:nvSpPr>
      <dsp:spPr>
        <a:xfrm rot="10800000">
          <a:off x="888451" y="3924716"/>
          <a:ext cx="2777348" cy="7555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18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МБОУ Новоозерновская ОШ</a:t>
          </a:r>
          <a:endParaRPr lang="ru-RU" sz="1600" kern="1200" dirty="0"/>
        </a:p>
      </dsp:txBody>
      <dsp:txXfrm rot="10800000">
        <a:off x="1077345" y="3924716"/>
        <a:ext cx="2588454" cy="755576"/>
      </dsp:txXfrm>
    </dsp:sp>
    <dsp:sp modelId="{589F8D3A-C1BC-4421-8A90-645D1A061C6D}">
      <dsp:nvSpPr>
        <dsp:cNvPr id="0" name=""/>
        <dsp:cNvSpPr/>
      </dsp:nvSpPr>
      <dsp:spPr>
        <a:xfrm>
          <a:off x="510663" y="3924716"/>
          <a:ext cx="755576" cy="755576"/>
        </a:xfrm>
        <a:prstGeom prst="ellipse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8AC7E-DCF3-45CD-B97F-0788E4317E5E}">
      <dsp:nvSpPr>
        <dsp:cNvPr id="0" name=""/>
        <dsp:cNvSpPr/>
      </dsp:nvSpPr>
      <dsp:spPr>
        <a:xfrm rot="10800000">
          <a:off x="943364" y="2171"/>
          <a:ext cx="3160431" cy="5892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4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Салбинская СОШ</a:t>
          </a:r>
          <a:endParaRPr lang="ru-RU" sz="1700" kern="1200" dirty="0"/>
        </a:p>
      </dsp:txBody>
      <dsp:txXfrm rot="10800000">
        <a:off x="1090679" y="2171"/>
        <a:ext cx="3013116" cy="589262"/>
      </dsp:txXfrm>
    </dsp:sp>
    <dsp:sp modelId="{05E918C1-93DA-4FF4-A5D9-283A923FBBA1}">
      <dsp:nvSpPr>
        <dsp:cNvPr id="0" name=""/>
        <dsp:cNvSpPr/>
      </dsp:nvSpPr>
      <dsp:spPr>
        <a:xfrm>
          <a:off x="648732" y="2171"/>
          <a:ext cx="589262" cy="589262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5595A-7391-43C8-9725-281F322050AD}">
      <dsp:nvSpPr>
        <dsp:cNvPr id="0" name=""/>
        <dsp:cNvSpPr/>
      </dsp:nvSpPr>
      <dsp:spPr>
        <a:xfrm rot="10800000">
          <a:off x="943364" y="767333"/>
          <a:ext cx="3160431" cy="5892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4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Танзыбейская СОШ»</a:t>
          </a:r>
          <a:endParaRPr lang="ru-RU" sz="1700" kern="1200" dirty="0"/>
        </a:p>
      </dsp:txBody>
      <dsp:txXfrm rot="10800000">
        <a:off x="1090679" y="767333"/>
        <a:ext cx="3013116" cy="589262"/>
      </dsp:txXfrm>
    </dsp:sp>
    <dsp:sp modelId="{CA104436-F6F3-424F-9F4A-59664B03BD39}">
      <dsp:nvSpPr>
        <dsp:cNvPr id="0" name=""/>
        <dsp:cNvSpPr/>
      </dsp:nvSpPr>
      <dsp:spPr>
        <a:xfrm>
          <a:off x="648732" y="767333"/>
          <a:ext cx="589262" cy="589262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6D956-5025-4F12-B62F-31400AC2E6B6}">
      <dsp:nvSpPr>
        <dsp:cNvPr id="0" name=""/>
        <dsp:cNvSpPr/>
      </dsp:nvSpPr>
      <dsp:spPr>
        <a:xfrm rot="10800000">
          <a:off x="943364" y="1532495"/>
          <a:ext cx="3160431" cy="5892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4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«Новоозерновская ОШ»</a:t>
          </a:r>
          <a:endParaRPr lang="ru-RU" sz="1700" kern="1200" dirty="0"/>
        </a:p>
      </dsp:txBody>
      <dsp:txXfrm rot="10800000">
        <a:off x="1090679" y="1532495"/>
        <a:ext cx="3013116" cy="589262"/>
      </dsp:txXfrm>
    </dsp:sp>
    <dsp:sp modelId="{F86616FF-B20C-44B3-ABEB-185B774BF9D2}">
      <dsp:nvSpPr>
        <dsp:cNvPr id="0" name=""/>
        <dsp:cNvSpPr/>
      </dsp:nvSpPr>
      <dsp:spPr>
        <a:xfrm>
          <a:off x="648732" y="1532495"/>
          <a:ext cx="589262" cy="589262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CCAD6-EF01-46CD-B0C2-BBAD232040A6}">
      <dsp:nvSpPr>
        <dsp:cNvPr id="0" name=""/>
        <dsp:cNvSpPr/>
      </dsp:nvSpPr>
      <dsp:spPr>
        <a:xfrm rot="10800000">
          <a:off x="943364" y="2297656"/>
          <a:ext cx="3160431" cy="5892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4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МБУ Ермаковский ЦДО</a:t>
          </a:r>
          <a:endParaRPr lang="ru-RU" sz="1700" kern="1200" dirty="0"/>
        </a:p>
      </dsp:txBody>
      <dsp:txXfrm rot="10800000">
        <a:off x="1090679" y="2297656"/>
        <a:ext cx="3013116" cy="589262"/>
      </dsp:txXfrm>
    </dsp:sp>
    <dsp:sp modelId="{FA0FB78E-396D-498E-9BDB-3B9F6BEF4C46}">
      <dsp:nvSpPr>
        <dsp:cNvPr id="0" name=""/>
        <dsp:cNvSpPr/>
      </dsp:nvSpPr>
      <dsp:spPr>
        <a:xfrm>
          <a:off x="648732" y="2297656"/>
          <a:ext cx="589262" cy="589262"/>
        </a:xfrm>
        <a:prstGeom prst="ellipse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4156F-AD8A-4873-B7D4-F78A8F95D35F}">
      <dsp:nvSpPr>
        <dsp:cNvPr id="0" name=""/>
        <dsp:cNvSpPr/>
      </dsp:nvSpPr>
      <dsp:spPr>
        <a:xfrm rot="10800000">
          <a:off x="936095" y="3096341"/>
          <a:ext cx="3160431" cy="5892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4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Ермаковская СШ№1</a:t>
          </a:r>
          <a:endParaRPr lang="ru-RU" sz="1700" kern="1200" dirty="0"/>
        </a:p>
      </dsp:txBody>
      <dsp:txXfrm rot="10800000">
        <a:off x="1083410" y="3096341"/>
        <a:ext cx="3013116" cy="589262"/>
      </dsp:txXfrm>
    </dsp:sp>
    <dsp:sp modelId="{71ED347F-4167-419B-8557-CA9B56CEE2E5}">
      <dsp:nvSpPr>
        <dsp:cNvPr id="0" name=""/>
        <dsp:cNvSpPr/>
      </dsp:nvSpPr>
      <dsp:spPr>
        <a:xfrm>
          <a:off x="648732" y="3062818"/>
          <a:ext cx="589262" cy="589262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96CD3-6F19-4C92-AD07-80F0A1A27D34}">
      <dsp:nvSpPr>
        <dsp:cNvPr id="0" name=""/>
        <dsp:cNvSpPr/>
      </dsp:nvSpPr>
      <dsp:spPr>
        <a:xfrm rot="10800000">
          <a:off x="943364" y="3827980"/>
          <a:ext cx="3160431" cy="5892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4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МБДОУ Ермаковский детский сад №2</a:t>
          </a:r>
          <a:endParaRPr lang="ru-RU" sz="1700" kern="1200" dirty="0"/>
        </a:p>
      </dsp:txBody>
      <dsp:txXfrm rot="10800000">
        <a:off x="1090679" y="3827980"/>
        <a:ext cx="3013116" cy="589262"/>
      </dsp:txXfrm>
    </dsp:sp>
    <dsp:sp modelId="{B139DE8E-60B4-42A6-A5AB-0D276BDD3CFF}">
      <dsp:nvSpPr>
        <dsp:cNvPr id="0" name=""/>
        <dsp:cNvSpPr/>
      </dsp:nvSpPr>
      <dsp:spPr>
        <a:xfrm>
          <a:off x="648732" y="3827980"/>
          <a:ext cx="589262" cy="589262"/>
        </a:xfrm>
        <a:prstGeom prst="ellipse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AEEDB-1BE3-4F30-91E9-AA383687F12F}">
      <dsp:nvSpPr>
        <dsp:cNvPr id="0" name=""/>
        <dsp:cNvSpPr/>
      </dsp:nvSpPr>
      <dsp:spPr>
        <a:xfrm rot="10800000">
          <a:off x="943364" y="4593141"/>
          <a:ext cx="3160431" cy="5892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84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МБДОУ Ермаковский детский сад №2</a:t>
          </a:r>
          <a:endParaRPr lang="ru-RU" sz="1700" kern="1200" dirty="0"/>
        </a:p>
      </dsp:txBody>
      <dsp:txXfrm rot="10800000">
        <a:off x="1090679" y="4593141"/>
        <a:ext cx="3013116" cy="589262"/>
      </dsp:txXfrm>
    </dsp:sp>
    <dsp:sp modelId="{B34F60F8-571F-4122-9E64-CFE358094719}">
      <dsp:nvSpPr>
        <dsp:cNvPr id="0" name=""/>
        <dsp:cNvSpPr/>
      </dsp:nvSpPr>
      <dsp:spPr>
        <a:xfrm>
          <a:off x="648732" y="4593141"/>
          <a:ext cx="589262" cy="589262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F7513-1F59-4E96-96C5-FE72C11F8FC9}">
      <dsp:nvSpPr>
        <dsp:cNvPr id="0" name=""/>
        <dsp:cNvSpPr/>
      </dsp:nvSpPr>
      <dsp:spPr>
        <a:xfrm>
          <a:off x="0" y="0"/>
          <a:ext cx="298350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069AE8-5CEA-4C6B-9EAC-0E038B73FF8F}">
      <dsp:nvSpPr>
        <dsp:cNvPr id="0" name=""/>
        <dsp:cNvSpPr/>
      </dsp:nvSpPr>
      <dsp:spPr>
        <a:xfrm>
          <a:off x="0" y="0"/>
          <a:ext cx="2983508" cy="36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800000"/>
              </a:solidFill>
            </a:rPr>
            <a:t>Педагогические  практики</a:t>
          </a:r>
          <a:endParaRPr lang="ru-RU" sz="1700" b="1" kern="1200" dirty="0">
            <a:solidFill>
              <a:srgbClr val="800000"/>
            </a:solidFill>
          </a:endParaRPr>
        </a:p>
      </dsp:txBody>
      <dsp:txXfrm>
        <a:off x="0" y="0"/>
        <a:ext cx="2983508" cy="3693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CCD99-FBE8-46EC-A6CA-4ECF3EC57807}">
      <dsp:nvSpPr>
        <dsp:cNvPr id="0" name=""/>
        <dsp:cNvSpPr/>
      </dsp:nvSpPr>
      <dsp:spPr>
        <a:xfrm>
          <a:off x="811928" y="2437496"/>
          <a:ext cx="1111613" cy="2518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5806" y="0"/>
              </a:lnTo>
              <a:lnTo>
                <a:pt x="555806" y="2518299"/>
              </a:lnTo>
              <a:lnTo>
                <a:pt x="1111613" y="25182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298917" y="3627828"/>
        <a:ext cx="137636" cy="137636"/>
      </dsp:txXfrm>
    </dsp:sp>
    <dsp:sp modelId="{CC5338C2-42D8-43B0-AE65-95634769A143}">
      <dsp:nvSpPr>
        <dsp:cNvPr id="0" name=""/>
        <dsp:cNvSpPr/>
      </dsp:nvSpPr>
      <dsp:spPr>
        <a:xfrm>
          <a:off x="811928" y="2437496"/>
          <a:ext cx="1092705" cy="1613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6352" y="0"/>
              </a:lnTo>
              <a:lnTo>
                <a:pt x="546352" y="1613119"/>
              </a:lnTo>
              <a:lnTo>
                <a:pt x="1092705" y="16131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09571" y="3195347"/>
        <a:ext cx="97418" cy="97418"/>
      </dsp:txXfrm>
    </dsp:sp>
    <dsp:sp modelId="{1BB8F3C0-B63B-4684-B570-6AB91F4DE112}">
      <dsp:nvSpPr>
        <dsp:cNvPr id="0" name=""/>
        <dsp:cNvSpPr/>
      </dsp:nvSpPr>
      <dsp:spPr>
        <a:xfrm>
          <a:off x="811928" y="2437496"/>
          <a:ext cx="1092705" cy="692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6352" y="0"/>
              </a:lnTo>
              <a:lnTo>
                <a:pt x="546352" y="692831"/>
              </a:lnTo>
              <a:lnTo>
                <a:pt x="1092705" y="69283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25935" y="2751566"/>
        <a:ext cx="64691" cy="64691"/>
      </dsp:txXfrm>
    </dsp:sp>
    <dsp:sp modelId="{99C54666-ACDB-421B-800A-8CD17AF985E2}">
      <dsp:nvSpPr>
        <dsp:cNvPr id="0" name=""/>
        <dsp:cNvSpPr/>
      </dsp:nvSpPr>
      <dsp:spPr>
        <a:xfrm>
          <a:off x="811928" y="2130696"/>
          <a:ext cx="1111613" cy="306799"/>
        </a:xfrm>
        <a:custGeom>
          <a:avLst/>
          <a:gdLst/>
          <a:ahLst/>
          <a:cxnLst/>
          <a:rect l="0" t="0" r="0" b="0"/>
          <a:pathLst>
            <a:path>
              <a:moveTo>
                <a:pt x="0" y="306799"/>
              </a:moveTo>
              <a:lnTo>
                <a:pt x="555806" y="306799"/>
              </a:lnTo>
              <a:lnTo>
                <a:pt x="555806" y="0"/>
              </a:lnTo>
              <a:lnTo>
                <a:pt x="1111613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38906" y="2255267"/>
        <a:ext cx="57658" cy="57658"/>
      </dsp:txXfrm>
    </dsp:sp>
    <dsp:sp modelId="{95E307D1-4E7C-4348-AF77-B3CBA454A022}">
      <dsp:nvSpPr>
        <dsp:cNvPr id="0" name=""/>
        <dsp:cNvSpPr/>
      </dsp:nvSpPr>
      <dsp:spPr>
        <a:xfrm>
          <a:off x="811928" y="1289752"/>
          <a:ext cx="1092705" cy="1147744"/>
        </a:xfrm>
        <a:custGeom>
          <a:avLst/>
          <a:gdLst/>
          <a:ahLst/>
          <a:cxnLst/>
          <a:rect l="0" t="0" r="0" b="0"/>
          <a:pathLst>
            <a:path>
              <a:moveTo>
                <a:pt x="0" y="1147744"/>
              </a:moveTo>
              <a:lnTo>
                <a:pt x="546352" y="1147744"/>
              </a:lnTo>
              <a:lnTo>
                <a:pt x="546352" y="0"/>
              </a:lnTo>
              <a:lnTo>
                <a:pt x="1092705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18663" y="1824006"/>
        <a:ext cx="79235" cy="79235"/>
      </dsp:txXfrm>
    </dsp:sp>
    <dsp:sp modelId="{B259B563-F30F-4153-BD7F-CF0F52CA7B87}">
      <dsp:nvSpPr>
        <dsp:cNvPr id="0" name=""/>
        <dsp:cNvSpPr/>
      </dsp:nvSpPr>
      <dsp:spPr>
        <a:xfrm>
          <a:off x="811928" y="368115"/>
          <a:ext cx="1111613" cy="2069381"/>
        </a:xfrm>
        <a:custGeom>
          <a:avLst/>
          <a:gdLst/>
          <a:ahLst/>
          <a:cxnLst/>
          <a:rect l="0" t="0" r="0" b="0"/>
          <a:pathLst>
            <a:path>
              <a:moveTo>
                <a:pt x="0" y="2069381"/>
              </a:moveTo>
              <a:lnTo>
                <a:pt x="555806" y="2069381"/>
              </a:lnTo>
              <a:lnTo>
                <a:pt x="555806" y="0"/>
              </a:lnTo>
              <a:lnTo>
                <a:pt x="1111613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309009" y="1344079"/>
        <a:ext cx="117452" cy="117452"/>
      </dsp:txXfrm>
    </dsp:sp>
    <dsp:sp modelId="{430286EA-C636-4359-9E65-D6907CD525AF}">
      <dsp:nvSpPr>
        <dsp:cNvPr id="0" name=""/>
        <dsp:cNvSpPr/>
      </dsp:nvSpPr>
      <dsp:spPr>
        <a:xfrm rot="16200000">
          <a:off x="-1531477" y="2031539"/>
          <a:ext cx="3874896" cy="811914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002060"/>
              </a:solidFill>
            </a:rPr>
            <a:t>Районная ТГ СДО</a:t>
          </a:r>
          <a:endParaRPr lang="ru-RU" sz="3600" kern="1200" dirty="0">
            <a:solidFill>
              <a:srgbClr val="002060"/>
            </a:solidFill>
          </a:endParaRPr>
        </a:p>
      </dsp:txBody>
      <dsp:txXfrm>
        <a:off x="-1531477" y="2031539"/>
        <a:ext cx="3874896" cy="811914"/>
      </dsp:txXfrm>
    </dsp:sp>
    <dsp:sp modelId="{B417C0C0-7766-4C4D-B769-CAD16F67587A}">
      <dsp:nvSpPr>
        <dsp:cNvPr id="0" name=""/>
        <dsp:cNvSpPr/>
      </dsp:nvSpPr>
      <dsp:spPr>
        <a:xfrm>
          <a:off x="1923542" y="0"/>
          <a:ext cx="2414835" cy="736230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ТГ </a:t>
          </a:r>
          <a:r>
            <a:rPr lang="ru-RU" sz="1900" kern="1200" dirty="0" err="1" smtClean="0">
              <a:solidFill>
                <a:srgbClr val="002060"/>
              </a:solidFill>
            </a:rPr>
            <a:t>Танзыбейская</a:t>
          </a:r>
          <a:r>
            <a:rPr lang="ru-RU" sz="1900" kern="1200" dirty="0" smtClean="0">
              <a:solidFill>
                <a:srgbClr val="002060"/>
              </a:solidFill>
            </a:rPr>
            <a:t>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СШ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1923542" y="0"/>
        <a:ext cx="2414835" cy="736230"/>
      </dsp:txXfrm>
    </dsp:sp>
    <dsp:sp modelId="{176C09A1-8274-435E-BAD5-EFC9257C6EE0}">
      <dsp:nvSpPr>
        <dsp:cNvPr id="0" name=""/>
        <dsp:cNvSpPr/>
      </dsp:nvSpPr>
      <dsp:spPr>
        <a:xfrm>
          <a:off x="1904634" y="921637"/>
          <a:ext cx="2414835" cy="736230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ТГ Ермаковская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СОШ №2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1904634" y="921637"/>
        <a:ext cx="2414835" cy="736230"/>
      </dsp:txXfrm>
    </dsp:sp>
    <dsp:sp modelId="{B224B066-EE1B-4308-8AFD-D461DC71EEE0}">
      <dsp:nvSpPr>
        <dsp:cNvPr id="0" name=""/>
        <dsp:cNvSpPr/>
      </dsp:nvSpPr>
      <dsp:spPr>
        <a:xfrm>
          <a:off x="1923542" y="1762581"/>
          <a:ext cx="2414835" cy="736230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ТГ Нижнесуэтукская СШ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1923542" y="1762581"/>
        <a:ext cx="2414835" cy="736230"/>
      </dsp:txXfrm>
    </dsp:sp>
    <dsp:sp modelId="{D089CF3C-6FE8-467F-980F-90DA8BB3E84F}">
      <dsp:nvSpPr>
        <dsp:cNvPr id="0" name=""/>
        <dsp:cNvSpPr/>
      </dsp:nvSpPr>
      <dsp:spPr>
        <a:xfrm>
          <a:off x="1904634" y="2762213"/>
          <a:ext cx="2414835" cy="736230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ТГ Разъезженская СОШ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1904634" y="2762213"/>
        <a:ext cx="2414835" cy="736230"/>
      </dsp:txXfrm>
    </dsp:sp>
    <dsp:sp modelId="{D90601CD-8FD3-4B68-BA63-28013A2441E7}">
      <dsp:nvSpPr>
        <dsp:cNvPr id="0" name=""/>
        <dsp:cNvSpPr/>
      </dsp:nvSpPr>
      <dsp:spPr>
        <a:xfrm>
          <a:off x="1904634" y="3682501"/>
          <a:ext cx="2414835" cy="736230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ТГ Большереченская СОШ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1904634" y="3682501"/>
        <a:ext cx="2414835" cy="736230"/>
      </dsp:txXfrm>
    </dsp:sp>
    <dsp:sp modelId="{89CADB57-C826-4D59-9F8C-1932A04DE032}">
      <dsp:nvSpPr>
        <dsp:cNvPr id="0" name=""/>
        <dsp:cNvSpPr/>
      </dsp:nvSpPr>
      <dsp:spPr>
        <a:xfrm>
          <a:off x="1923542" y="4587681"/>
          <a:ext cx="2414835" cy="736230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ТГ Новополтавская СШ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1923542" y="4587681"/>
        <a:ext cx="2414835" cy="7362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1FBB1-3C3E-4C1D-AFF3-7312713994A0}">
      <dsp:nvSpPr>
        <dsp:cNvPr id="0" name=""/>
        <dsp:cNvSpPr/>
      </dsp:nvSpPr>
      <dsp:spPr>
        <a:xfrm>
          <a:off x="0" y="0"/>
          <a:ext cx="3786212" cy="428628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C4A61-11C7-4E90-A1F6-442B1D02086B}">
      <dsp:nvSpPr>
        <dsp:cNvPr id="0" name=""/>
        <dsp:cNvSpPr/>
      </dsp:nvSpPr>
      <dsp:spPr>
        <a:xfrm>
          <a:off x="83975" y="1246913"/>
          <a:ext cx="3331874" cy="17924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</a:rPr>
            <a:t>Формирование функциональной грамотности обучающихся средствами СДО</a:t>
          </a:r>
          <a:endParaRPr lang="ru-RU" sz="2100" kern="1200" dirty="0">
            <a:solidFill>
              <a:srgbClr val="002060"/>
            </a:solidFill>
          </a:endParaRPr>
        </a:p>
      </dsp:txBody>
      <dsp:txXfrm>
        <a:off x="171475" y="1334413"/>
        <a:ext cx="3156874" cy="16174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8EF8E-DB4A-49F4-8647-1E6957951353}">
      <dsp:nvSpPr>
        <dsp:cNvPr id="0" name=""/>
        <dsp:cNvSpPr/>
      </dsp:nvSpPr>
      <dsp:spPr>
        <a:xfrm>
          <a:off x="1020" y="546124"/>
          <a:ext cx="1193743" cy="1193743"/>
        </a:xfrm>
        <a:prstGeom prst="ellipse">
          <a:avLst/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Ермаковская СОШ№2 </a:t>
          </a:r>
          <a:endParaRPr lang="ru-RU" sz="1600" b="1" kern="1200" dirty="0"/>
        </a:p>
      </dsp:txBody>
      <dsp:txXfrm>
        <a:off x="175840" y="720944"/>
        <a:ext cx="844103" cy="844103"/>
      </dsp:txXfrm>
    </dsp:sp>
    <dsp:sp modelId="{93BA3A1E-1BEA-4ED2-BECA-8819B5EF8A1A}">
      <dsp:nvSpPr>
        <dsp:cNvPr id="0" name=""/>
        <dsp:cNvSpPr/>
      </dsp:nvSpPr>
      <dsp:spPr>
        <a:xfrm>
          <a:off x="1194763" y="546124"/>
          <a:ext cx="1193743" cy="1193743"/>
        </a:xfrm>
        <a:prstGeom prst="ellipse">
          <a:avLst/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Ермаковская СШ №1 </a:t>
          </a:r>
          <a:endParaRPr lang="ru-RU" sz="1600" b="1" kern="1200" dirty="0"/>
        </a:p>
      </dsp:txBody>
      <dsp:txXfrm>
        <a:off x="1369583" y="720944"/>
        <a:ext cx="844103" cy="844103"/>
      </dsp:txXfrm>
    </dsp:sp>
    <dsp:sp modelId="{A0C81AA6-10CE-4519-9BD1-168D9F674F84}">
      <dsp:nvSpPr>
        <dsp:cNvPr id="0" name=""/>
        <dsp:cNvSpPr/>
      </dsp:nvSpPr>
      <dsp:spPr>
        <a:xfrm>
          <a:off x="2388507" y="546124"/>
          <a:ext cx="1193743" cy="1193743"/>
        </a:xfrm>
        <a:prstGeom prst="ellipse">
          <a:avLst/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Танзыбейская СШ</a:t>
          </a:r>
          <a:endParaRPr lang="ru-RU" sz="1600" b="1" kern="1200" dirty="0"/>
        </a:p>
      </dsp:txBody>
      <dsp:txXfrm>
        <a:off x="2563327" y="720944"/>
        <a:ext cx="844103" cy="844103"/>
      </dsp:txXfrm>
    </dsp:sp>
    <dsp:sp modelId="{E8BB4520-93B9-4691-A78E-AC6E066CF6CB}">
      <dsp:nvSpPr>
        <dsp:cNvPr id="0" name=""/>
        <dsp:cNvSpPr/>
      </dsp:nvSpPr>
      <dsp:spPr>
        <a:xfrm>
          <a:off x="3582251" y="546124"/>
          <a:ext cx="1193743" cy="1193743"/>
        </a:xfrm>
        <a:prstGeom prst="ellipse">
          <a:avLst/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Разъезженская СОШ</a:t>
          </a:r>
          <a:endParaRPr lang="ru-RU" sz="1600" b="1" kern="1200" dirty="0"/>
        </a:p>
      </dsp:txBody>
      <dsp:txXfrm>
        <a:off x="3757071" y="720944"/>
        <a:ext cx="844103" cy="844103"/>
      </dsp:txXfrm>
    </dsp:sp>
    <dsp:sp modelId="{92471F05-D261-4239-B4E0-BD1740124567}">
      <dsp:nvSpPr>
        <dsp:cNvPr id="0" name=""/>
        <dsp:cNvSpPr/>
      </dsp:nvSpPr>
      <dsp:spPr>
        <a:xfrm>
          <a:off x="4775994" y="546124"/>
          <a:ext cx="1193743" cy="1193743"/>
        </a:xfrm>
        <a:prstGeom prst="ellipse">
          <a:avLst/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Новоозерновская ОШ</a:t>
          </a:r>
          <a:endParaRPr lang="ru-RU" sz="1600" b="1" kern="1200" dirty="0"/>
        </a:p>
      </dsp:txBody>
      <dsp:txXfrm>
        <a:off x="4950814" y="720944"/>
        <a:ext cx="844103" cy="844103"/>
      </dsp:txXfrm>
    </dsp:sp>
    <dsp:sp modelId="{96AB9A49-EF18-4668-A22E-F56354077BC9}">
      <dsp:nvSpPr>
        <dsp:cNvPr id="0" name=""/>
        <dsp:cNvSpPr/>
      </dsp:nvSpPr>
      <dsp:spPr>
        <a:xfrm>
          <a:off x="5969738" y="546124"/>
          <a:ext cx="1193743" cy="1193743"/>
        </a:xfrm>
        <a:prstGeom prst="ellipse">
          <a:avLst/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Нижнесуэтукская СШ</a:t>
          </a:r>
          <a:endParaRPr lang="ru-RU" sz="1600" b="1" kern="1200" dirty="0"/>
        </a:p>
      </dsp:txBody>
      <dsp:txXfrm>
        <a:off x="6144558" y="720944"/>
        <a:ext cx="844103" cy="844103"/>
      </dsp:txXfrm>
    </dsp:sp>
    <dsp:sp modelId="{4A1D34C3-2930-466B-A672-7324FBDFB3AC}">
      <dsp:nvSpPr>
        <dsp:cNvPr id="0" name=""/>
        <dsp:cNvSpPr/>
      </dsp:nvSpPr>
      <dsp:spPr>
        <a:xfrm>
          <a:off x="7163482" y="546124"/>
          <a:ext cx="1193743" cy="1193743"/>
        </a:xfrm>
        <a:prstGeom prst="ellipse">
          <a:avLst/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Ойская СШ и Жеблахтинская СШ</a:t>
          </a:r>
          <a:endParaRPr lang="ru-RU" sz="1400" b="1" kern="1200" dirty="0"/>
        </a:p>
      </dsp:txBody>
      <dsp:txXfrm>
        <a:off x="7338302" y="720944"/>
        <a:ext cx="844103" cy="8441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2F9B0-4D82-43FB-B570-4B3C8FCEEBFB}">
      <dsp:nvSpPr>
        <dsp:cNvPr id="0" name=""/>
        <dsp:cNvSpPr/>
      </dsp:nvSpPr>
      <dsp:spPr>
        <a:xfrm>
          <a:off x="4338" y="180787"/>
          <a:ext cx="1037319" cy="1037319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57957B-88C4-4D8B-8EBD-CF056DDAB999}">
      <dsp:nvSpPr>
        <dsp:cNvPr id="0" name=""/>
        <dsp:cNvSpPr/>
      </dsp:nvSpPr>
      <dsp:spPr>
        <a:xfrm>
          <a:off x="1041657" y="178193"/>
          <a:ext cx="1555978" cy="1037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Разъезженская СОШ,  руководитель Артемова Ирина Николаевна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041657" y="178193"/>
        <a:ext cx="1555978" cy="1037319"/>
      </dsp:txXfrm>
    </dsp:sp>
    <dsp:sp modelId="{8F62A088-D01A-4688-89F5-230D05C74FAB}">
      <dsp:nvSpPr>
        <dsp:cNvPr id="0" name=""/>
        <dsp:cNvSpPr/>
      </dsp:nvSpPr>
      <dsp:spPr>
        <a:xfrm>
          <a:off x="2620094" y="218893"/>
          <a:ext cx="1037319" cy="1037319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E936D9A-359E-47BF-981E-DF33910BFD35}">
      <dsp:nvSpPr>
        <dsp:cNvPr id="0" name=""/>
        <dsp:cNvSpPr/>
      </dsp:nvSpPr>
      <dsp:spPr>
        <a:xfrm>
          <a:off x="3714771" y="71443"/>
          <a:ext cx="1978457" cy="1211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Ойская  СШ, руководитель Баженова Маргарита Евгеньевна  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3714771" y="71443"/>
        <a:ext cx="1978457" cy="1211827"/>
      </dsp:txXfrm>
    </dsp:sp>
    <dsp:sp modelId="{6FE5B135-5B10-48A0-82D9-59C5A527CF58}">
      <dsp:nvSpPr>
        <dsp:cNvPr id="0" name=""/>
        <dsp:cNvSpPr/>
      </dsp:nvSpPr>
      <dsp:spPr>
        <a:xfrm>
          <a:off x="5748191" y="190506"/>
          <a:ext cx="1037319" cy="1037319"/>
        </a:xfrm>
        <a:prstGeom prst="ellipse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408EB6-D168-403D-9082-E61A98FBF178}">
      <dsp:nvSpPr>
        <dsp:cNvPr id="0" name=""/>
        <dsp:cNvSpPr/>
      </dsp:nvSpPr>
      <dsp:spPr>
        <a:xfrm>
          <a:off x="6868722" y="178193"/>
          <a:ext cx="1734838" cy="1037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Новоозерновская ОШ, руководитель Тузова Мария Васильевна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6868722" y="178193"/>
        <a:ext cx="1734838" cy="1037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EC7B2-B005-434F-A85B-27C3EB192BEB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D77A8-9F4B-47BB-82A5-4737646601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0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77A8-9F4B-47BB-82A5-47376466013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638E0-D85E-412B-8B7C-C45C4057E78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2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5F44-DFF6-4300-9C8B-BAEDA1D752B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5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D77A8-9F4B-47BB-82A5-473764660139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5CAF3-5308-4E10-B509-78EA5125B878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3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7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5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8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2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1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81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0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0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5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58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CAAB63-5312-4844-93C3-4418F247350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30.08.2019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442FE5-72F5-4CDA-AB8C-B3E68837AB3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2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image" Target="../media/image28.png"/><Relationship Id="rId10" Type="http://schemas.openxmlformats.org/officeDocument/2006/relationships/diagramData" Target="../diagrams/data7.xml"/><Relationship Id="rId4" Type="http://schemas.openxmlformats.org/officeDocument/2006/relationships/image" Target="../media/image5.pn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image" Target="../media/image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19" Type="http://schemas.openxmlformats.org/officeDocument/2006/relationships/image" Target="../media/image4.png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5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eg"/><Relationship Id="rId7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chart" Target="../charts/char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14290"/>
            <a:ext cx="464347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2857496"/>
            <a:ext cx="87154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«На пути реализации приоритетного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национального  проекта «Образование»: точки роста»</a:t>
            </a:r>
            <a:endParaRPr lang="ru-RU" sz="4400" dirty="0"/>
          </a:p>
        </p:txBody>
      </p:sp>
      <p:pic>
        <p:nvPicPr>
          <p:cNvPr id="6" name="Рисунок 5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643182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71744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46013" y="1336866"/>
            <a:ext cx="738053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Направление 2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ru-RU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«Внедрение мотивационных механизмов актуальных изменений квалификации педагогов» </a:t>
            </a:r>
          </a:p>
        </p:txBody>
      </p:sp>
    </p:spTree>
    <p:extLst>
      <p:ext uri="{BB962C8B-B14F-4D97-AF65-F5344CB8AC3E}">
        <p14:creationId xmlns:p14="http://schemas.microsoft.com/office/powerpoint/2010/main" val="1717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908446"/>
              </p:ext>
            </p:extLst>
          </p:nvPr>
        </p:nvGraphicFramePr>
        <p:xfrm>
          <a:off x="4071934" y="1285860"/>
          <a:ext cx="4929222" cy="534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3077435"/>
              </p:ext>
            </p:extLst>
          </p:nvPr>
        </p:nvGraphicFramePr>
        <p:xfrm>
          <a:off x="214282" y="1357298"/>
          <a:ext cx="378621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86116" y="285728"/>
            <a:ext cx="3786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НА ШАГ ВПЕРЕДИ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6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6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13176"/>
            <a:ext cx="2987824" cy="176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7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Схема 52"/>
          <p:cNvGraphicFramePr/>
          <p:nvPr>
            <p:extLst>
              <p:ext uri="{D42A27DB-BD31-4B8C-83A1-F6EECF244321}">
                <p14:modId xmlns:p14="http://schemas.microsoft.com/office/powerpoint/2010/main" val="948388705"/>
              </p:ext>
            </p:extLst>
          </p:nvPr>
        </p:nvGraphicFramePr>
        <p:xfrm>
          <a:off x="428596" y="4572008"/>
          <a:ext cx="8358246" cy="2285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3166602"/>
              </p:ext>
            </p:extLst>
          </p:nvPr>
        </p:nvGraphicFramePr>
        <p:xfrm>
          <a:off x="357158" y="1285860"/>
          <a:ext cx="8607899" cy="156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475279" y="4005064"/>
            <a:ext cx="2405992" cy="769917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Прямоугольник 19"/>
          <p:cNvSpPr/>
          <p:nvPr/>
        </p:nvSpPr>
        <p:spPr>
          <a:xfrm>
            <a:off x="3464777" y="4164962"/>
            <a:ext cx="2405992" cy="662687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рямоугольник 17"/>
          <p:cNvSpPr/>
          <p:nvPr/>
        </p:nvSpPr>
        <p:spPr>
          <a:xfrm>
            <a:off x="6334715" y="3945676"/>
            <a:ext cx="2405992" cy="769917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978500753"/>
              </p:ext>
            </p:extLst>
          </p:nvPr>
        </p:nvGraphicFramePr>
        <p:xfrm>
          <a:off x="428596" y="2780928"/>
          <a:ext cx="8286808" cy="862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45" name="Группа 44"/>
          <p:cNvGrpSpPr/>
          <p:nvPr/>
        </p:nvGrpSpPr>
        <p:grpSpPr>
          <a:xfrm>
            <a:off x="438983" y="3976092"/>
            <a:ext cx="8301724" cy="865531"/>
            <a:chOff x="0" y="167301"/>
            <a:chExt cx="8301724" cy="743535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0" y="167301"/>
              <a:ext cx="8229600" cy="743535"/>
            </a:xfrm>
            <a:prstGeom prst="roundRect">
              <a:avLst/>
            </a:prstGeom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7" name="Скругленный прямоугольник 4"/>
            <p:cNvSpPr/>
            <p:nvPr/>
          </p:nvSpPr>
          <p:spPr>
            <a:xfrm>
              <a:off x="36296" y="192189"/>
              <a:ext cx="8265428" cy="7147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1" kern="1200" dirty="0" smtClean="0">
                  <a:solidFill>
                    <a:srgbClr val="002060"/>
                  </a:solidFill>
                </a:rPr>
                <a:t>8 районных базовых площадок</a:t>
              </a:r>
              <a:endParaRPr lang="ru-RU" sz="3100" kern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3" name="Рисунок 12" descr="C:\Users\User\Desktop\логотип большой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:\Users\User\Desktop\логотип большой.png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C:\Users\User\Desktop\логотип большой.png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214546" y="357166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3 </a:t>
            </a:r>
            <a:r>
              <a:rPr lang="ru-RU" sz="2400" b="1" dirty="0" smtClean="0">
                <a:solidFill>
                  <a:srgbClr val="002060"/>
                </a:solidFill>
              </a:rPr>
              <a:t>региональные  инновационные площадки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7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4241431"/>
              </p:ext>
            </p:extLst>
          </p:nvPr>
        </p:nvGraphicFramePr>
        <p:xfrm>
          <a:off x="467544" y="1412776"/>
          <a:ext cx="3034680" cy="4802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17993421"/>
              </p:ext>
            </p:extLst>
          </p:nvPr>
        </p:nvGraphicFramePr>
        <p:xfrm>
          <a:off x="3851920" y="1412776"/>
          <a:ext cx="511256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 descr="C:\Users\User\Desktop\логотип большой.png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логотип большой.pn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Users\User\Desktop\логотип большой.pn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000232" y="142852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2018-2019   УЧЕБНОМ ГОДУ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ПОВЫСИЛИ  КВАЛИФИКАЦИЮ: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810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6810300" cy="6812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педагогических кадров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34076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Вакансии учителей</a:t>
            </a:r>
            <a:endParaRPr lang="ru-RU" sz="28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69275270"/>
              </p:ext>
            </p:extLst>
          </p:nvPr>
        </p:nvGraphicFramePr>
        <p:xfrm>
          <a:off x="323528" y="1844824"/>
          <a:ext cx="8496944" cy="485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820" y="0"/>
            <a:ext cx="20669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1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66873735"/>
              </p:ext>
            </p:extLst>
          </p:nvPr>
        </p:nvGraphicFramePr>
        <p:xfrm>
          <a:off x="179512" y="1340768"/>
          <a:ext cx="878497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C:\Users\User\Desktop\логотип большой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логотип большой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39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32656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51720" y="261723"/>
            <a:ext cx="6949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Целевые показатели регионального проекта «Успех каждого ребёнка» для Ермаковского района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9912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9330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60909" y="1412776"/>
            <a:ext cx="842493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Доля детей в возрасте от 5 до 18 лет, охваченные дополнительным образованием: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к </a:t>
            </a:r>
            <a:r>
              <a:rPr lang="ru-RU" dirty="0">
                <a:solidFill>
                  <a:srgbClr val="002060"/>
                </a:solidFill>
              </a:rPr>
              <a:t>концу </a:t>
            </a:r>
            <a:r>
              <a:rPr lang="ru-RU" dirty="0" smtClean="0">
                <a:solidFill>
                  <a:srgbClr val="002060"/>
                </a:solidFill>
              </a:rPr>
              <a:t>2019 </a:t>
            </a:r>
            <a:r>
              <a:rPr lang="ru-RU" dirty="0">
                <a:solidFill>
                  <a:srgbClr val="002060"/>
                </a:solidFill>
              </a:rPr>
              <a:t>года – не менее </a:t>
            </a:r>
            <a:r>
              <a:rPr lang="ru-RU" dirty="0" smtClean="0">
                <a:solidFill>
                  <a:srgbClr val="002060"/>
                </a:solidFill>
              </a:rPr>
              <a:t>78,1%</a:t>
            </a:r>
          </a:p>
          <a:p>
            <a:r>
              <a:rPr lang="ru-RU" dirty="0">
                <a:solidFill>
                  <a:srgbClr val="002060"/>
                </a:solidFill>
              </a:rPr>
              <a:t>к концу </a:t>
            </a:r>
            <a:r>
              <a:rPr lang="ru-RU" dirty="0" smtClean="0">
                <a:solidFill>
                  <a:srgbClr val="002060"/>
                </a:solidFill>
              </a:rPr>
              <a:t>2024 </a:t>
            </a:r>
            <a:r>
              <a:rPr lang="ru-RU" dirty="0">
                <a:solidFill>
                  <a:srgbClr val="002060"/>
                </a:solidFill>
              </a:rPr>
              <a:t>года – не менее </a:t>
            </a:r>
            <a:r>
              <a:rPr lang="ru-RU" dirty="0" smtClean="0">
                <a:solidFill>
                  <a:srgbClr val="002060"/>
                </a:solidFill>
              </a:rPr>
              <a:t>80%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Количество участников открытых онлайн-уроков «Проектория, «Уроки настоящего»: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 концу 2019 года </a:t>
            </a:r>
            <a:r>
              <a:rPr lang="ru-RU" dirty="0" smtClean="0">
                <a:solidFill>
                  <a:srgbClr val="002060"/>
                </a:solidFill>
              </a:rPr>
              <a:t>–543 школьника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 концу 2024 года – </a:t>
            </a:r>
            <a:r>
              <a:rPr lang="ru-RU" dirty="0" smtClean="0">
                <a:solidFill>
                  <a:srgbClr val="002060"/>
                </a:solidFill>
              </a:rPr>
              <a:t>2300 школьников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Количество </a:t>
            </a:r>
            <a:r>
              <a:rPr lang="ru-RU" b="1" dirty="0" smtClean="0">
                <a:solidFill>
                  <a:srgbClr val="002060"/>
                </a:solidFill>
              </a:rPr>
              <a:t>детей, получивших рекомендации по построению индивидуального учебного плана в соответствии с выбранными профессиональными компетентностями, в том числе по итогам участия в проекте «Билет в будущее»: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 концу 2019 года </a:t>
            </a:r>
            <a:r>
              <a:rPr lang="ru-RU" dirty="0" smtClean="0">
                <a:solidFill>
                  <a:srgbClr val="002060"/>
                </a:solidFill>
              </a:rPr>
              <a:t>–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100 школьников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 концу 2024 года – </a:t>
            </a:r>
            <a:r>
              <a:rPr lang="ru-RU" dirty="0" smtClean="0">
                <a:solidFill>
                  <a:srgbClr val="002060"/>
                </a:solidFill>
              </a:rPr>
              <a:t>270 </a:t>
            </a:r>
            <a:r>
              <a:rPr lang="ru-RU" dirty="0">
                <a:solidFill>
                  <a:srgbClr val="002060"/>
                </a:solidFill>
              </a:rPr>
              <a:t>школьников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6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32656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29241" y="261723"/>
            <a:ext cx="6591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Целевые показатели регионального проекта «Учитель будущего» для Ермаковского района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4" y="1238727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4" y="1317080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59660" y="1388518"/>
            <a:ext cx="844950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Педагогические </a:t>
            </a:r>
            <a:r>
              <a:rPr lang="ru-RU" sz="2000" b="1" dirty="0">
                <a:solidFill>
                  <a:srgbClr val="002060"/>
                </a:solidFill>
              </a:rPr>
              <a:t>работники системы общего, дополнительного и профессионального образования пройдут обучение в рамках национальной системы профессионального роста педагогических работников на базе центров непрерывного повышения профессионального мастерства педагогических работников: 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к концу 2020 года – не менее 5% </a:t>
            </a:r>
            <a:r>
              <a:rPr lang="ru-RU" sz="2000" dirty="0" err="1">
                <a:solidFill>
                  <a:srgbClr val="002060"/>
                </a:solidFill>
              </a:rPr>
              <a:t>педработников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к концу 2021 года – не менее 10 % </a:t>
            </a:r>
            <a:r>
              <a:rPr lang="ru-RU" sz="2000" dirty="0" err="1" smtClean="0">
                <a:solidFill>
                  <a:srgbClr val="002060"/>
                </a:solidFill>
              </a:rPr>
              <a:t>педработников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к концу 2022 года – не менее 20 % </a:t>
            </a:r>
            <a:r>
              <a:rPr lang="ru-RU" sz="2000" dirty="0" err="1">
                <a:solidFill>
                  <a:srgbClr val="002060"/>
                </a:solidFill>
              </a:rPr>
              <a:t>педработников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к концу 2023 года – не менее 30 % </a:t>
            </a:r>
            <a:r>
              <a:rPr lang="ru-RU" sz="2000" dirty="0" err="1">
                <a:solidFill>
                  <a:srgbClr val="002060"/>
                </a:solidFill>
              </a:rPr>
              <a:t>педработников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к концу 2024 года – не менее 50 % </a:t>
            </a:r>
            <a:r>
              <a:rPr lang="ru-RU" sz="2000" dirty="0" err="1">
                <a:solidFill>
                  <a:srgbClr val="002060"/>
                </a:solidFill>
              </a:rPr>
              <a:t>педработников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897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455971"/>
              </p:ext>
            </p:extLst>
          </p:nvPr>
        </p:nvGraphicFramePr>
        <p:xfrm>
          <a:off x="179512" y="1196752"/>
          <a:ext cx="8750206" cy="4875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C:\Users\User\Desktop\логотип большой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логотип большой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C:\Users\User\Desktop\логотип большой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071670" y="214290"/>
            <a:ext cx="6550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Точки профессионального развития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58152"/>
            <a:ext cx="5216367" cy="641008"/>
          </a:xfrm>
        </p:spPr>
        <p:txBody>
          <a:bodyPr/>
          <a:lstStyle/>
          <a:p>
            <a:r>
              <a:rPr lang="ru-RU" sz="2800" dirty="0" smtClean="0"/>
              <a:t>Молодые педагоги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6288509" cy="4190702"/>
          </a:xfrm>
        </p:spPr>
      </p:pic>
      <p:pic>
        <p:nvPicPr>
          <p:cNvPr id="1026" name="Picture 2" descr="C:\Users\Татьяна  Петровна\Desktop\ТОЧКА РОСТА_Учитель\ТИМ БИРЮСА\IMG_9160-05-08-19-01-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7"/>
            <a:ext cx="3424410" cy="45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3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8464" y="6597352"/>
            <a:ext cx="27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8" name="Рисунок 7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persons-info.com/userfiles/image/persons/30000-40000/31000-32000/31845/PUTIN_Vladimir_Vladimirovich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2000264" cy="2786082"/>
          </a:xfrm>
          <a:prstGeom prst="rect">
            <a:avLst/>
          </a:prstGeom>
          <a:ln w="3175"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85720" y="4000504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Обеспечение глобальной конкурентоспособности российского образования, вхождение Российской Федерации в число десяти ведущих стран мира                                              по качеству общего образования»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1500174"/>
            <a:ext cx="6500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«Правительству Российской Федерации при разработке национального проекта в сфере образования исходить из того, что в 2024 году необходимо обеспечить... достижение следующих целей и целевых показателей: </a:t>
            </a:r>
          </a:p>
        </p:txBody>
      </p:sp>
      <p:pic>
        <p:nvPicPr>
          <p:cNvPr id="15" name="Рисунок 14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635795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628652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21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55576" y="1628800"/>
            <a:ext cx="7488832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Направление 3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ru-RU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«Обеспечение доступности дошкольного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4657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504113" y="4362001"/>
            <a:ext cx="1625418" cy="145091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214290"/>
            <a:ext cx="742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«Точки роста» дошкольного образования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285720" y="6065364"/>
            <a:ext cx="8534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РАЙОННЫЕ БАЗОВЫЕ ПЛОЩАДКИ</a:t>
            </a:r>
          </a:p>
        </p:txBody>
      </p:sp>
      <p:pic>
        <p:nvPicPr>
          <p:cNvPr id="18" name="Picture 2" descr="C:\Documents and Settings\Носова\Рабочий стол\IMG_389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2" y="1202140"/>
            <a:ext cx="1887930" cy="243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362076" y="2014694"/>
            <a:ext cx="1875865" cy="149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Ермаковский детский сад №1,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 Людмила Анатольевна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Documents and Settings\Носова\Рабочий стол\IMG_390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07" y="1162162"/>
            <a:ext cx="173269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841486" y="1781033"/>
            <a:ext cx="2088232" cy="1901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Ермаковский детский сад №5 ,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 descr="Майрова В.Ф.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4" y="3813771"/>
            <a:ext cx="2003115" cy="211784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2476114" y="4380905"/>
            <a:ext cx="2088232" cy="149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Танзыбейский детский сад,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Майорова Валентина Федоровна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F:\К докладу Исаковой\Ибрагимова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94" y="3813771"/>
            <a:ext cx="1712937" cy="231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972876" y="4136754"/>
            <a:ext cx="2088232" cy="1901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Ермаковский детский сад №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Ибрагимова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001594" y="3416372"/>
            <a:ext cx="2470784" cy="6028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 rtl="0"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ГТО </a:t>
            </a:r>
            <a:r>
              <a:rPr lang="ru-RU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детском саду</a:t>
            </a:r>
            <a:endParaRPr lang="ru-RU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383084" y="1340768"/>
            <a:ext cx="2367413" cy="1391392"/>
            <a:chOff x="4315169" y="200297"/>
            <a:chExt cx="2422760" cy="121788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992685" y="334565"/>
              <a:ext cx="1745244" cy="108361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4315169" y="200297"/>
              <a:ext cx="2360317" cy="1083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Сетевые формы реализации дополнительных образовательных программ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930246" y="4370060"/>
            <a:ext cx="5199285" cy="1481534"/>
            <a:chOff x="3312533" y="439447"/>
            <a:chExt cx="5199285" cy="148153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886400" y="470068"/>
              <a:ext cx="1625418" cy="14509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3312533" y="439447"/>
              <a:ext cx="1861836" cy="14509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Мини-музей «Русская изба»</a:t>
              </a:r>
              <a:endParaRPr lang="ru-RU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7" name="Picture 3" descr="F:\К докладу Исаковой\ГТО в ДОУ\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29" y="3400420"/>
            <a:ext cx="2808312" cy="18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К докладу Исаковой\Фото_ДОШК ОБР\ДО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59" y="1190566"/>
            <a:ext cx="2757101" cy="20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К докладу Исаковой\Фото_ДОШК ОБР\ДО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17288"/>
            <a:ext cx="2838333" cy="200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К докладу Исаковой\ГТО в ДОУ\P104013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0" y="1190566"/>
            <a:ext cx="2808755" cy="18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C:\Users\User\Desktop\логотип большой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214290"/>
            <a:ext cx="742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«Точки роста» дошкольного образования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324531" y="5733256"/>
            <a:ext cx="8534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счёт развития профессиональных компетентностей</a:t>
            </a:r>
          </a:p>
        </p:txBody>
      </p:sp>
    </p:spTree>
    <p:extLst>
      <p:ext uri="{BB962C8B-B14F-4D97-AF65-F5344CB8AC3E}">
        <p14:creationId xmlns:p14="http://schemas.microsoft.com/office/powerpoint/2010/main" val="8158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apf.attachmail.ru/cgi-bin/readmsg/%D0%BF%D0%B4%D0%B4%20(4).jpg?id=15670022352000862472%3B0%3B4&amp;x-email=svetermac%40mail.ru&amp;exif=1&amp;rid=445109703802042936320135669634329183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4964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214290"/>
            <a:ext cx="742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«Точки роста» дошкольного образования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218783" y="5733256"/>
            <a:ext cx="5500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РАЙОННЫЕ МЕРОПРИЯТИЯ</a:t>
            </a:r>
          </a:p>
        </p:txBody>
      </p:sp>
      <p:pic>
        <p:nvPicPr>
          <p:cNvPr id="18" name="Рисунок 17" descr="ДО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" y="1268870"/>
            <a:ext cx="2713905" cy="1918610"/>
          </a:xfrm>
          <a:prstGeom prst="rect">
            <a:avLst/>
          </a:prstGeom>
        </p:spPr>
      </p:pic>
      <p:pic>
        <p:nvPicPr>
          <p:cNvPr id="26" name="Picture 2" descr="F:\К докладу Исаковой\Фото_ДОШК ОБР\100_935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0" y="3416372"/>
            <a:ext cx="2693622" cy="20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 descr="P1060328 (2)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29" y="1337068"/>
            <a:ext cx="2751753" cy="248339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239251" y="1483028"/>
            <a:ext cx="2474643" cy="3951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 rtl="0"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готов учиться в школе!»</a:t>
            </a:r>
          </a:p>
          <a:p>
            <a:pPr lvl="0" algn="ctr" defTabSz="889000" rtl="0">
              <a:spcBef>
                <a:spcPct val="0"/>
              </a:spcBef>
              <a:spcAft>
                <a:spcPct val="35000"/>
              </a:spcAft>
            </a:pPr>
            <a:endPara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исследователь»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Талантливые малыши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«Спортивное троеборье» </a:t>
            </a:r>
          </a:p>
          <a:p>
            <a:pPr lvl="0" algn="ctr" defTabSz="889000" rtl="0">
              <a:spcBef>
                <a:spcPct val="0"/>
              </a:spcBef>
              <a:spcAft>
                <a:spcPct val="35000"/>
              </a:spcAft>
            </a:pPr>
            <a:endParaRPr lang="ru-RU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Ирина Смолина\Desktop\РАЗНОЕ\ОБРАЗОВАНИЕ\А-4 ОБРАЗОВАНИЕ\ДО\ДО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65" y="4060838"/>
            <a:ext cx="2806118" cy="19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4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95536" y="1412776"/>
            <a:ext cx="828092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Направление 4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ru-RU" sz="32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32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Внедрение современных методов и технологий обучения и воспитания, обеспечивающих освоение обучающимися базовых навыков и умений, повышения их мотивации к учению и включенности в непрерывный образовательный процесс</a:t>
            </a:r>
            <a:r>
              <a:rPr lang="ru-RU" sz="32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3200" b="1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444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214290"/>
            <a:ext cx="742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42782"/>
              </p:ext>
            </p:extLst>
          </p:nvPr>
        </p:nvGraphicFramePr>
        <p:xfrm>
          <a:off x="255136" y="1916832"/>
          <a:ext cx="853244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896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214290"/>
            <a:ext cx="742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5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44624"/>
            <a:ext cx="7429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ККР по математике и естествознанию: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11859"/>
              </p:ext>
            </p:extLst>
          </p:nvPr>
        </p:nvGraphicFramePr>
        <p:xfrm>
          <a:off x="285720" y="1484784"/>
          <a:ext cx="8640963" cy="4348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871"/>
                <a:gridCol w="851129"/>
                <a:gridCol w="720080"/>
                <a:gridCol w="720080"/>
                <a:gridCol w="792088"/>
                <a:gridCol w="826288"/>
                <a:gridCol w="765827"/>
                <a:gridCol w="762650"/>
                <a:gridCol w="762650"/>
                <a:gridCol w="762650"/>
                <a:gridCol w="762650"/>
              </a:tblGrid>
              <a:tr h="410359">
                <a:tc rowSpan="3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Предмет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 rowSpan="3"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Уровни достижений (%)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</a:tr>
              <a:tr h="45373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Ниже </a:t>
                      </a:r>
                      <a:r>
                        <a:rPr lang="ru-RU" sz="1800" dirty="0">
                          <a:effectLst/>
                        </a:rPr>
                        <a:t>базового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Базовый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Повышенный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4090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2016-2017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2017-2018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2018-2019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2016-2017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2017-2018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2018-2019</a:t>
                      </a: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2016-2017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2017-2018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2018-2019</a:t>
                      </a:r>
                    </a:p>
                  </a:txBody>
                  <a:tcPr marL="46750" marR="46750" marT="0" marB="0"/>
                </a:tc>
              </a:tr>
              <a:tr h="50405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Математика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 класс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Край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27,41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27,3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15"/>
                          <a:ea typeface="Calibri"/>
                          <a:cs typeface="Times New Roman"/>
                        </a:rPr>
                        <a:t>22,13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55,19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59,81</a:t>
                      </a:r>
                      <a:endParaRPr lang="ru-RU" sz="120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15"/>
                          <a:ea typeface="Calibri"/>
                          <a:cs typeface="Times New Roman"/>
                        </a:rPr>
                        <a:t>67,42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17,40</a:t>
                      </a:r>
                      <a:endParaRPr lang="ru-RU" sz="120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12,82</a:t>
                      </a:r>
                      <a:endParaRPr lang="ru-RU" sz="120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15"/>
                          <a:ea typeface="Calibri"/>
                          <a:cs typeface="Times New Roman"/>
                        </a:rPr>
                        <a:t>40,45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</a:tr>
              <a:tr h="504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70C0"/>
                          </a:solidFill>
                          <a:effectLst/>
                        </a:rPr>
                        <a:t>Район</a:t>
                      </a:r>
                      <a:endParaRPr lang="ru-RU" sz="2000" b="1" i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46,92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41,06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70C0"/>
                          </a:solidFill>
                          <a:effectLst/>
                          <a:latin typeface="15"/>
                          <a:ea typeface="Calibri"/>
                          <a:cs typeface="Times New Roman"/>
                        </a:rPr>
                        <a:t>53,3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46,45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55,02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70C0"/>
                          </a:solidFill>
                          <a:effectLst/>
                          <a:latin typeface="15"/>
                          <a:ea typeface="Calibri"/>
                          <a:cs typeface="Times New Roman"/>
                        </a:rPr>
                        <a:t>40,8</a:t>
                      </a:r>
                      <a:endParaRPr lang="ru-RU" sz="18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6,64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3,99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70C0"/>
                          </a:solidFill>
                          <a:effectLst/>
                          <a:latin typeface="15"/>
                          <a:ea typeface="Calibri"/>
                          <a:cs typeface="Times New Roman"/>
                        </a:rPr>
                        <a:t>5,9</a:t>
                      </a:r>
                      <a:endParaRPr lang="ru-RU" sz="18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</a:tr>
              <a:tr h="57606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Естествознание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 класс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Край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23,34</a:t>
                      </a:r>
                      <a:endParaRPr lang="ru-RU" sz="120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13,89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19,01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50,30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60,02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15"/>
                          <a:ea typeface="Calibri"/>
                          <a:cs typeface="Times New Roman"/>
                        </a:rPr>
                        <a:t>63,26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26,36</a:t>
                      </a:r>
                      <a:endParaRPr lang="ru-RU" sz="12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26,09</a:t>
                      </a:r>
                      <a:endParaRPr lang="ru-RU" sz="120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15"/>
                          <a:ea typeface="Calibri"/>
                          <a:cs typeface="Times New Roman"/>
                        </a:rPr>
                        <a:t>17,74</a:t>
                      </a:r>
                      <a:endParaRPr lang="ru-RU" sz="1800" dirty="0"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</a:tr>
              <a:tr h="3704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70C0"/>
                          </a:solidFill>
                          <a:effectLst/>
                        </a:rPr>
                        <a:t>Район</a:t>
                      </a:r>
                      <a:endParaRPr lang="ru-RU" sz="2000" b="1" i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44,70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23,27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70C0"/>
                          </a:solidFill>
                          <a:effectLst/>
                        </a:rPr>
                        <a:t>19,62</a:t>
                      </a:r>
                      <a:endParaRPr lang="ru-RU" sz="18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48,39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60,40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70C0"/>
                          </a:solidFill>
                          <a:effectLst/>
                          <a:latin typeface="15"/>
                          <a:ea typeface="Calibri"/>
                          <a:cs typeface="Times New Roman"/>
                        </a:rPr>
                        <a:t>65,07</a:t>
                      </a:r>
                      <a:endParaRPr lang="ru-RU" sz="18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6,91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70C0"/>
                          </a:solidFill>
                          <a:effectLst/>
                        </a:rPr>
                        <a:t>16,34</a:t>
                      </a:r>
                      <a:endParaRPr lang="ru-RU" sz="12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70C0"/>
                          </a:solidFill>
                          <a:effectLst/>
                          <a:latin typeface="15"/>
                          <a:ea typeface="Calibri"/>
                          <a:cs typeface="Times New Roman"/>
                        </a:rPr>
                        <a:t>15,31</a:t>
                      </a:r>
                      <a:endParaRPr lang="ru-RU" sz="1800" b="1" i="1" dirty="0">
                        <a:solidFill>
                          <a:srgbClr val="0070C0"/>
                        </a:solidFill>
                        <a:effectLst/>
                        <a:latin typeface="15"/>
                        <a:ea typeface="Calibri"/>
                        <a:cs typeface="Times New Roman"/>
                      </a:endParaRPr>
                    </a:p>
                  </a:txBody>
                  <a:tcPr marL="46750" marR="46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5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14480" y="44624"/>
            <a:ext cx="7429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Читательская грамотность в 4 и 6 классах,%: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88204"/>
              </p:ext>
            </p:extLst>
          </p:nvPr>
        </p:nvGraphicFramePr>
        <p:xfrm>
          <a:off x="268904" y="1916832"/>
          <a:ext cx="8534754" cy="3281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306"/>
                <a:gridCol w="948306"/>
                <a:gridCol w="1093527"/>
                <a:gridCol w="803085"/>
                <a:gridCol w="948306"/>
                <a:gridCol w="948306"/>
                <a:gridCol w="948306"/>
                <a:gridCol w="948306"/>
                <a:gridCol w="948306"/>
              </a:tblGrid>
              <a:tr h="6944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Недостаточный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Пониженный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Базовый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Повышенный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985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</a:t>
                      </a:r>
                      <a:endParaRPr lang="ru-RU" dirty="0"/>
                    </a:p>
                  </a:txBody>
                  <a:tcPr/>
                </a:tc>
              </a:tr>
              <a:tr h="694411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ЧГ 4 класс</a:t>
                      </a:r>
                      <a:endParaRPr lang="ru-RU" sz="19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7,58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4,76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12,75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10,42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62,42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63,48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17,25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27,53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94411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ЧГ 6 класс</a:t>
                      </a:r>
                      <a:endParaRPr lang="ru-RU" sz="19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4,46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1,49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24,74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22,77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53,44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54,46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17,35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70C0"/>
                          </a:solidFill>
                        </a:rPr>
                        <a:t>21,29</a:t>
                      </a:r>
                      <a:endParaRPr lang="ru-RU" sz="1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6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373216"/>
            <a:ext cx="6512511" cy="792088"/>
          </a:xfrm>
        </p:spPr>
        <p:txBody>
          <a:bodyPr/>
          <a:lstStyle/>
          <a:p>
            <a:r>
              <a:rPr lang="ru-RU" sz="3600" dirty="0" smtClean="0">
                <a:solidFill>
                  <a:srgbClr val="000066"/>
                </a:solidFill>
              </a:rPr>
              <a:t>Нацпроект «Образование»</a:t>
            </a:r>
            <a:endParaRPr lang="ru-RU" sz="3600" dirty="0">
              <a:solidFill>
                <a:srgbClr val="00006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32800459"/>
              </p:ext>
            </p:extLst>
          </p:nvPr>
        </p:nvGraphicFramePr>
        <p:xfrm>
          <a:off x="107504" y="332656"/>
          <a:ext cx="86409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9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214290"/>
            <a:ext cx="742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Всероссийские проверочные работы 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67544" y="1166843"/>
            <a:ext cx="84621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направленны </a:t>
            </a:r>
            <a:r>
              <a:rPr lang="ru-RU" sz="2800" dirty="0"/>
              <a:t>на оценку объективности выставления </a:t>
            </a:r>
            <a:r>
              <a:rPr lang="ru-RU" sz="2800" dirty="0" smtClean="0"/>
              <a:t>отметок</a:t>
            </a:r>
            <a:r>
              <a:rPr lang="ru-RU" sz="2800" dirty="0"/>
              <a:t>;</a:t>
            </a:r>
            <a:r>
              <a:rPr lang="ru-RU" sz="2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позволяют </a:t>
            </a:r>
            <a:r>
              <a:rPr lang="ru-RU" sz="2800" dirty="0"/>
              <a:t>организовать</a:t>
            </a:r>
            <a:r>
              <a:rPr lang="ru-RU" sz="2800" dirty="0" smtClean="0"/>
              <a:t>:</a:t>
            </a:r>
          </a:p>
          <a:p>
            <a:endParaRPr lang="ru-RU" sz="2800" dirty="0"/>
          </a:p>
          <a:p>
            <a:r>
              <a:rPr lang="ru-RU" sz="2800" dirty="0"/>
              <a:t>1. </a:t>
            </a:r>
            <a:r>
              <a:rPr lang="ru-RU" sz="2800" dirty="0" smtClean="0"/>
              <a:t>регулярную </a:t>
            </a:r>
            <a:r>
              <a:rPr lang="ru-RU" sz="2800" dirty="0"/>
              <a:t>работу школьных и муниципальных методических объединений по обсуждению типов ошибок и способов их предотвращения;</a:t>
            </a:r>
          </a:p>
          <a:p>
            <a:r>
              <a:rPr lang="ru-RU" sz="2800" dirty="0"/>
              <a:t>2. </a:t>
            </a:r>
            <a:r>
              <a:rPr lang="ru-RU" sz="2800" dirty="0" smtClean="0"/>
              <a:t>систематическую </a:t>
            </a:r>
            <a:r>
              <a:rPr lang="ru-RU" sz="2800" dirty="0"/>
              <a:t>методическую помощь школам, показавшим низкие результаты;</a:t>
            </a:r>
          </a:p>
          <a:p>
            <a:r>
              <a:rPr lang="ru-RU" sz="2800" dirty="0"/>
              <a:t>3</a:t>
            </a:r>
            <a:r>
              <a:rPr lang="ru-RU" sz="2800" dirty="0" smtClean="0"/>
              <a:t>. работу </a:t>
            </a:r>
            <a:r>
              <a:rPr lang="ru-RU" sz="2800" dirty="0"/>
              <a:t>по повышению квалификации педагогов по результатам оценочных </a:t>
            </a:r>
            <a:r>
              <a:rPr lang="ru-RU" sz="2800" dirty="0" smtClean="0"/>
              <a:t>процедур.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026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619672" y="21429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ВПР у обучающихся 4 классов, %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675591"/>
              </p:ext>
            </p:extLst>
          </p:nvPr>
        </p:nvGraphicFramePr>
        <p:xfrm>
          <a:off x="179512" y="1700808"/>
          <a:ext cx="8784976" cy="3108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430"/>
                <a:gridCol w="1020437"/>
                <a:gridCol w="730862"/>
                <a:gridCol w="805400"/>
                <a:gridCol w="857536"/>
                <a:gridCol w="899701"/>
                <a:gridCol w="868941"/>
                <a:gridCol w="823764"/>
                <a:gridCol w="823764"/>
                <a:gridCol w="777141"/>
              </a:tblGrid>
              <a:tr h="5760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ПРЕДМЕТ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«2»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«3»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«4»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«5»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i="1" u="sng" dirty="0">
                          <a:solidFill>
                            <a:schemeClr val="tx1"/>
                          </a:solidFill>
                          <a:effectLst/>
                        </a:rPr>
                        <a:t>КРАЙ</a:t>
                      </a:r>
                      <a:endParaRPr lang="ru-RU" sz="1600" i="1" u="sng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1,7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19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16,6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43,6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49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37,8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5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i="1" u="sng">
                          <a:solidFill>
                            <a:srgbClr val="0000FF"/>
                          </a:solidFill>
                          <a:effectLst/>
                        </a:rPr>
                        <a:t>РАЙОН</a:t>
                      </a:r>
                      <a:endParaRPr lang="ru-RU" sz="1600" i="1" u="sng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</a:rPr>
                        <a:t>1,57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3,2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</a:rPr>
                        <a:t>23,92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19,1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</a:rPr>
                        <a:t>33,33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</a:rPr>
                        <a:t>41,18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28,7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i="1" u="sng" dirty="0">
                          <a:solidFill>
                            <a:schemeClr val="tx1"/>
                          </a:solidFill>
                          <a:effectLst/>
                        </a:rPr>
                        <a:t>КРАЙ</a:t>
                      </a:r>
                      <a:endParaRPr lang="ru-RU" sz="1600" i="1" u="sng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4,9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4,5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27,6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24,7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48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47,8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19,4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23,1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5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i="1" u="sng">
                          <a:solidFill>
                            <a:srgbClr val="0000FF"/>
                          </a:solidFill>
                          <a:effectLst/>
                        </a:rPr>
                        <a:t>РАЙОН</a:t>
                      </a:r>
                      <a:endParaRPr lang="ru-RU" sz="1600" i="1" u="sng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</a:rPr>
                        <a:t>2,5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</a:rPr>
                        <a:t>36,1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24,2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</a:rPr>
                        <a:t>50,4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46,4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</a:rPr>
                        <a:t>11,1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25,4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791" marR="667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6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-27384"/>
            <a:ext cx="7429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Соответствие отметок за выполненную работу и отметок по журналу, %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79869745"/>
              </p:ext>
            </p:extLst>
          </p:nvPr>
        </p:nvGraphicFramePr>
        <p:xfrm>
          <a:off x="611845" y="1196752"/>
          <a:ext cx="7848872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75656" y="609329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2017-18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609728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2018-19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026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-27384"/>
            <a:ext cx="7429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аттестация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классы</a:t>
            </a: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1\Desktop\Августовский педсовет - 2018\Фото\IMG_20180202_1600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1" y="1291876"/>
            <a:ext cx="3925101" cy="5233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11960" y="1844824"/>
            <a:ext cx="46085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/>
              <a:t>Выпускников – </a:t>
            </a:r>
            <a:r>
              <a:rPr lang="ru-RU" sz="3200" dirty="0" smtClean="0"/>
              <a:t>226;</a:t>
            </a:r>
            <a:endParaRPr lang="ru-RU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/>
              <a:t>Допущено к ГИА – </a:t>
            </a:r>
            <a:r>
              <a:rPr lang="ru-RU" sz="3200" dirty="0" smtClean="0"/>
              <a:t>222;</a:t>
            </a:r>
            <a:endParaRPr lang="ru-RU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/>
              <a:t>Сдали в основной период – 215;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/>
              <a:t>Будут сдавать в дополнительный период – </a:t>
            </a:r>
            <a:r>
              <a:rPr lang="ru-RU" sz="3200" dirty="0" smtClean="0"/>
              <a:t>7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30657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714480" y="214290"/>
            <a:ext cx="7429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Единый Государственный Экзамен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7544" y="1268760"/>
            <a:ext cx="8297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Выпускников – 101;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Допущено к ЕГЭ – 101;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Сдали в основной период – 96;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Будут сдавать в дополнительный период – </a:t>
            </a:r>
          </a:p>
          <a:p>
            <a:pPr lvl="3"/>
            <a:r>
              <a:rPr lang="ru-RU" sz="3600" dirty="0" smtClean="0"/>
              <a:t>4 (математика базовая);</a:t>
            </a:r>
          </a:p>
          <a:p>
            <a:pPr lvl="3"/>
            <a:r>
              <a:rPr lang="ru-RU" sz="3600" dirty="0" smtClean="0"/>
              <a:t>1 – русский язык;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Медалистов – 3 (изначально заявлено 8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026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17109.edu35.ru/images/logo-deti-900x6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62" y="4230380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14480" y="116632"/>
            <a:ext cx="7429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Инклюзивное образование</a:t>
            </a:r>
          </a:p>
        </p:txBody>
      </p:sp>
      <p:pic>
        <p:nvPicPr>
          <p:cNvPr id="9" name="Рисунок 8" descr="C:\Users\User\Desktop\логотип большой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Users\User\Desktop\логотип большой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48798" y="1345992"/>
            <a:ext cx="82809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Школы:</a:t>
            </a:r>
          </a:p>
          <a:p>
            <a:r>
              <a:rPr lang="ru-RU" sz="2800" dirty="0" smtClean="0"/>
              <a:t>253 обучающихся с ОВЗ, </a:t>
            </a:r>
            <a:r>
              <a:rPr lang="ru-RU" sz="2800" dirty="0"/>
              <a:t>из них </a:t>
            </a:r>
            <a:r>
              <a:rPr lang="ru-RU" sz="2800" dirty="0" smtClean="0"/>
              <a:t>51 инвалид;</a:t>
            </a:r>
          </a:p>
          <a:p>
            <a:r>
              <a:rPr lang="ru-RU" sz="2800" dirty="0" smtClean="0"/>
              <a:t>25 обучались на дому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8797" y="3212976"/>
            <a:ext cx="80155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Проблема:</a:t>
            </a:r>
          </a:p>
          <a:p>
            <a:r>
              <a:rPr lang="ru-RU" sz="2800" dirty="0" smtClean="0"/>
              <a:t>Рост числа детей с ОВЗ всех возрастов и категорий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272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95536" y="1412776"/>
            <a:ext cx="8280920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Направление 5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ru-RU" sz="32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«Повышение эффективности системы выявления, поддержки и развития способностей и талантов у детей Красноярского края» </a:t>
            </a:r>
          </a:p>
        </p:txBody>
      </p:sp>
    </p:spTree>
    <p:extLst>
      <p:ext uri="{BB962C8B-B14F-4D97-AF65-F5344CB8AC3E}">
        <p14:creationId xmlns:p14="http://schemas.microsoft.com/office/powerpoint/2010/main" val="19485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88640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00232" y="233928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Распределение участников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этапа олимпиады по предметам</a:t>
            </a:r>
          </a:p>
        </p:txBody>
      </p:sp>
      <p:pic>
        <p:nvPicPr>
          <p:cNvPr id="9" name="Рисунок 8" descr="C:\Users\User\Desktop\логотип большой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1" y="1045905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graphicFrame>
        <p:nvGraphicFramePr>
          <p:cNvPr id="10" name="Диаграмма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233545"/>
              </p:ext>
            </p:extLst>
          </p:nvPr>
        </p:nvGraphicFramePr>
        <p:xfrm>
          <a:off x="182571" y="1340768"/>
          <a:ext cx="8747147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 descr="C:\Users\User\Desktop\логотип большой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1" y="1124744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2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4" y="188649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80742" y="214908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выявления и поддержки одарённых детей и высокомотивированных школьников</a:t>
            </a:r>
          </a:p>
        </p:txBody>
      </p:sp>
      <p:pic>
        <p:nvPicPr>
          <p:cNvPr id="6" name="Рисунок 5" descr="C:\Users\User\Desktop\логотип большой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1" y="1045905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1" y="1124744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56302" y="1523782"/>
            <a:ext cx="3470464" cy="646331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истанционные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 </a:t>
            </a:r>
          </a:p>
          <a:p>
            <a:pPr lvl="0"/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1402 участника 12 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</a:t>
            </a:r>
            <a:endParaRPr lang="ru-RU" b="1" dirty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6302" y="2325458"/>
            <a:ext cx="3488721" cy="646331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интеллектуального роста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38203" y="1516514"/>
            <a:ext cx="4986300" cy="923330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Краевого конкурса «Живая классика» </a:t>
            </a:r>
          </a:p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42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из 15 школ 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 </a:t>
            </a:r>
            <a:endParaRPr lang="ru-RU" b="1" dirty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765" y="3161927"/>
            <a:ext cx="3491537" cy="646331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раевые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Курчатовские чтения </a:t>
            </a:r>
            <a:endParaRPr lang="ru-RU" b="1" dirty="0" smtClean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Железногорск</a:t>
            </a:r>
            <a:endParaRPr lang="ru-RU" b="1" dirty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3928" y="2647945"/>
            <a:ext cx="5014850" cy="923330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айонная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науки» </a:t>
            </a:r>
            <a:endParaRPr lang="ru-RU" b="1" dirty="0" smtClean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56 участников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54595" y="3789040"/>
            <a:ext cx="4984183" cy="1200329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для дошкольников и младших школьников </a:t>
            </a:r>
            <a:endParaRPr lang="ru-RU" b="1" dirty="0" smtClean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 в науку»  </a:t>
            </a:r>
            <a:endParaRPr lang="ru-RU" b="1" dirty="0" smtClean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юных </a:t>
            </a:r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исследователя</a:t>
            </a:r>
            <a:endParaRPr lang="ru-RU" b="1" dirty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78763" y="5229200"/>
            <a:ext cx="4984183" cy="923330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чемпионата по чтению в слух «Страница-19» </a:t>
            </a:r>
            <a:endParaRPr lang="ru-RU" b="1" dirty="0" smtClean="0">
              <a:solidFill>
                <a:srgbClr val="5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b="1" dirty="0">
                <a:solidFill>
                  <a:srgbClr val="5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</a:p>
        </p:txBody>
      </p:sp>
      <p:pic>
        <p:nvPicPr>
          <p:cNvPr id="1026" name="Picture 2" descr="C:\Users\5989~1\AppData\Local\Temp\DSCN297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7" y="3953432"/>
            <a:ext cx="2657849" cy="25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1658"/>
            <a:ext cx="4824536" cy="3400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396749"/>
            <a:ext cx="4824536" cy="32163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7" y="1700808"/>
            <a:ext cx="2960222" cy="4191119"/>
          </a:xfrm>
          <a:prstGeom prst="rect">
            <a:avLst/>
          </a:prstGeom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9" y="260648"/>
            <a:ext cx="1688409" cy="105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17003" y="1381494"/>
            <a:ext cx="8083705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Направление 1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/>
            <a:r>
              <a:rPr lang="ru-RU" sz="32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«Обеспечение качества достижения новых образовательных результатов в школе: инструменты и механизмы управления»</a:t>
            </a:r>
          </a:p>
        </p:txBody>
      </p:sp>
    </p:spTree>
    <p:extLst>
      <p:ext uri="{BB962C8B-B14F-4D97-AF65-F5344CB8AC3E}">
        <p14:creationId xmlns:p14="http://schemas.microsoft.com/office/powerpoint/2010/main" val="273527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>
          <a:xfrm>
            <a:off x="2071670" y="1285860"/>
            <a:ext cx="1000132" cy="1571636"/>
          </a:xfrm>
          <a:prstGeom prst="homePlate">
            <a:avLst/>
          </a:prstGeom>
          <a:solidFill>
            <a:srgbClr val="9A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1285860"/>
            <a:ext cx="1643074" cy="1571636"/>
          </a:xfrm>
          <a:prstGeom prst="rect">
            <a:avLst/>
          </a:prstGeom>
          <a:solidFill>
            <a:srgbClr val="9A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Users\User\Desktop\логотип большой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714480" y="214290"/>
            <a:ext cx="7429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образовательных учреждениях Ермаковского района 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функционирует 10 школьных МУЗЕЕВ.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143240" y="1285860"/>
            <a:ext cx="3929090" cy="1538883"/>
          </a:xfrm>
          <a:prstGeom prst="rect">
            <a:avLst/>
          </a:prstGeom>
          <a:solidFill>
            <a:srgbClr val="D9DFF3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marR="0" lvl="0" indent="1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"Разъезженская СОШ"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5C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6700" marR="0" lvl="0" indent="15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"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Жеблахтинская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СШ"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5C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6700" marR="0" lvl="0" indent="15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«Верхнеусинская СОШ»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5C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6700" marR="0" lvl="0" indent="15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"Ермаковская СШ№1» </a:t>
            </a:r>
            <a:r>
              <a:rPr lang="ru-RU" sz="1600" b="1" dirty="0" smtClean="0">
                <a:solidFill>
                  <a:srgbClr val="5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Ойская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СШ»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C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7800" marR="0" lvl="0" indent="15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5720" y="3143248"/>
            <a:ext cx="71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Почётное  звание 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«Лучший юный экскурсовод –  2019»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получили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24 экскурсовода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школьных музеев  Ермаковского района.</a:t>
            </a:r>
          </a:p>
        </p:txBody>
      </p:sp>
      <p:pic>
        <p:nvPicPr>
          <p:cNvPr id="26" name="Рисунок 25" descr="G:\2019. ВСЁ!!! Церемония награждения\СМИ\САЙТ\Лучшие экскурсоводы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000504"/>
            <a:ext cx="435771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 descr="G:\2019. ВСЁ!!! Церемония награждения\10 июня с фотоаппарата\IMG_4960.JPG"/>
          <p:cNvPicPr/>
          <p:nvPr/>
        </p:nvPicPr>
        <p:blipFill>
          <a:blip r:embed="rId7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57158" y="1500174"/>
            <a:ext cx="2357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Пятёрка ЛУЧШИХ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школьных МУЗЕЕВ 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Ермаковского района</a:t>
            </a: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– 2019 уч. года </a:t>
            </a:r>
            <a:endParaRPr lang="ru-RU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12" descr="G:\2019. ВСЁ!!! Церемония награждения\Готово - МУЗЕИ\Вымпела\4.ВЫМПЕЛ Школа №1.png"/>
          <p:cNvPicPr>
            <a:picLocks noChangeAspect="1" noChangeArrowheads="1"/>
          </p:cNvPicPr>
          <p:nvPr/>
        </p:nvPicPr>
        <p:blipFill>
          <a:blip r:embed="rId8" cstate="email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214423"/>
            <a:ext cx="1500198" cy="2214578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57158" y="1142985"/>
            <a:ext cx="86439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всех школьных музеев объединяют социально – значимые проекты, инициатором которых выступает  МЕЖШКОЛЬНЫЙ   историко -  краеведческий музей. </a:t>
            </a:r>
          </a:p>
          <a:p>
            <a:pPr indent="180975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результате совместной деятельности активистов школьных музеев  и педагогов образовательных организаций был собран интереснейший материал  и выпущены сборники  к юбилейным датам. </a:t>
            </a:r>
          </a:p>
          <a:p>
            <a:pPr algn="ctr"/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0232" y="428604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Проектная  деятельность  ШКОЛЬНЫХ  МУЗЕЕВ</a:t>
            </a:r>
          </a:p>
        </p:txBody>
      </p:sp>
      <p:pic>
        <p:nvPicPr>
          <p:cNvPr id="12" name="Рисунок 11" descr="G:\2019. 100 лет КОМСОМОЛ\ОГОНЁК ГОТОВО -  29 октября\КНИГА\ОБЛОЖКИ\!Обложка  - Это наша с тобой биография-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928934"/>
            <a:ext cx="228601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email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928934"/>
            <a:ext cx="2440920" cy="34290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71810"/>
            <a:ext cx="2462545" cy="350046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G:\2019. 100 лет КОМСОМОЛ\ОГОНЁК ГОТОВО -  29 октября\КНИГА\ОБЛОЖКИ\ТИТУЛЬНЫЙ !!!! Это наша с тобой биография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143248"/>
            <a:ext cx="235745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57158" y="2285992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– летию  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КОМСОМОЛА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57686" y="2143116"/>
            <a:ext cx="435771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– летию 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вывода советских войск из Афганистана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28670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000232" y="188640"/>
            <a:ext cx="6929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Опека и попечительство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052736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/>
              <a:t>208 </a:t>
            </a:r>
            <a:r>
              <a:rPr lang="ru-RU" sz="2800" dirty="0" smtClean="0"/>
              <a:t>опекаемых </a:t>
            </a:r>
            <a:r>
              <a:rPr lang="ru-RU" sz="2800" dirty="0"/>
              <a:t>детей, </a:t>
            </a:r>
            <a:endParaRPr lang="ru-RU" sz="2800" dirty="0" smtClean="0"/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/>
              <a:t>из </a:t>
            </a:r>
            <a:r>
              <a:rPr lang="ru-RU" sz="2800" dirty="0"/>
              <a:t>них 184 воспитываются в замещающих семьях, </a:t>
            </a:r>
            <a:endParaRPr lang="ru-RU" sz="2800" dirty="0" smtClean="0"/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/>
              <a:t>23 </a:t>
            </a:r>
            <a:r>
              <a:rPr lang="ru-RU" sz="2800" dirty="0"/>
              <a:t>под надзором в КГКУ «</a:t>
            </a:r>
            <a:r>
              <a:rPr lang="ru-RU" sz="2800" dirty="0" err="1"/>
              <a:t>Ермаковский</a:t>
            </a:r>
            <a:r>
              <a:rPr lang="ru-RU" sz="2800" dirty="0"/>
              <a:t> детский дом». </a:t>
            </a:r>
            <a:endParaRPr lang="ru-RU" sz="2800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32971"/>
              </p:ext>
            </p:extLst>
          </p:nvPr>
        </p:nvGraphicFramePr>
        <p:xfrm>
          <a:off x="285720" y="3299505"/>
          <a:ext cx="8715438" cy="3271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7884"/>
                <a:gridCol w="837108"/>
                <a:gridCol w="837108"/>
                <a:gridCol w="837108"/>
                <a:gridCol w="837108"/>
                <a:gridCol w="837108"/>
                <a:gridCol w="761007"/>
                <a:gridCol w="761007"/>
              </a:tblGrid>
              <a:tr h="1172881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</a:rPr>
                        <a:t>Приобретено </a:t>
                      </a:r>
                      <a:r>
                        <a:rPr lang="ru-RU" sz="2600" dirty="0">
                          <a:effectLst/>
                        </a:rPr>
                        <a:t>в муниципальную собственность жилых помещений</a:t>
                      </a:r>
                      <a:endParaRPr lang="ru-RU" sz="2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2013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2014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2015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2016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2017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2018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2019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</a:tr>
              <a:tr h="2098518"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18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  <a:tc>
                  <a:txBody>
                    <a:bodyPr/>
                    <a:lstStyle/>
                    <a:p>
                      <a:pPr indent="2095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17\6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180" marR="671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2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" y="2492896"/>
            <a:ext cx="5788750" cy="434604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9270" y="0"/>
            <a:ext cx="47872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154066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82571" y="230274"/>
            <a:ext cx="4893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Школьная спортивная лига</a:t>
            </a:r>
          </a:p>
        </p:txBody>
      </p:sp>
      <p:pic>
        <p:nvPicPr>
          <p:cNvPr id="9" name="Рисунок 8" descr="C:\Users\User\Desktop\логотип большой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1" y="1045905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1" y="1124744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479107" y="5013176"/>
            <a:ext cx="5490338" cy="1488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 smtClean="0">
                <a:latin typeface="Times New Roman" pitchFamily="18" charset="0"/>
                <a:ea typeface="Times New Roman"/>
                <a:cs typeface="Times New Roman" pitchFamily="18" charset="0"/>
              </a:rPr>
              <a:t>1 место- ЕСОШ№1</a:t>
            </a:r>
            <a:endParaRPr lang="ru-RU" sz="21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 smtClean="0">
                <a:latin typeface="Times New Roman" pitchFamily="18" charset="0"/>
                <a:ea typeface="Times New Roman"/>
                <a:cs typeface="Times New Roman" pitchFamily="18" charset="0"/>
              </a:rPr>
              <a:t>2 </a:t>
            </a:r>
            <a:r>
              <a:rPr lang="x-none" sz="2100">
                <a:latin typeface="Times New Roman" pitchFamily="18" charset="0"/>
                <a:ea typeface="Times New Roman"/>
                <a:cs typeface="Times New Roman" pitchFamily="18" charset="0"/>
              </a:rPr>
              <a:t>место- Ойская </a:t>
            </a:r>
            <a:r>
              <a:rPr lang="ru-RU" sz="2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СШ</a:t>
            </a:r>
            <a:endParaRPr lang="ru-RU" sz="21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 smtClean="0">
                <a:latin typeface="Times New Roman" pitchFamily="18" charset="0"/>
                <a:ea typeface="Times New Roman"/>
                <a:cs typeface="Times New Roman" pitchFamily="18" charset="0"/>
              </a:rPr>
              <a:t>3место- Нижнесуэтукская</a:t>
            </a:r>
            <a:r>
              <a:rPr lang="ru-RU" sz="2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СШ</a:t>
            </a:r>
            <a:endParaRPr lang="ru-RU" sz="21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571" y="1245816"/>
            <a:ext cx="4572000" cy="34274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>
                <a:latin typeface="Times New Roman" pitchFamily="18" charset="0"/>
                <a:cs typeface="Times New Roman" pitchFamily="18" charset="0"/>
              </a:rPr>
              <a:t>1 место – ЕСОШ №1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>
                <a:latin typeface="Times New Roman" pitchFamily="18" charset="0"/>
                <a:cs typeface="Times New Roman" pitchFamily="18" charset="0"/>
              </a:rPr>
              <a:t>2 место- ЕСОШ№2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>
                <a:latin typeface="Times New Roman" pitchFamily="18" charset="0"/>
                <a:cs typeface="Times New Roman" pitchFamily="18" charset="0"/>
              </a:rPr>
              <a:t>3 место- Салбинская СШ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>
                <a:latin typeface="Times New Roman" pitchFamily="18" charset="0"/>
                <a:cs typeface="Times New Roman" pitchFamily="18" charset="0"/>
              </a:rPr>
              <a:t> Среди малокомплектных: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>
                <a:latin typeface="Times New Roman" pitchFamily="18" charset="0"/>
                <a:cs typeface="Times New Roman" pitchFamily="18" charset="0"/>
              </a:rPr>
              <a:t>1 место- Салбинская СШ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>
                <a:latin typeface="Times New Roman" pitchFamily="18" charset="0"/>
                <a:cs typeface="Times New Roman" pitchFamily="18" charset="0"/>
              </a:rPr>
              <a:t>2 место- Жеблахтинская СШ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100">
                <a:latin typeface="Times New Roman" pitchFamily="18" charset="0"/>
                <a:cs typeface="Times New Roman" pitchFamily="18" charset="0"/>
              </a:rPr>
              <a:t>3 место- Григорьевская СШ </a:t>
            </a:r>
            <a:endParaRPr lang="ru-RU" sz="21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12193" y="4442460"/>
            <a:ext cx="5117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«Президентские состязания 2019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ОМ\Desktop\Педсовет\презентация к докладу 2019\презентация к докладу 2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.userapi.com/c849024/v849024693/16af9a/-F9RNqi9wf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6" y="1219592"/>
            <a:ext cx="2970439" cy="30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78" y="-27384"/>
            <a:ext cx="9146577" cy="693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1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ÐµÑÐ¼Ð°ÐºÐ¾Ð²ÑÐºÐ°Ñ ÑÑÐ°Ð½ÑÐ¸Ñ ÑÐ½ÑÑ ÑÐµÑÐ½Ð¸ÐºÐ¾Ð²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7801" y="2770512"/>
            <a:ext cx="3058893" cy="40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µÑÐ¼Ð°ÐºÐ¾Ð²ÑÐºÐ°Ñ ÑÑÐ°Ð½ÑÐ¸Ñ ÑÐ½ÑÑ ÑÐµÑÐ½Ð¸ÐºÐ¾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92" y="2770513"/>
            <a:ext cx="6137224" cy="40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ÐÐ°ÑÑÐ¸Ð½ÐºÐ¸ Ð¿Ð¾ Ð·Ð°Ð¿ÑÐ¾ÑÑ ÐµÑÐ¼Ð°ÐºÐ¾Ð²ÑÐºÐ°Ñ ÑÑÐ°Ð½ÑÐ¸Ñ ÑÐ½ÑÑ ÑÐµÑ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ÐÐ°ÑÑÐ¸Ð½ÐºÐ¸ Ð¿Ð¾ Ð·Ð°Ð¿ÑÐ¾ÑÑ ÐµÑÐ¼Ð°ÐºÐ¾Ð²ÑÐºÐ°Ñ ÑÑÐ°Ð½ÑÐ¸Ñ ÑÐ½ÑÑ ÑÐµÑÐ½Ð¸Ðº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" y="-1824"/>
            <a:ext cx="4332111" cy="32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µÑÐ¼Ð°ÐºÐ¾Ð²ÑÐºÐ°Ñ ÑÑÐ°Ð½ÑÐ¸Ñ ÑÐ½ÑÑ ÑÐµÑÐ½Ð¸Ðº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-1825"/>
            <a:ext cx="4871245" cy="32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для доклада\news15161604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6003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ownloads\для доклада\news15144497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34" y="3386615"/>
            <a:ext cx="2880320" cy="3397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068769" y="4941168"/>
            <a:ext cx="4955460" cy="19442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endParaRPr lang="ru-RU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8676456" y="6613237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57</a:t>
            </a:r>
            <a:endParaRPr lang="ru-RU" dirty="0"/>
          </a:p>
        </p:txBody>
      </p:sp>
      <p:pic>
        <p:nvPicPr>
          <p:cNvPr id="6146" name="Picture 2" descr="http://cdo.ermuo.ru/data/leto/05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63" y="212438"/>
            <a:ext cx="4858166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do.ermuo.ru/data/turists/s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9" y="2893195"/>
            <a:ext cx="5220398" cy="37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cdo.ermuo.ru/data/turists/sv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926" y="0"/>
            <a:ext cx="916392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6192688" cy="381642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15 </a:t>
            </a:r>
            <a:r>
              <a:rPr lang="ru-RU" sz="2800" dirty="0">
                <a:solidFill>
                  <a:srgbClr val="002060"/>
                </a:solidFill>
              </a:rPr>
              <a:t>летних оздоровительных лагерей  с дневным пребыванием </a:t>
            </a:r>
            <a:r>
              <a:rPr lang="ru-RU" sz="2800" dirty="0" smtClean="0">
                <a:solidFill>
                  <a:srgbClr val="002060"/>
                </a:solidFill>
              </a:rPr>
              <a:t>детей - 910 школьников; </a:t>
            </a:r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107  - трудовые </a:t>
            </a:r>
            <a:r>
              <a:rPr lang="ru-RU" sz="2800" dirty="0">
                <a:solidFill>
                  <a:srgbClr val="002060"/>
                </a:solidFill>
              </a:rPr>
              <a:t>отряды </a:t>
            </a:r>
            <a:r>
              <a:rPr lang="ru-RU" sz="2800" dirty="0" smtClean="0">
                <a:solidFill>
                  <a:srgbClr val="002060"/>
                </a:solidFill>
              </a:rPr>
              <a:t>старшеклассников;</a:t>
            </a:r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145 </a:t>
            </a:r>
            <a:r>
              <a:rPr lang="ru-RU" sz="2800" dirty="0" smtClean="0">
                <a:solidFill>
                  <a:srgbClr val="002060"/>
                </a:solidFill>
              </a:rPr>
              <a:t>– загородные  </a:t>
            </a:r>
          </a:p>
          <a:p>
            <a:pPr marL="4572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          лагеря;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60 – санатории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250– палаточный </a:t>
            </a:r>
          </a:p>
          <a:p>
            <a:pPr marL="4572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          лагерь</a:t>
            </a:r>
            <a:endParaRPr lang="ru-RU" sz="2800" dirty="0">
              <a:solidFill>
                <a:srgbClr val="002060"/>
              </a:solidFill>
            </a:endParaRPr>
          </a:p>
          <a:p>
            <a:endParaRPr lang="ru-RU" sz="3200" dirty="0"/>
          </a:p>
        </p:txBody>
      </p:sp>
      <p:pic>
        <p:nvPicPr>
          <p:cNvPr id="4" name="Picture 2" descr="C:\Users\1\Desktop\2016-17\3. логотип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4624"/>
            <a:ext cx="164309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news.allelets.ru/data/images/news/4392/large2/f1f75930294b391a20d8b46b243175eb5bb7e5b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13" y="2685639"/>
            <a:ext cx="5185335" cy="3762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8464" y="6669360"/>
            <a:ext cx="3955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63</a:t>
            </a:r>
            <a:endParaRPr lang="ru-RU" sz="900" dirty="0"/>
          </a:p>
        </p:txBody>
      </p:sp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08058" y="251937"/>
            <a:ext cx="6929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Летний отдых</a:t>
            </a:r>
          </a:p>
        </p:txBody>
      </p:sp>
    </p:spTree>
    <p:extLst>
      <p:ext uri="{BB962C8B-B14F-4D97-AF65-F5344CB8AC3E}">
        <p14:creationId xmlns:p14="http://schemas.microsoft.com/office/powerpoint/2010/main" val="18975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32656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13658" y="256746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</a:rPr>
              <a:t>Действующие  </a:t>
            </a:r>
            <a:r>
              <a:rPr lang="ru-RU" sz="2400" b="1" dirty="0" smtClean="0">
                <a:solidFill>
                  <a:srgbClr val="002060"/>
                </a:solidFill>
              </a:rPr>
              <a:t>проекты </a:t>
            </a:r>
            <a:r>
              <a:rPr lang="ru-RU" sz="2400" b="1" dirty="0">
                <a:solidFill>
                  <a:srgbClr val="002060"/>
                </a:solidFill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</a:rPr>
              <a:t>программы в районной системе образования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9912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9330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11560" y="1720840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1.	«Методическое сопровождение внедрения и реализации ФГОС в практику дошкольных образовательных организаций района»</a:t>
            </a:r>
          </a:p>
          <a:p>
            <a:r>
              <a:rPr lang="ru-RU" sz="2800" dirty="0"/>
              <a:t>2.	«Комплексное развитие педагогов района при переходе на профессиональные стандарты»</a:t>
            </a:r>
          </a:p>
          <a:p>
            <a:r>
              <a:rPr lang="ru-RU" sz="2800" dirty="0"/>
              <a:t>3.	«Повышение качества образования  в школах с разными социальными условиями»</a:t>
            </a:r>
          </a:p>
          <a:p>
            <a:r>
              <a:rPr lang="ru-RU" sz="2800" dirty="0"/>
              <a:t>4.	Проект «Школа кадрового резерва»</a:t>
            </a:r>
          </a:p>
        </p:txBody>
      </p:sp>
    </p:spTree>
    <p:extLst>
      <p:ext uri="{BB962C8B-B14F-4D97-AF65-F5344CB8AC3E}">
        <p14:creationId xmlns:p14="http://schemas.microsoft.com/office/powerpoint/2010/main" val="34802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2016-17\3. логотип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4624"/>
            <a:ext cx="164309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8464" y="6669360"/>
            <a:ext cx="3955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63</a:t>
            </a:r>
            <a:endParaRPr lang="ru-RU" sz="900" dirty="0"/>
          </a:p>
        </p:txBody>
      </p:sp>
      <p:pic>
        <p:nvPicPr>
          <p:cNvPr id="7" name="Рисунок 6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08058" y="251937"/>
            <a:ext cx="6929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Цифровая образовательная среда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836744" y="1628800"/>
            <a:ext cx="6400800" cy="3474720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2" y="1196752"/>
            <a:ext cx="7787640" cy="518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6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2016-17\3. логотип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116632"/>
            <a:ext cx="164309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6484" y="1124744"/>
            <a:ext cx="5966048" cy="38143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Выполнение целевых показателей</a:t>
            </a:r>
            <a:endParaRPr lang="ru-RU" dirty="0"/>
          </a:p>
        </p:txBody>
      </p:sp>
      <p:pic>
        <p:nvPicPr>
          <p:cNvPr id="5125" name="Picture 5" descr="https://s16.radikal.ru/i191/1008/57/5e10de97b24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08919"/>
            <a:ext cx="4085992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8464" y="6669360"/>
            <a:ext cx="3955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66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443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2016-17\3. логотип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1875" y="-24"/>
            <a:ext cx="2065973" cy="12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828225"/>
              </p:ext>
            </p:extLst>
          </p:nvPr>
        </p:nvGraphicFramePr>
        <p:xfrm>
          <a:off x="251520" y="1556792"/>
          <a:ext cx="8640960" cy="5163025"/>
        </p:xfrm>
        <a:graphic>
          <a:graphicData uri="http://schemas.openxmlformats.org/drawingml/2006/table">
            <a:tbl>
              <a:tblPr/>
              <a:tblGrid>
                <a:gridCol w="3104034"/>
                <a:gridCol w="1258392"/>
                <a:gridCol w="1426178"/>
                <a:gridCol w="1426178"/>
                <a:gridCol w="1426178"/>
              </a:tblGrid>
              <a:tr h="12059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Среднемесячная   заработная плата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(план)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662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Общеобразовательные учреждения в целом</a:t>
                      </a: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19980,8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20404,7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22833,0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24 269,0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2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Учителей</a:t>
                      </a: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32580,0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32876,2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33461,3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36 262,3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2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0" u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</a:t>
                      </a:r>
                      <a:r>
                        <a:rPr lang="ru-RU" sz="2000" b="1" i="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2000" b="1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работников дошкольного образования </a:t>
                      </a: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19258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19596,6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21918,42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36 488,0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963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1 октября 2019 года запланировано повышение окладов на 4,3% у всех работников бюджетной сферы.</a:t>
                      </a:r>
                    </a:p>
                    <a:p>
                      <a:endParaRPr lang="ru-RU" dirty="0"/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896" marR="33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44"/>
          <p:cNvSpPr txBox="1">
            <a:spLocks/>
          </p:cNvSpPr>
          <p:nvPr/>
        </p:nvSpPr>
        <p:spPr bwMode="auto">
          <a:xfrm>
            <a:off x="142844" y="214290"/>
            <a:ext cx="701162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1400" cap="all" dirty="0" smtClean="0">
                <a:ln w="0"/>
                <a:latin typeface="Arial" pitchFamily="34" charset="0"/>
                <a:cs typeface="Arial" pitchFamily="34" charset="0"/>
              </a:rPr>
              <a:t>ЗАРАБОТНАЯ ПЛАТА ПЕДАГОГОВ, тыс. руб.:</a:t>
            </a:r>
            <a:endParaRPr lang="ru-RU" sz="2800" b="1" kern="1400" cap="all" dirty="0">
              <a:ln w="0"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76456" y="6669360"/>
            <a:ext cx="467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69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1756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244286"/>
              </p:ext>
            </p:extLst>
          </p:nvPr>
        </p:nvGraphicFramePr>
        <p:xfrm>
          <a:off x="395536" y="1772816"/>
          <a:ext cx="8210792" cy="36724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8555"/>
                <a:gridCol w="1615408"/>
                <a:gridCol w="2311120"/>
                <a:gridCol w="2645709"/>
              </a:tblGrid>
              <a:tr h="746255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</a:rPr>
                        <a:t>Расходы бюджета на развитие инфраструктуры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942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Фед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Краевой бюджет 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Местный бюджет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319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 7  264,64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       750,0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4 660,2 тыс. руб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854,44 тыс. руб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395536" y="4005064"/>
            <a:ext cx="820891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95536" y="5445224"/>
            <a:ext cx="820891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95536" y="2492896"/>
            <a:ext cx="820891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5536" y="1772816"/>
            <a:ext cx="0" cy="3672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95536" y="1772816"/>
            <a:ext cx="8201347" cy="106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596883" y="1772816"/>
            <a:ext cx="0" cy="3672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051720" y="2492896"/>
            <a:ext cx="0" cy="2952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635896" y="2492896"/>
            <a:ext cx="0" cy="2952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012160" y="2492896"/>
            <a:ext cx="0" cy="2952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44"/>
          <p:cNvSpPr txBox="1">
            <a:spLocks/>
          </p:cNvSpPr>
          <p:nvPr/>
        </p:nvSpPr>
        <p:spPr bwMode="auto">
          <a:xfrm>
            <a:off x="994180" y="216994"/>
            <a:ext cx="701162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1400" cap="all" dirty="0" smtClean="0">
                <a:ln w="0"/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2800" b="1" kern="1400" cap="all" dirty="0">
              <a:ln w="0"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949258"/>
              </p:ext>
            </p:extLst>
          </p:nvPr>
        </p:nvGraphicFramePr>
        <p:xfrm>
          <a:off x="179512" y="188640"/>
          <a:ext cx="8640960" cy="6354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1046"/>
                <a:gridCol w="3886250"/>
                <a:gridCol w="1843664"/>
              </a:tblGrid>
              <a:tr h="3175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</a:rPr>
                        <a:t>Наименование ОО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</a:rPr>
                        <a:t>Направление расходов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>
                          <a:effectLst/>
                        </a:rPr>
                        <a:t>Сумма, всего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515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МБДОУ "</a:t>
                      </a:r>
                      <a:r>
                        <a:rPr lang="ru-RU" sz="1400" u="none" strike="noStrike" dirty="0" err="1">
                          <a:effectLst/>
                        </a:rPr>
                        <a:t>Ермаковский</a:t>
                      </a:r>
                      <a:r>
                        <a:rPr lang="ru-RU" sz="1400" u="none" strike="noStrike" dirty="0">
                          <a:effectLst/>
                        </a:rPr>
                        <a:t> детский сад комбинированного вида "Ромашка"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создание доступной, </a:t>
                      </a:r>
                      <a:r>
                        <a:rPr lang="ru-RU" sz="1400" u="none" strike="noStrike" dirty="0" err="1">
                          <a:effectLst/>
                        </a:rPr>
                        <a:t>безбарьерной</a:t>
                      </a:r>
                      <a:r>
                        <a:rPr lang="ru-RU" sz="1400" u="none" strike="noStrike" dirty="0">
                          <a:effectLst/>
                        </a:rPr>
                        <a:t> среды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1 010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Новоозерновская</a:t>
                      </a:r>
                      <a:r>
                        <a:rPr lang="ru-RU" sz="1400" u="none" strike="noStrike" dirty="0">
                          <a:effectLst/>
                        </a:rPr>
                        <a:t> 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283,645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МБОУ "Ермаковская СОШ № 2"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48,0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Большереченская</a:t>
                      </a:r>
                      <a:r>
                        <a:rPr lang="ru-RU" sz="1400" u="none" strike="noStrike" dirty="0">
                          <a:effectLst/>
                        </a:rPr>
                        <a:t> СОШ"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117,906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МБОУ "Нижнесуэтукская СОШ"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88,881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Салбинская</a:t>
                      </a:r>
                      <a:r>
                        <a:rPr lang="ru-RU" sz="1400" u="none" strike="noStrike" dirty="0">
                          <a:effectLst/>
                        </a:rPr>
                        <a:t> СОШ"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778,405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МБОУ "Ивановская  СШ"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99,237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Верхнеусинская</a:t>
                      </a:r>
                      <a:r>
                        <a:rPr lang="ru-RU" sz="1400" u="none" strike="noStrike" dirty="0">
                          <a:effectLst/>
                        </a:rPr>
                        <a:t>   СОШ"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200,094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МБОУ "Ойская  СОШ"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378,947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Нижнеусинская</a:t>
                      </a:r>
                      <a:r>
                        <a:rPr lang="ru-RU" sz="1400" u="none" strike="noStrike" dirty="0">
                          <a:effectLst/>
                        </a:rPr>
                        <a:t> НОШ"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233,985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409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МБОУ "Ермаковская СОШ № 1"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обеспечение безопасности дорожного движения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Жеблахтинская</a:t>
                      </a:r>
                      <a:r>
                        <a:rPr lang="ru-RU" sz="1400" u="none" strike="noStrike" dirty="0">
                          <a:effectLst/>
                        </a:rPr>
                        <a:t>  СОШ"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разработка проектно-сметной документации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345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МБОУ "Танзыбейская  СОШ"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разработка проектно-сметной документации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409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Нижнеусинская</a:t>
                      </a:r>
                      <a:r>
                        <a:rPr lang="ru-RU" sz="1400" u="none" strike="noStrike" dirty="0">
                          <a:effectLst/>
                        </a:rPr>
                        <a:t> НОШ"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приобретение и монтаж модульных санитарных узлов и септиков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409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МБОУ "Большереченская СОШ"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приобретение и монтаж модульных санитарных узлов и септиков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/>
                </a:tc>
              </a:tr>
              <a:tr h="409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МБОУ "</a:t>
                      </a:r>
                      <a:r>
                        <a:rPr lang="ru-RU" sz="1400" u="none" strike="noStrike" dirty="0" err="1">
                          <a:effectLst/>
                        </a:rPr>
                        <a:t>Новополтавская</a:t>
                      </a:r>
                      <a:r>
                        <a:rPr lang="ru-RU" sz="1400" u="none" strike="noStrike" dirty="0">
                          <a:effectLst/>
                        </a:rPr>
                        <a:t> СОШ"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приобретение и монтаж модульных санитарных узлов и септиков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4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122388"/>
              </p:ext>
            </p:extLst>
          </p:nvPr>
        </p:nvGraphicFramePr>
        <p:xfrm>
          <a:off x="251520" y="260648"/>
          <a:ext cx="8640959" cy="58088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3690"/>
                <a:gridCol w="4049976"/>
                <a:gridCol w="1557293"/>
              </a:tblGrid>
              <a:tr h="401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Наименование ОО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Направление расходов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Сумма, всего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96" marR="4696" marT="4696" marB="0" anchor="b">
                    <a:solidFill>
                      <a:schemeClr val="bg2"/>
                    </a:solidFill>
                  </a:tcPr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"Ермаковская СОШ № 1"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обеспечение безопасности дорожного движения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44,2</a:t>
                      </a:r>
                    </a:p>
                  </a:txBody>
                  <a:tcPr marL="9525" marR="9525" marT="9525" marB="0" anchor="b"/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</a:t>
                      </a:r>
                      <a:r>
                        <a:rPr lang="ru-RU" sz="1600" u="none" strike="noStrike" dirty="0" err="1">
                          <a:effectLst/>
                        </a:rPr>
                        <a:t>Жеблахтинская</a:t>
                      </a:r>
                      <a:r>
                        <a:rPr lang="ru-RU" sz="1600" u="none" strike="noStrike" dirty="0">
                          <a:effectLst/>
                        </a:rPr>
                        <a:t>  СОШ"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разработка проектно-сметной документации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</a:t>
                      </a:r>
                      <a:r>
                        <a:rPr lang="ru-RU" sz="1600" u="none" strike="noStrike" dirty="0" err="1">
                          <a:effectLst/>
                        </a:rPr>
                        <a:t>Танзыбейская</a:t>
                      </a:r>
                      <a:r>
                        <a:rPr lang="ru-RU" sz="1600" u="none" strike="noStrike" dirty="0">
                          <a:effectLst/>
                        </a:rPr>
                        <a:t>  СОШ"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разработка проектно-сметной документации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</a:t>
                      </a:r>
                    </a:p>
                  </a:txBody>
                  <a:tcPr marL="9525" marR="9525" marT="9525" marB="0" anchor="b"/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</a:t>
                      </a:r>
                      <a:r>
                        <a:rPr lang="ru-RU" sz="1600" u="none" strike="noStrike" dirty="0" err="1">
                          <a:effectLst/>
                        </a:rPr>
                        <a:t>Нижнеусинская</a:t>
                      </a:r>
                      <a:r>
                        <a:rPr lang="ru-RU" sz="1600" u="none" strike="noStrike" dirty="0">
                          <a:effectLst/>
                        </a:rPr>
                        <a:t> НОШ"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приобретение и монтаж модульных санитарных узлов и септиков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</a:t>
                      </a:r>
                      <a:r>
                        <a:rPr lang="ru-RU" sz="1600" u="none" strike="noStrike" dirty="0" err="1">
                          <a:effectLst/>
                        </a:rPr>
                        <a:t>Большереченская</a:t>
                      </a:r>
                      <a:r>
                        <a:rPr lang="ru-RU" sz="1600" u="none" strike="noStrike" dirty="0">
                          <a:effectLst/>
                        </a:rPr>
                        <a:t> СОШ"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приобретение и монтаж модульных санитарных узлов и септиков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800</a:t>
                      </a:r>
                    </a:p>
                  </a:txBody>
                  <a:tcPr marL="9525" marR="9525" marT="9525" marB="0" anchor="b"/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</a:t>
                      </a:r>
                      <a:r>
                        <a:rPr lang="ru-RU" sz="1600" u="none" strike="noStrike" dirty="0" err="1">
                          <a:effectLst/>
                        </a:rPr>
                        <a:t>Новополтавская</a:t>
                      </a:r>
                      <a:r>
                        <a:rPr lang="ru-RU" sz="1600" u="none" strike="noStrike" dirty="0">
                          <a:effectLst/>
                        </a:rPr>
                        <a:t> СОШ"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приобретение и монтаж модульных санитарных узлов и септиков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"Ермаковская СОШ № 2"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ремонт системы отопления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71,7</a:t>
                      </a:r>
                    </a:p>
                  </a:txBody>
                  <a:tcPr marL="9525" marR="9525" marT="9525" marB="0" anchor="b"/>
                </a:tc>
              </a:tr>
              <a:tr h="40118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МБДОУ "</a:t>
                      </a:r>
                      <a:r>
                        <a:rPr lang="ru-RU" sz="1600" u="none" strike="noStrike" dirty="0" err="1">
                          <a:effectLst/>
                        </a:rPr>
                        <a:t>Танзыбейский</a:t>
                      </a:r>
                      <a:r>
                        <a:rPr lang="ru-RU" sz="1600" u="none" strike="noStrike" dirty="0">
                          <a:effectLst/>
                        </a:rPr>
                        <a:t> детский сад"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ремонт системы отопления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МБДОУ "</a:t>
                      </a:r>
                      <a:r>
                        <a:rPr lang="ru-RU" sz="1600" u="none" strike="noStrike" dirty="0" err="1">
                          <a:effectLst/>
                        </a:rPr>
                        <a:t>Ермаковский</a:t>
                      </a:r>
                      <a:r>
                        <a:rPr lang="ru-RU" sz="1600" u="none" strike="noStrike" dirty="0">
                          <a:effectLst/>
                        </a:rPr>
                        <a:t> детский сад комбинированного вида "Ромашка"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приобретение холодильного оборудования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55,44</a:t>
                      </a:r>
                    </a:p>
                  </a:txBody>
                  <a:tcPr marL="9525" marR="9525" marT="9525" marB="0" anchor="b"/>
                </a:tc>
              </a:tr>
              <a:tr h="411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МБОУ "</a:t>
                      </a:r>
                      <a:r>
                        <a:rPr lang="ru-RU" sz="1600" u="none" strike="noStrike" dirty="0" err="1">
                          <a:effectLst/>
                        </a:rPr>
                        <a:t>Мигнинская</a:t>
                      </a:r>
                      <a:r>
                        <a:rPr lang="ru-RU" sz="1600" u="none" strike="noStrike" dirty="0">
                          <a:effectLst/>
                        </a:rPr>
                        <a:t> СОШ"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приобретение сантехнического оборудования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77151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МБДОУ "</a:t>
                      </a:r>
                      <a:r>
                        <a:rPr lang="ru-RU" sz="1600" u="none" strike="noStrike" dirty="0" err="1">
                          <a:effectLst/>
                        </a:rPr>
                        <a:t>Верхнеусинский</a:t>
                      </a:r>
                      <a:r>
                        <a:rPr lang="ru-RU" sz="1600" u="none" strike="noStrike" dirty="0">
                          <a:effectLst/>
                        </a:rPr>
                        <a:t> детский сад комбинированного вида 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устранение предписаний надзорных органов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95" marR="6895" marT="6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672,9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8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723639" y="2051981"/>
            <a:ext cx="3712209" cy="231055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7272~1\AppData\Local\Temp\Rar$DIa9412.48242\20190827_1613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0"/>
            <a:ext cx="942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5747" y="546099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Капитальный ремонт </a:t>
            </a:r>
            <a:r>
              <a:rPr lang="ru-RU" b="1" dirty="0" err="1" smtClean="0">
                <a:solidFill>
                  <a:schemeClr val="bg1"/>
                </a:solidFill>
              </a:rPr>
              <a:t>Араданской</a:t>
            </a:r>
            <a:r>
              <a:rPr lang="ru-RU" b="1" dirty="0" smtClean="0">
                <a:solidFill>
                  <a:schemeClr val="bg1"/>
                </a:solidFill>
              </a:rPr>
              <a:t> школы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723639" y="2051981"/>
            <a:ext cx="3712209" cy="231055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 descr="C:\Users\Александр\Desktop\новая школа 27.08.19\DSCN22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54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480249" y="3810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Строительство </a:t>
            </a:r>
            <a:r>
              <a:rPr lang="ru-RU" b="1" dirty="0" err="1" smtClean="0"/>
              <a:t>Разъезженской</a:t>
            </a:r>
            <a:r>
              <a:rPr lang="ru-RU" b="1" dirty="0" smtClean="0"/>
              <a:t> школы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865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2016-17\3. логотип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4624"/>
            <a:ext cx="164309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8464" y="6669360"/>
            <a:ext cx="3955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63</a:t>
            </a:r>
            <a:endParaRPr lang="ru-RU" sz="900" dirty="0"/>
          </a:p>
        </p:txBody>
      </p:sp>
      <p:pic>
        <p:nvPicPr>
          <p:cNvPr id="7" name="Рисунок 6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116632"/>
            <a:ext cx="7023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Приоритетные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на 2019 год и на период до 2024 года.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14282" y="1196752"/>
            <a:ext cx="8809122" cy="558802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x-none"/>
              <a:t>Обеспечить выполнение всех целевых значений показателей,   разработанных в рамках Национального проекта «Образование» каждой ОО</a:t>
            </a:r>
            <a:r>
              <a:rPr lang="ru-RU" dirty="0"/>
              <a:t> в рамках муниципальной дорожной карты.</a:t>
            </a:r>
          </a:p>
          <a:p>
            <a:pPr lvl="0"/>
            <a:r>
              <a:rPr lang="x-none"/>
              <a:t>Создать условия для профессионального развития педагогических кадров для освоения новых компетенций в области организации учебной, проектной и исследовательской деятельности, «навигации» в цифровой образовательной среде, формирующего оценивания компетенций, необходимых для формирования функциональной грамотности учащихся</a:t>
            </a:r>
            <a:r>
              <a:rPr lang="ru-RU" dirty="0"/>
              <a:t>. </a:t>
            </a:r>
          </a:p>
          <a:p>
            <a:pPr lvl="0"/>
            <a:r>
              <a:rPr lang="x-none"/>
              <a:t>Продолжить реализаци</a:t>
            </a:r>
            <a:r>
              <a:rPr lang="ru-RU" dirty="0"/>
              <a:t>ю</a:t>
            </a:r>
            <a:r>
              <a:rPr lang="x-none"/>
              <a:t> проекта  «Школа кадрового резерва», с целью подготовки кадрового резерва руководителей образовательных организаций;</a:t>
            </a:r>
            <a:endParaRPr lang="ru-RU" dirty="0"/>
          </a:p>
          <a:p>
            <a:pPr lvl="0"/>
            <a:r>
              <a:rPr lang="ru-RU" dirty="0"/>
              <a:t>Продолжить </a:t>
            </a:r>
            <a:r>
              <a:rPr lang="x-none"/>
              <a:t>реализацию </a:t>
            </a:r>
            <a:r>
              <a:rPr lang="ru-RU" dirty="0"/>
              <a:t>концепции развития </a:t>
            </a:r>
            <a:r>
              <a:rPr lang="x-none"/>
              <a:t>инклюзивного образования;</a:t>
            </a:r>
            <a:endParaRPr lang="ru-RU" dirty="0"/>
          </a:p>
          <a:p>
            <a:pPr lvl="0"/>
            <a:r>
              <a:rPr lang="x-none"/>
              <a:t>Определить перечень образовательных результатов, разработать материалы для их формирования и оценки, в том числе для предметной области «Технология».</a:t>
            </a:r>
            <a:endParaRPr lang="ru-RU" dirty="0"/>
          </a:p>
          <a:p>
            <a:pPr lvl="0"/>
            <a:r>
              <a:rPr lang="x-none"/>
              <a:t> </a:t>
            </a:r>
            <a:r>
              <a:rPr lang="ru-RU" dirty="0"/>
              <a:t>Разработать и утвердить на основе региональных муниципальные дорожные карты по реализации предметных концепций по технологии, обществознанию, географии, искусству и ОБЖ. </a:t>
            </a:r>
          </a:p>
          <a:p>
            <a:pPr lvl="0"/>
            <a:r>
              <a:rPr lang="ru-RU" dirty="0"/>
              <a:t>П</a:t>
            </a:r>
            <a:r>
              <a:rPr lang="x-none"/>
              <a:t>родолжить работу по расширению спектра образовательных услуг для детей дошкольного возраста и их семей; Улучшить </a:t>
            </a:r>
            <a:r>
              <a:rPr lang="ru-RU" dirty="0"/>
              <a:t>качество </a:t>
            </a:r>
            <a:r>
              <a:rPr lang="x-none"/>
              <a:t>подготовк</a:t>
            </a:r>
            <a:r>
              <a:rPr lang="ru-RU" dirty="0"/>
              <a:t>и</a:t>
            </a:r>
            <a:r>
              <a:rPr lang="x-none"/>
              <a:t> дошкольников к школе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4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1 ÑÐµÐ½ÑÑÐ±ÑÑ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" y="0"/>
            <a:ext cx="9461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506404"/>
              </p:ext>
            </p:extLst>
          </p:nvPr>
        </p:nvGraphicFramePr>
        <p:xfrm>
          <a:off x="251520" y="238232"/>
          <a:ext cx="8712968" cy="6303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4019"/>
                <a:gridCol w="1684019"/>
                <a:gridCol w="1911332"/>
                <a:gridCol w="1771145"/>
                <a:gridCol w="1662453"/>
              </a:tblGrid>
              <a:tr h="71214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Победители </a:t>
                      </a:r>
                      <a:r>
                        <a:rPr lang="ru-RU" sz="1400" dirty="0">
                          <a:effectLst/>
                        </a:rPr>
                        <a:t>конкурса образовательных организаций, активно внедряющих инновационные образовательные программы: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Проектное </a:t>
                      </a:r>
                      <a:r>
                        <a:rPr lang="ru-RU" sz="1400" dirty="0">
                          <a:effectLst/>
                        </a:rPr>
                        <a:t>управление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4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Региональная инновационная площадка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Практики школ, вошедшие в Региональный образовательный Атлас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2018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Практики школ, вошедшие в Региональный образовательный Атлас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2019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Реализация проекта 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Районные базовые площадки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</a:tr>
              <a:tr h="430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2017-2020  Разъезженская СОШ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2019 -2022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Ойская СШ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Новоозерновская ОШ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Ермаковская СШ №1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Танзыбейская </a:t>
                      </a:r>
                      <a:r>
                        <a:rPr lang="ru-RU" sz="1200" b="1" dirty="0" smtClean="0">
                          <a:effectLst/>
                        </a:rPr>
                        <a:t>СШ</a:t>
                      </a:r>
                      <a:endParaRPr lang="ru-RU" sz="12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Разъезженская СОШ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Новоозерновская ОШ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Нижнесуэтукская </a:t>
                      </a:r>
                      <a:r>
                        <a:rPr lang="ru-RU" sz="1200" b="1" dirty="0" smtClean="0">
                          <a:effectLst/>
                        </a:rPr>
                        <a:t>СШ</a:t>
                      </a:r>
                      <a:endParaRPr lang="ru-RU" sz="12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Межшкольный историко-краеведческий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музей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Ермаковская СШ №</a:t>
                      </a:r>
                      <a:r>
                        <a:rPr lang="ru-RU" sz="1200" b="1" dirty="0" smtClean="0">
                          <a:effectLst/>
                        </a:rPr>
                        <a:t>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1)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Танзыбейская </a:t>
                      </a:r>
                      <a:r>
                        <a:rPr lang="ru-RU" sz="1200" b="1" dirty="0">
                          <a:effectLst/>
                        </a:rPr>
                        <a:t>СОШ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2)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Ойская </a:t>
                      </a:r>
                      <a:r>
                        <a:rPr lang="ru-RU" sz="1200" b="1" dirty="0">
                          <a:effectLst/>
                        </a:rPr>
                        <a:t>СШ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1)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Новоозерновская </a:t>
                      </a:r>
                      <a:r>
                        <a:rPr lang="ru-RU" sz="1200" b="1" dirty="0">
                          <a:effectLst/>
                        </a:rPr>
                        <a:t>ОШ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3)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</a:rPr>
                        <a:t>Салбинская </a:t>
                      </a:r>
                      <a:r>
                        <a:rPr lang="ru-RU" sz="1200" b="1" dirty="0">
                          <a:effectLst/>
                        </a:rPr>
                        <a:t>СОШ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</a:rPr>
                        <a:t>(</a:t>
                      </a:r>
                      <a:r>
                        <a:rPr lang="ru-RU" sz="1200" b="0" dirty="0">
                          <a:effectLst/>
                        </a:rPr>
                        <a:t>2)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Ермаковский </a:t>
                      </a:r>
                      <a:r>
                        <a:rPr lang="ru-RU" sz="1200" b="1" dirty="0">
                          <a:effectLst/>
                        </a:rPr>
                        <a:t>ДОУ № </a:t>
                      </a:r>
                      <a:r>
                        <a:rPr lang="ru-RU" sz="1200" b="1" dirty="0" smtClean="0">
                          <a:effectLst/>
                        </a:rPr>
                        <a:t>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3)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Ермаковский </a:t>
                      </a:r>
                      <a:r>
                        <a:rPr lang="ru-RU" sz="1200" b="1" dirty="0">
                          <a:effectLst/>
                        </a:rPr>
                        <a:t>ЦДО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(2)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</a:rPr>
                        <a:t>Ермаковский </a:t>
                      </a:r>
                      <a:r>
                        <a:rPr lang="ru-RU" sz="1200" b="1" dirty="0">
                          <a:effectLst/>
                        </a:rPr>
                        <a:t>ИМЦ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1)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Управление</a:t>
                      </a:r>
                      <a:r>
                        <a:rPr lang="ru-RU" sz="1200" b="1" baseline="0" dirty="0" smtClean="0">
                          <a:effectLst/>
                        </a:rPr>
                        <a:t> образования</a:t>
                      </a:r>
                      <a:r>
                        <a:rPr lang="ru-RU" sz="1200" b="1" dirty="0" smtClean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1)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Межмуниципальный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проект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«</a:t>
                      </a:r>
                      <a:r>
                        <a:rPr lang="ru-RU" sz="1200" b="1" dirty="0">
                          <a:effectLst/>
                        </a:rPr>
                        <a:t>Повышение качества образования в школах с  разными социальными условиями»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Представлено 14 практик на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II </a:t>
                      </a:r>
                      <a:r>
                        <a:rPr lang="ru-RU" sz="1200" b="1" dirty="0">
                          <a:effectLst/>
                        </a:rPr>
                        <a:t>Межмуниципальный Форум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(</a:t>
                      </a:r>
                      <a:r>
                        <a:rPr lang="ru-RU" sz="1200" b="1" dirty="0">
                          <a:effectLst/>
                        </a:rPr>
                        <a:t>декабрь 2018)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Ермаковская СОШ№2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Ермаковская </a:t>
                      </a:r>
                      <a:r>
                        <a:rPr lang="ru-RU" sz="1200" b="1" dirty="0">
                          <a:effectLst/>
                        </a:rPr>
                        <a:t>СШ №1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Танзыбейская </a:t>
                      </a:r>
                      <a:r>
                        <a:rPr lang="ru-RU" sz="1200" b="1" dirty="0">
                          <a:effectLst/>
                        </a:rPr>
                        <a:t>СШ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Разъезженская </a:t>
                      </a:r>
                      <a:r>
                        <a:rPr lang="ru-RU" sz="1200" b="1" dirty="0">
                          <a:effectLst/>
                        </a:rPr>
                        <a:t>СОШ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Новоозерновская </a:t>
                      </a:r>
                      <a:r>
                        <a:rPr lang="ru-RU" sz="1200" b="1" dirty="0">
                          <a:effectLst/>
                        </a:rPr>
                        <a:t>ОШ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Нижнесуэтукская </a:t>
                      </a:r>
                      <a:r>
                        <a:rPr lang="ru-RU" sz="1200" b="1" dirty="0">
                          <a:effectLst/>
                        </a:rPr>
                        <a:t>СШ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Жеблахтинская  </a:t>
                      </a:r>
                      <a:r>
                        <a:rPr lang="ru-RU" sz="1200" b="1" dirty="0">
                          <a:effectLst/>
                        </a:rPr>
                        <a:t>СШ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Ойская  </a:t>
                      </a:r>
                      <a:r>
                        <a:rPr lang="ru-RU" sz="1200" b="1" dirty="0">
                          <a:effectLst/>
                        </a:rPr>
                        <a:t>СШ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Ермаковский д\с </a:t>
                      </a:r>
                      <a:r>
                        <a:rPr lang="ru-RU" sz="1200" b="1" dirty="0">
                          <a:effectLst/>
                        </a:rPr>
                        <a:t>№1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Ермаковский д\с </a:t>
                      </a:r>
                      <a:r>
                        <a:rPr lang="ru-RU" sz="1200" b="1" dirty="0">
                          <a:effectLst/>
                        </a:rPr>
                        <a:t>№ </a:t>
                      </a:r>
                      <a:r>
                        <a:rPr lang="ru-RU" sz="1200" b="1" dirty="0" smtClean="0">
                          <a:effectLst/>
                        </a:rPr>
                        <a:t>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</a:rPr>
                        <a:t>Ермаковский д\с № 5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Танзыбейский д\с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697" marR="316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91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логотип большой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32656"/>
            <a:ext cx="15001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13658" y="256746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Региональный атлас образовательных практик – современный инструмент управления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User\Desktop\логотип большой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9912"/>
            <a:ext cx="8786874" cy="457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логотип большой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9330"/>
            <a:ext cx="8786874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Ирина Смолина\Desktop\1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5533"/>
            <a:ext cx="3387365" cy="370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0034" y="3717032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 «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анзыбейская СОШ"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(2 практики)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2341" y="2980212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МБУ ДО «Ермаковский ЦДО"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(2 практики)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1484784"/>
            <a:ext cx="4538762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 «Ермаковский детский сад №2"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(3 практики)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4610" y="5240287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 «Ермаковская СШ №1"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 практика)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34298" y="5240287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 «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еблахтинская СШ"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 практика)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4610" y="6014190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МБУ  «Ермаковский ИМЦ"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 практика)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4298" y="4485653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 «Ойская СШ"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 практика)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2249669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 «Новоозёрновская ОШ"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(3 практики)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1509" y="4464345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 «Салбинская СШ" 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(2 практика)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34298" y="5988420"/>
            <a:ext cx="3714776" cy="615553"/>
          </a:xfrm>
          <a:prstGeom prst="rect">
            <a:avLst/>
          </a:prstGeom>
          <a:solidFill>
            <a:srgbClr val="CCCC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 практика)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0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77128007"/>
              </p:ext>
            </p:extLst>
          </p:nvPr>
        </p:nvGraphicFramePr>
        <p:xfrm>
          <a:off x="467544" y="260648"/>
          <a:ext cx="2983509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1237473"/>
              </p:ext>
            </p:extLst>
          </p:nvPr>
        </p:nvGraphicFramePr>
        <p:xfrm>
          <a:off x="179512" y="908720"/>
          <a:ext cx="417646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Объект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330448445"/>
              </p:ext>
            </p:extLst>
          </p:nvPr>
        </p:nvGraphicFramePr>
        <p:xfrm>
          <a:off x="4211960" y="836712"/>
          <a:ext cx="47525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89050262"/>
              </p:ext>
            </p:extLst>
          </p:nvPr>
        </p:nvGraphicFramePr>
        <p:xfrm>
          <a:off x="5148064" y="260648"/>
          <a:ext cx="2983509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651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7992888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400" dirty="0" smtClean="0">
                <a:solidFill>
                  <a:srgbClr val="0070C0"/>
                </a:solidFill>
              </a:rPr>
              <a:t>Поступление выпускников 2019г. </a:t>
            </a:r>
            <a:endParaRPr lang="ru-RU" sz="3400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1\Desktop\2016-17\3. логотип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116632"/>
            <a:ext cx="164309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рокина Я.Я\Desktop\карта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1036447"/>
            <a:ext cx="8892479" cy="54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92480" y="6597352"/>
            <a:ext cx="25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78970"/>
            <a:ext cx="4797914" cy="26975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12723</TotalTime>
  <Words>2252</Words>
  <Application>Microsoft Office PowerPoint</Application>
  <PresentationFormat>Экран (4:3)</PresentationFormat>
  <Paragraphs>628</Paragraphs>
  <Slides>59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Воздушный поток</vt:lpstr>
      <vt:lpstr>Презентация PowerPoint</vt:lpstr>
      <vt:lpstr>Презентация PowerPoint</vt:lpstr>
      <vt:lpstr>Нацпроект «Образование»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Поступление выпускников 2019г.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Молодые педагоги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целевых показателей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Ириша</dc:creator>
  <cp:lastModifiedBy>Потемкина</cp:lastModifiedBy>
  <cp:revision>390</cp:revision>
  <dcterms:created xsi:type="dcterms:W3CDTF">2018-05-28T13:18:34Z</dcterms:created>
  <dcterms:modified xsi:type="dcterms:W3CDTF">2019-08-30T05:28:19Z</dcterms:modified>
</cp:coreProperties>
</file>