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346E9-B3CE-4B6E-B17A-8738F5767A2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A7FCEC6-FE73-4F04-A8C1-E02E40E5EDBE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2800" dirty="0" smtClean="0">
              <a:solidFill>
                <a:schemeClr val="accent1">
                  <a:lumMod val="50000"/>
                </a:schemeClr>
              </a:solidFill>
            </a:rPr>
            <a:t>Федеральный проект</a:t>
          </a:r>
        </a:p>
        <a:p>
          <a:pPr algn="ctr"/>
          <a:r>
            <a:rPr lang="ru-RU" sz="2800" dirty="0" smtClean="0">
              <a:solidFill>
                <a:schemeClr val="accent1">
                  <a:lumMod val="50000"/>
                </a:schemeClr>
              </a:solidFill>
            </a:rPr>
            <a:t> «Успех каждого ребенка»</a:t>
          </a:r>
          <a:endParaRPr lang="ru-RU" sz="2800" dirty="0">
            <a:solidFill>
              <a:schemeClr val="accent1">
                <a:lumMod val="50000"/>
              </a:schemeClr>
            </a:solidFill>
          </a:endParaRPr>
        </a:p>
      </dgm:t>
    </dgm:pt>
    <dgm:pt modelId="{BC4A3AF7-5868-455C-8BBF-B369C2463FA9}" type="parTrans" cxnId="{4BA8070E-0D61-4A5B-96E0-396A85660266}">
      <dgm:prSet/>
      <dgm:spPr/>
      <dgm:t>
        <a:bodyPr/>
        <a:lstStyle/>
        <a:p>
          <a:pPr algn="ctr"/>
          <a:endParaRPr lang="ru-RU"/>
        </a:p>
      </dgm:t>
    </dgm:pt>
    <dgm:pt modelId="{089E7C8B-70EF-4B98-9F33-1A2FB3449A41}" type="sibTrans" cxnId="{4BA8070E-0D61-4A5B-96E0-396A85660266}">
      <dgm:prSet/>
      <dgm:spPr/>
      <dgm:t>
        <a:bodyPr/>
        <a:lstStyle/>
        <a:p>
          <a:pPr algn="ctr"/>
          <a:endParaRPr lang="ru-RU"/>
        </a:p>
      </dgm:t>
    </dgm:pt>
    <dgm:pt modelId="{DF3B4B2C-CD01-4B83-B6A1-FA93DA6BC252}">
      <dgm:prSet/>
      <dgm:spPr/>
      <dgm:t>
        <a:bodyPr/>
        <a:lstStyle/>
        <a:p>
          <a:pPr algn="ctr"/>
          <a:r>
            <a:rPr lang="ru-RU" i="1" dirty="0" smtClean="0">
              <a:latin typeface="Georgia" panose="02040502050405020303" pitchFamily="18" charset="0"/>
            </a:rPr>
            <a:t>2020-2021</a:t>
          </a:r>
          <a:r>
            <a:rPr lang="ru-RU" i="1" baseline="0" dirty="0" smtClean="0">
              <a:latin typeface="Georgia" panose="02040502050405020303" pitchFamily="18" charset="0"/>
            </a:rPr>
            <a:t> учебный год</a:t>
          </a:r>
          <a:endParaRPr lang="ru-RU" i="1" dirty="0">
            <a:latin typeface="Georgia" panose="02040502050405020303" pitchFamily="18" charset="0"/>
          </a:endParaRPr>
        </a:p>
      </dgm:t>
    </dgm:pt>
    <dgm:pt modelId="{2D209DE1-9B72-4707-A344-DE881B89EF88}" type="parTrans" cxnId="{48A48AAF-DA32-40AD-9EBB-BF1996CFEB8B}">
      <dgm:prSet/>
      <dgm:spPr/>
      <dgm:t>
        <a:bodyPr/>
        <a:lstStyle/>
        <a:p>
          <a:pPr algn="ctr"/>
          <a:endParaRPr lang="ru-RU"/>
        </a:p>
      </dgm:t>
    </dgm:pt>
    <dgm:pt modelId="{F9B0F66B-D367-41EE-9060-21275F765045}" type="sibTrans" cxnId="{48A48AAF-DA32-40AD-9EBB-BF1996CFEB8B}">
      <dgm:prSet/>
      <dgm:spPr/>
      <dgm:t>
        <a:bodyPr/>
        <a:lstStyle/>
        <a:p>
          <a:pPr algn="ctr"/>
          <a:endParaRPr lang="ru-RU"/>
        </a:p>
      </dgm:t>
    </dgm:pt>
    <dgm:pt modelId="{9D7B2B24-2072-4C83-B6DB-E59EEF53A469}" type="pres">
      <dgm:prSet presAssocID="{D3A346E9-B3CE-4B6E-B17A-8738F5767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A6ED8-3095-4E90-BB14-685B390482CE}" type="pres">
      <dgm:prSet presAssocID="{BA7FCEC6-FE73-4F04-A8C1-E02E40E5EDBE}" presName="parentLin" presStyleCnt="0"/>
      <dgm:spPr/>
    </dgm:pt>
    <dgm:pt modelId="{2517EC7B-F340-427B-B94C-F7870CA91074}" type="pres">
      <dgm:prSet presAssocID="{BA7FCEC6-FE73-4F04-A8C1-E02E40E5ED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DD630F9-4A09-4539-A65C-5988EFE07FE7}" type="pres">
      <dgm:prSet presAssocID="{BA7FCEC6-FE73-4F04-A8C1-E02E40E5EDBE}" presName="parentText" presStyleLbl="node1" presStyleIdx="0" presStyleCnt="1" custScaleX="142857" custScaleY="1889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4502A-554F-4A9A-B742-E60814F27EDB}" type="pres">
      <dgm:prSet presAssocID="{BA7FCEC6-FE73-4F04-A8C1-E02E40E5EDBE}" presName="negativeSpace" presStyleCnt="0"/>
      <dgm:spPr/>
    </dgm:pt>
    <dgm:pt modelId="{E1488D2D-8191-4FC0-856A-75A565945624}" type="pres">
      <dgm:prSet presAssocID="{BA7FCEC6-FE73-4F04-A8C1-E02E40E5EDBE}" presName="childText" presStyleLbl="conFgAcc1" presStyleIdx="0" presStyleCnt="1" custScaleX="93939" custLinFactNeighborX="1010" custLinFactNeighborY="13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48AAF-DA32-40AD-9EBB-BF1996CFEB8B}" srcId="{BA7FCEC6-FE73-4F04-A8C1-E02E40E5EDBE}" destId="{DF3B4B2C-CD01-4B83-B6A1-FA93DA6BC252}" srcOrd="0" destOrd="0" parTransId="{2D209DE1-9B72-4707-A344-DE881B89EF88}" sibTransId="{F9B0F66B-D367-41EE-9060-21275F765045}"/>
    <dgm:cxn modelId="{B3F19D8B-8D22-48FB-A3A6-DAC54BA1FDD6}" type="presOf" srcId="{DF3B4B2C-CD01-4B83-B6A1-FA93DA6BC252}" destId="{E1488D2D-8191-4FC0-856A-75A565945624}" srcOrd="0" destOrd="0" presId="urn:microsoft.com/office/officeart/2005/8/layout/list1"/>
    <dgm:cxn modelId="{178DBA12-7834-44DD-B233-2660E84ABC84}" type="presOf" srcId="{BA7FCEC6-FE73-4F04-A8C1-E02E40E5EDBE}" destId="{6DD630F9-4A09-4539-A65C-5988EFE07FE7}" srcOrd="1" destOrd="0" presId="urn:microsoft.com/office/officeart/2005/8/layout/list1"/>
    <dgm:cxn modelId="{4BA8070E-0D61-4A5B-96E0-396A85660266}" srcId="{D3A346E9-B3CE-4B6E-B17A-8738F5767A2F}" destId="{BA7FCEC6-FE73-4F04-A8C1-E02E40E5EDBE}" srcOrd="0" destOrd="0" parTransId="{BC4A3AF7-5868-455C-8BBF-B369C2463FA9}" sibTransId="{089E7C8B-70EF-4B98-9F33-1A2FB3449A41}"/>
    <dgm:cxn modelId="{D4848091-358C-492C-B29D-29340C6BB363}" type="presOf" srcId="{BA7FCEC6-FE73-4F04-A8C1-E02E40E5EDBE}" destId="{2517EC7B-F340-427B-B94C-F7870CA91074}" srcOrd="0" destOrd="0" presId="urn:microsoft.com/office/officeart/2005/8/layout/list1"/>
    <dgm:cxn modelId="{909A003A-4994-449A-A68F-43370C3FAE5E}" type="presOf" srcId="{D3A346E9-B3CE-4B6E-B17A-8738F5767A2F}" destId="{9D7B2B24-2072-4C83-B6DB-E59EEF53A469}" srcOrd="0" destOrd="0" presId="urn:microsoft.com/office/officeart/2005/8/layout/list1"/>
    <dgm:cxn modelId="{26DF28A6-95EF-4035-A26D-F135A4747CD6}" type="presParOf" srcId="{9D7B2B24-2072-4C83-B6DB-E59EEF53A469}" destId="{657A6ED8-3095-4E90-BB14-685B390482CE}" srcOrd="0" destOrd="0" presId="urn:microsoft.com/office/officeart/2005/8/layout/list1"/>
    <dgm:cxn modelId="{6AFC5079-DA8C-48B6-A976-07A0F794B5F5}" type="presParOf" srcId="{657A6ED8-3095-4E90-BB14-685B390482CE}" destId="{2517EC7B-F340-427B-B94C-F7870CA91074}" srcOrd="0" destOrd="0" presId="urn:microsoft.com/office/officeart/2005/8/layout/list1"/>
    <dgm:cxn modelId="{C743AFC7-E6CB-4B67-876F-FF65D677476E}" type="presParOf" srcId="{657A6ED8-3095-4E90-BB14-685B390482CE}" destId="{6DD630F9-4A09-4539-A65C-5988EFE07FE7}" srcOrd="1" destOrd="0" presId="urn:microsoft.com/office/officeart/2005/8/layout/list1"/>
    <dgm:cxn modelId="{2C4A5439-5AB9-4785-829A-A52A315480F5}" type="presParOf" srcId="{9D7B2B24-2072-4C83-B6DB-E59EEF53A469}" destId="{5E44502A-554F-4A9A-B742-E60814F27EDB}" srcOrd="1" destOrd="0" presId="urn:microsoft.com/office/officeart/2005/8/layout/list1"/>
    <dgm:cxn modelId="{B6FBE924-3536-47F0-B84D-7A7A36131DA6}" type="presParOf" srcId="{9D7B2B24-2072-4C83-B6DB-E59EEF53A469}" destId="{E1488D2D-8191-4FC0-856A-75A56594562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EAA7E1-BD18-4CAE-8945-A496766E58DD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C9B718E-3C6A-4BCF-9167-2C5C8F039003}">
      <dgm:prSet phldrT="[Текст]"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</a:rPr>
            <a:t>Навигатор</a:t>
          </a:r>
          <a:endParaRPr lang="ru-RU" sz="1800" dirty="0">
            <a:solidFill>
              <a:srgbClr val="002060"/>
            </a:solidFill>
          </a:endParaRPr>
        </a:p>
      </dgm:t>
    </dgm:pt>
    <dgm:pt modelId="{3D01790D-8BB5-43F5-A352-25EF8CB4AA15}" type="parTrans" cxnId="{2AE77C44-97E1-409D-B348-AFEA87D0EE5A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B6C7924F-83D1-4E48-9C55-0B992777CC2F}" type="sibTrans" cxnId="{2AE77C44-97E1-409D-B348-AFEA87D0EE5A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7B181929-DAE9-4548-976A-925B269DA60B}">
      <dgm:prSet phldrT="[Текст]"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</a:rPr>
            <a:t>Информационный ресурс о дополнительных общеобразовательных программах реализуемых в районе</a:t>
          </a:r>
          <a:endParaRPr lang="ru-RU" sz="1800" dirty="0">
            <a:solidFill>
              <a:srgbClr val="002060"/>
            </a:solidFill>
          </a:endParaRPr>
        </a:p>
      </dgm:t>
    </dgm:pt>
    <dgm:pt modelId="{9B3315E7-F8B6-414B-8F3A-F8B602805B8E}" type="parTrans" cxnId="{61A5B642-3C77-45B2-95BA-182BBC361C5D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964F3B3E-828D-4CFA-BC29-3619D23C785E}" type="sibTrans" cxnId="{61A5B642-3C77-45B2-95BA-182BBC361C5D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0F2B910E-F538-4F4E-9321-0FACE1538B90}">
      <dgm:prSet phldrT="[Текст]"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</a:rPr>
            <a:t>Кванториум</a:t>
          </a:r>
          <a:endParaRPr lang="ru-RU" sz="1800" dirty="0">
            <a:solidFill>
              <a:srgbClr val="002060"/>
            </a:solidFill>
          </a:endParaRPr>
        </a:p>
      </dgm:t>
    </dgm:pt>
    <dgm:pt modelId="{5B09C42C-1095-41B0-AFDA-F54E449638D1}" type="parTrans" cxnId="{08DFAE3B-E747-4F5C-BD6A-A5911872682B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83AE6A34-BB38-431E-BB14-10849D6127A8}" type="sibTrans" cxnId="{08DFAE3B-E747-4F5C-BD6A-A5911872682B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31E9150E-327A-4C00-ACED-6FA6B044EDE8}">
      <dgm:prSet phldrT="[Текст]"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</a:rPr>
            <a:t>Новая форма дополнительного образования детей, которая реализует научно-технический интерес детей</a:t>
          </a:r>
          <a:endParaRPr lang="ru-RU" sz="1800" dirty="0">
            <a:solidFill>
              <a:srgbClr val="002060"/>
            </a:solidFill>
          </a:endParaRPr>
        </a:p>
      </dgm:t>
    </dgm:pt>
    <dgm:pt modelId="{FA8030FA-EA6F-4503-8C26-7AEF44153A49}" type="parTrans" cxnId="{5D351B2D-3FE7-4ABC-95F2-6C952B929C59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A41AD6F8-8DB7-4463-86B5-73AE409B8D8E}" type="sibTrans" cxnId="{5D351B2D-3FE7-4ABC-95F2-6C952B929C59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E378FCF2-F33A-4443-A058-56DEE84DF933}">
      <dgm:prSet phldrT="[Текст]"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</a:rPr>
            <a:t>Билет в будущее</a:t>
          </a:r>
          <a:endParaRPr lang="ru-RU" sz="1800" dirty="0">
            <a:solidFill>
              <a:srgbClr val="002060"/>
            </a:solidFill>
          </a:endParaRPr>
        </a:p>
      </dgm:t>
    </dgm:pt>
    <dgm:pt modelId="{A2EE7E0E-A210-4059-9135-3E854D32D45D}" type="parTrans" cxnId="{E83577F8-A1F9-4600-BD93-6FE34D92B1B0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A784CC78-5CA0-44B7-A0B1-DE5D7FCC7895}" type="sibTrans" cxnId="{E83577F8-A1F9-4600-BD93-6FE34D92B1B0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6AF3DBBC-63A7-4022-848C-00D966D3FDF8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Всероссийский открытый урок «</a:t>
          </a:r>
          <a:r>
            <a:rPr lang="ru-RU" sz="1800" dirty="0" err="1" smtClean="0">
              <a:solidFill>
                <a:srgbClr val="002060"/>
              </a:solidFill>
            </a:rPr>
            <a:t>ПроеКТОриЯ</a:t>
          </a:r>
          <a:r>
            <a:rPr lang="ru-RU" sz="1800" dirty="0" smtClean="0">
              <a:solidFill>
                <a:srgbClr val="002060"/>
              </a:solidFill>
            </a:rPr>
            <a:t>»</a:t>
          </a:r>
          <a:endParaRPr lang="ru-RU" sz="1800" dirty="0">
            <a:solidFill>
              <a:srgbClr val="002060"/>
            </a:solidFill>
          </a:endParaRPr>
        </a:p>
      </dgm:t>
    </dgm:pt>
    <dgm:pt modelId="{C0D7B8CB-C55D-4FE1-BF98-31ABC4AC4972}" type="parTrans" cxnId="{86A7AFF7-F913-4673-AAE0-B9FB55A2313B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5BAAE6AE-541C-4F18-9B2C-05A27FA140FD}" type="sibTrans" cxnId="{86A7AFF7-F913-4673-AAE0-B9FB55A2313B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09B96758-837E-40BF-B8F3-95FB52353CD2}">
      <dgm:prSet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</a:rPr>
            <a:t>Проект профессиональной ориентации обучающихся 6-11 классов общеобразовательных организаций</a:t>
          </a:r>
          <a:endParaRPr lang="ru-RU" sz="1800" dirty="0">
            <a:solidFill>
              <a:srgbClr val="002060"/>
            </a:solidFill>
          </a:endParaRPr>
        </a:p>
      </dgm:t>
    </dgm:pt>
    <dgm:pt modelId="{0D1A49A2-A7C6-4EDD-9C77-4D6EBF918E89}" type="parTrans" cxnId="{FB4F39A3-20CF-4A1F-B963-25ED0C2BC5E2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D0014142-9858-4714-9588-6BA9F72FF3E5}" type="sibTrans" cxnId="{FB4F39A3-20CF-4A1F-B963-25ED0C2BC5E2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F56271AF-45D1-4B18-B329-77C043008565}">
      <dgm:prSet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</a:rPr>
            <a:t>Интерактивная цифровая платформа для профориентации школьников</a:t>
          </a:r>
          <a:endParaRPr lang="ru-RU" sz="1800" dirty="0">
            <a:solidFill>
              <a:srgbClr val="002060"/>
            </a:solidFill>
          </a:endParaRPr>
        </a:p>
      </dgm:t>
    </dgm:pt>
    <dgm:pt modelId="{FEA74D01-3BA5-4E62-8E1B-36AD95F43EE5}" type="parTrans" cxnId="{7A2976DB-7882-489D-8A90-90120A1E3A00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3E6F16E7-127D-4E33-8B44-292A00BD4EEE}" type="sibTrans" cxnId="{7A2976DB-7882-489D-8A90-90120A1E3A00}">
      <dgm:prSet/>
      <dgm:spPr/>
      <dgm:t>
        <a:bodyPr/>
        <a:lstStyle/>
        <a:p>
          <a:endParaRPr lang="ru-RU" sz="2800">
            <a:solidFill>
              <a:srgbClr val="002060"/>
            </a:solidFill>
          </a:endParaRPr>
        </a:p>
      </dgm:t>
    </dgm:pt>
    <dgm:pt modelId="{396AEE62-D18A-4040-8643-F655E9BFBB29}" type="pres">
      <dgm:prSet presAssocID="{83EAA7E1-BD18-4CAE-8945-A496766E58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CC87FB-553B-487D-A1CF-E5262CE39531}" type="pres">
      <dgm:prSet presAssocID="{EC9B718E-3C6A-4BCF-9167-2C5C8F039003}" presName="composite" presStyleCnt="0"/>
      <dgm:spPr/>
    </dgm:pt>
    <dgm:pt modelId="{D360D50E-543E-4F35-9470-0281CF11F3D1}" type="pres">
      <dgm:prSet presAssocID="{EC9B718E-3C6A-4BCF-9167-2C5C8F039003}" presName="parTx" presStyleLbl="alignNode1" presStyleIdx="0" presStyleCnt="4" custScaleY="172766" custLinFactNeighborY="-166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C23B9-F2E3-4839-915D-C678E6813A04}" type="pres">
      <dgm:prSet presAssocID="{EC9B718E-3C6A-4BCF-9167-2C5C8F039003}" presName="desTx" presStyleLbl="alignAccFollowNode1" presStyleIdx="0" presStyleCnt="4" custLinFactNeighborY="-1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F9210-8367-4D79-8DC9-722143C4914D}" type="pres">
      <dgm:prSet presAssocID="{B6C7924F-83D1-4E48-9C55-0B992777CC2F}" presName="space" presStyleCnt="0"/>
      <dgm:spPr/>
    </dgm:pt>
    <dgm:pt modelId="{DC2865BB-B133-480E-8A18-7594A22B06EE}" type="pres">
      <dgm:prSet presAssocID="{E378FCF2-F33A-4443-A058-56DEE84DF933}" presName="composite" presStyleCnt="0"/>
      <dgm:spPr/>
    </dgm:pt>
    <dgm:pt modelId="{7060C2D3-6E5D-4F13-BB23-31D5DE67E7E8}" type="pres">
      <dgm:prSet presAssocID="{E378FCF2-F33A-4443-A058-56DEE84DF933}" presName="parTx" presStyleLbl="alignNode1" presStyleIdx="1" presStyleCnt="4" custScaleY="172766" custLinFactNeighborY="-166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DF4EE-A9E3-4CB8-BF65-32AB66E9C181}" type="pres">
      <dgm:prSet presAssocID="{E378FCF2-F33A-4443-A058-56DEE84DF93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45D7D-6071-4DB7-BB32-17B35B449576}" type="pres">
      <dgm:prSet presAssocID="{A784CC78-5CA0-44B7-A0B1-DE5D7FCC7895}" presName="space" presStyleCnt="0"/>
      <dgm:spPr/>
    </dgm:pt>
    <dgm:pt modelId="{0E1229BA-DBBE-47C8-89E8-7AE992107E55}" type="pres">
      <dgm:prSet presAssocID="{6AF3DBBC-63A7-4022-848C-00D966D3FDF8}" presName="composite" presStyleCnt="0"/>
      <dgm:spPr/>
    </dgm:pt>
    <dgm:pt modelId="{A2159968-C516-4924-8C16-22603127A6C9}" type="pres">
      <dgm:prSet presAssocID="{6AF3DBBC-63A7-4022-848C-00D966D3FDF8}" presName="parTx" presStyleLbl="alignNode1" presStyleIdx="2" presStyleCnt="4" custScaleY="172766" custLinFactNeighborY="-166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FA843-F331-4B42-99E0-237F668628E8}" type="pres">
      <dgm:prSet presAssocID="{6AF3DBBC-63A7-4022-848C-00D966D3FDF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2A261-5897-40CE-9F1B-DBE8087422A6}" type="pres">
      <dgm:prSet presAssocID="{5BAAE6AE-541C-4F18-9B2C-05A27FA140FD}" presName="space" presStyleCnt="0"/>
      <dgm:spPr/>
    </dgm:pt>
    <dgm:pt modelId="{36092560-9643-4852-ACBB-F5276174AE25}" type="pres">
      <dgm:prSet presAssocID="{0F2B910E-F538-4F4E-9321-0FACE1538B90}" presName="composite" presStyleCnt="0"/>
      <dgm:spPr/>
    </dgm:pt>
    <dgm:pt modelId="{D8647B3E-222C-473A-A24C-618B2723C41C}" type="pres">
      <dgm:prSet presAssocID="{0F2B910E-F538-4F4E-9321-0FACE1538B90}" presName="parTx" presStyleLbl="alignNode1" presStyleIdx="3" presStyleCnt="4" custScaleY="172766" custLinFactNeighborY="-166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B2EE7-C7D3-4B28-9E67-4A6F179BF3AC}" type="pres">
      <dgm:prSet presAssocID="{0F2B910E-F538-4F4E-9321-0FACE1538B9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3577F8-A1F9-4600-BD93-6FE34D92B1B0}" srcId="{83EAA7E1-BD18-4CAE-8945-A496766E58DD}" destId="{E378FCF2-F33A-4443-A058-56DEE84DF933}" srcOrd="1" destOrd="0" parTransId="{A2EE7E0E-A210-4059-9135-3E854D32D45D}" sibTransId="{A784CC78-5CA0-44B7-A0B1-DE5D7FCC7895}"/>
    <dgm:cxn modelId="{8121ACA9-FE43-4F84-A903-4BF2BC8B8F34}" type="presOf" srcId="{83EAA7E1-BD18-4CAE-8945-A496766E58DD}" destId="{396AEE62-D18A-4040-8643-F655E9BFBB29}" srcOrd="0" destOrd="0" presId="urn:microsoft.com/office/officeart/2005/8/layout/hList1"/>
    <dgm:cxn modelId="{81D631BF-FCAF-4AC5-91DB-C2243555DEB2}" type="presOf" srcId="{0F2B910E-F538-4F4E-9321-0FACE1538B90}" destId="{D8647B3E-222C-473A-A24C-618B2723C41C}" srcOrd="0" destOrd="0" presId="urn:microsoft.com/office/officeart/2005/8/layout/hList1"/>
    <dgm:cxn modelId="{C5DABFE8-311B-4EBE-B885-22F75554E618}" type="presOf" srcId="{EC9B718E-3C6A-4BCF-9167-2C5C8F039003}" destId="{D360D50E-543E-4F35-9470-0281CF11F3D1}" srcOrd="0" destOrd="0" presId="urn:microsoft.com/office/officeart/2005/8/layout/hList1"/>
    <dgm:cxn modelId="{86A7AFF7-F913-4673-AAE0-B9FB55A2313B}" srcId="{83EAA7E1-BD18-4CAE-8945-A496766E58DD}" destId="{6AF3DBBC-63A7-4022-848C-00D966D3FDF8}" srcOrd="2" destOrd="0" parTransId="{C0D7B8CB-C55D-4FE1-BF98-31ABC4AC4972}" sibTransId="{5BAAE6AE-541C-4F18-9B2C-05A27FA140FD}"/>
    <dgm:cxn modelId="{61A5B642-3C77-45B2-95BA-182BBC361C5D}" srcId="{EC9B718E-3C6A-4BCF-9167-2C5C8F039003}" destId="{7B181929-DAE9-4548-976A-925B269DA60B}" srcOrd="0" destOrd="0" parTransId="{9B3315E7-F8B6-414B-8F3A-F8B602805B8E}" sibTransId="{964F3B3E-828D-4CFA-BC29-3619D23C785E}"/>
    <dgm:cxn modelId="{EDA02003-A4AE-4885-9559-8D7E00C38722}" type="presOf" srcId="{6AF3DBBC-63A7-4022-848C-00D966D3FDF8}" destId="{A2159968-C516-4924-8C16-22603127A6C9}" srcOrd="0" destOrd="0" presId="urn:microsoft.com/office/officeart/2005/8/layout/hList1"/>
    <dgm:cxn modelId="{5D351B2D-3FE7-4ABC-95F2-6C952B929C59}" srcId="{0F2B910E-F538-4F4E-9321-0FACE1538B90}" destId="{31E9150E-327A-4C00-ACED-6FA6B044EDE8}" srcOrd="0" destOrd="0" parTransId="{FA8030FA-EA6F-4503-8C26-7AEF44153A49}" sibTransId="{A41AD6F8-8DB7-4463-86B5-73AE409B8D8E}"/>
    <dgm:cxn modelId="{2AE77C44-97E1-409D-B348-AFEA87D0EE5A}" srcId="{83EAA7E1-BD18-4CAE-8945-A496766E58DD}" destId="{EC9B718E-3C6A-4BCF-9167-2C5C8F039003}" srcOrd="0" destOrd="0" parTransId="{3D01790D-8BB5-43F5-A352-25EF8CB4AA15}" sibTransId="{B6C7924F-83D1-4E48-9C55-0B992777CC2F}"/>
    <dgm:cxn modelId="{08DFAE3B-E747-4F5C-BD6A-A5911872682B}" srcId="{83EAA7E1-BD18-4CAE-8945-A496766E58DD}" destId="{0F2B910E-F538-4F4E-9321-0FACE1538B90}" srcOrd="3" destOrd="0" parTransId="{5B09C42C-1095-41B0-AFDA-F54E449638D1}" sibTransId="{83AE6A34-BB38-431E-BB14-10849D6127A8}"/>
    <dgm:cxn modelId="{7A2976DB-7882-489D-8A90-90120A1E3A00}" srcId="{6AF3DBBC-63A7-4022-848C-00D966D3FDF8}" destId="{F56271AF-45D1-4B18-B329-77C043008565}" srcOrd="0" destOrd="0" parTransId="{FEA74D01-3BA5-4E62-8E1B-36AD95F43EE5}" sibTransId="{3E6F16E7-127D-4E33-8B44-292A00BD4EEE}"/>
    <dgm:cxn modelId="{0FD54858-ADE0-4F85-A7DC-649390A836B5}" type="presOf" srcId="{31E9150E-327A-4C00-ACED-6FA6B044EDE8}" destId="{CB0B2EE7-C7D3-4B28-9E67-4A6F179BF3AC}" srcOrd="0" destOrd="0" presId="urn:microsoft.com/office/officeart/2005/8/layout/hList1"/>
    <dgm:cxn modelId="{E4214564-7EBE-4BBC-B96F-5B7ED0096D5E}" type="presOf" srcId="{7B181929-DAE9-4548-976A-925B269DA60B}" destId="{6E1C23B9-F2E3-4839-915D-C678E6813A04}" srcOrd="0" destOrd="0" presId="urn:microsoft.com/office/officeart/2005/8/layout/hList1"/>
    <dgm:cxn modelId="{FB4F39A3-20CF-4A1F-B963-25ED0C2BC5E2}" srcId="{E378FCF2-F33A-4443-A058-56DEE84DF933}" destId="{09B96758-837E-40BF-B8F3-95FB52353CD2}" srcOrd="0" destOrd="0" parTransId="{0D1A49A2-A7C6-4EDD-9C77-4D6EBF918E89}" sibTransId="{D0014142-9858-4714-9588-6BA9F72FF3E5}"/>
    <dgm:cxn modelId="{787D8298-F3B1-4BBC-87C4-94E0AA5ACD76}" type="presOf" srcId="{E378FCF2-F33A-4443-A058-56DEE84DF933}" destId="{7060C2D3-6E5D-4F13-BB23-31D5DE67E7E8}" srcOrd="0" destOrd="0" presId="urn:microsoft.com/office/officeart/2005/8/layout/hList1"/>
    <dgm:cxn modelId="{0436ED19-0DB9-423E-AF67-D8436ED8A960}" type="presOf" srcId="{09B96758-837E-40BF-B8F3-95FB52353CD2}" destId="{C21DF4EE-A9E3-4CB8-BF65-32AB66E9C181}" srcOrd="0" destOrd="0" presId="urn:microsoft.com/office/officeart/2005/8/layout/hList1"/>
    <dgm:cxn modelId="{E30B4CCA-B861-4FB0-B4E8-17B4F5A42F52}" type="presOf" srcId="{F56271AF-45D1-4B18-B329-77C043008565}" destId="{609FA843-F331-4B42-99E0-237F668628E8}" srcOrd="0" destOrd="0" presId="urn:microsoft.com/office/officeart/2005/8/layout/hList1"/>
    <dgm:cxn modelId="{F7BC1F40-FCCF-4F1E-9B69-4B59BF4D63B8}" type="presParOf" srcId="{396AEE62-D18A-4040-8643-F655E9BFBB29}" destId="{65CC87FB-553B-487D-A1CF-E5262CE39531}" srcOrd="0" destOrd="0" presId="urn:microsoft.com/office/officeart/2005/8/layout/hList1"/>
    <dgm:cxn modelId="{0AF3DD31-A7BB-4D1C-8EE3-B3C4A7C3A661}" type="presParOf" srcId="{65CC87FB-553B-487D-A1CF-E5262CE39531}" destId="{D360D50E-543E-4F35-9470-0281CF11F3D1}" srcOrd="0" destOrd="0" presId="urn:microsoft.com/office/officeart/2005/8/layout/hList1"/>
    <dgm:cxn modelId="{94B1C92A-E707-4BC1-936E-6A965B767DA2}" type="presParOf" srcId="{65CC87FB-553B-487D-A1CF-E5262CE39531}" destId="{6E1C23B9-F2E3-4839-915D-C678E6813A04}" srcOrd="1" destOrd="0" presId="urn:microsoft.com/office/officeart/2005/8/layout/hList1"/>
    <dgm:cxn modelId="{27A1F3BA-07F7-4B76-AE55-2ED44FB10360}" type="presParOf" srcId="{396AEE62-D18A-4040-8643-F655E9BFBB29}" destId="{A8AF9210-8367-4D79-8DC9-722143C4914D}" srcOrd="1" destOrd="0" presId="urn:microsoft.com/office/officeart/2005/8/layout/hList1"/>
    <dgm:cxn modelId="{EE1D50EB-03D7-472B-9758-2B3065B2D0C6}" type="presParOf" srcId="{396AEE62-D18A-4040-8643-F655E9BFBB29}" destId="{DC2865BB-B133-480E-8A18-7594A22B06EE}" srcOrd="2" destOrd="0" presId="urn:microsoft.com/office/officeart/2005/8/layout/hList1"/>
    <dgm:cxn modelId="{F5171B97-1B17-4639-81F5-1310E6DF854F}" type="presParOf" srcId="{DC2865BB-B133-480E-8A18-7594A22B06EE}" destId="{7060C2D3-6E5D-4F13-BB23-31D5DE67E7E8}" srcOrd="0" destOrd="0" presId="urn:microsoft.com/office/officeart/2005/8/layout/hList1"/>
    <dgm:cxn modelId="{3F687FE5-D26D-4FA1-99DA-D4D4A5BCA0F7}" type="presParOf" srcId="{DC2865BB-B133-480E-8A18-7594A22B06EE}" destId="{C21DF4EE-A9E3-4CB8-BF65-32AB66E9C181}" srcOrd="1" destOrd="0" presId="urn:microsoft.com/office/officeart/2005/8/layout/hList1"/>
    <dgm:cxn modelId="{022C9EC7-AECE-4445-9E17-774CE6027500}" type="presParOf" srcId="{396AEE62-D18A-4040-8643-F655E9BFBB29}" destId="{3CA45D7D-6071-4DB7-BB32-17B35B449576}" srcOrd="3" destOrd="0" presId="urn:microsoft.com/office/officeart/2005/8/layout/hList1"/>
    <dgm:cxn modelId="{DE3CD10A-A8B6-4357-8F5D-DEB98FDBC439}" type="presParOf" srcId="{396AEE62-D18A-4040-8643-F655E9BFBB29}" destId="{0E1229BA-DBBE-47C8-89E8-7AE992107E55}" srcOrd="4" destOrd="0" presId="urn:microsoft.com/office/officeart/2005/8/layout/hList1"/>
    <dgm:cxn modelId="{BC9786B2-D7C5-48C3-BDDE-1DDF8DA53951}" type="presParOf" srcId="{0E1229BA-DBBE-47C8-89E8-7AE992107E55}" destId="{A2159968-C516-4924-8C16-22603127A6C9}" srcOrd="0" destOrd="0" presId="urn:microsoft.com/office/officeart/2005/8/layout/hList1"/>
    <dgm:cxn modelId="{009F783A-A4B1-4B65-B2AA-8DFA4E0BCF5F}" type="presParOf" srcId="{0E1229BA-DBBE-47C8-89E8-7AE992107E55}" destId="{609FA843-F331-4B42-99E0-237F668628E8}" srcOrd="1" destOrd="0" presId="urn:microsoft.com/office/officeart/2005/8/layout/hList1"/>
    <dgm:cxn modelId="{F8174BF5-5FE5-4251-A886-817E9AB37B36}" type="presParOf" srcId="{396AEE62-D18A-4040-8643-F655E9BFBB29}" destId="{CFE2A261-5897-40CE-9F1B-DBE8087422A6}" srcOrd="5" destOrd="0" presId="urn:microsoft.com/office/officeart/2005/8/layout/hList1"/>
    <dgm:cxn modelId="{1985F732-15E6-43C0-B485-7259D4C5B48B}" type="presParOf" srcId="{396AEE62-D18A-4040-8643-F655E9BFBB29}" destId="{36092560-9643-4852-ACBB-F5276174AE25}" srcOrd="6" destOrd="0" presId="urn:microsoft.com/office/officeart/2005/8/layout/hList1"/>
    <dgm:cxn modelId="{D861BF31-1F73-4236-B5B8-AAA0A286A4A5}" type="presParOf" srcId="{36092560-9643-4852-ACBB-F5276174AE25}" destId="{D8647B3E-222C-473A-A24C-618B2723C41C}" srcOrd="0" destOrd="0" presId="urn:microsoft.com/office/officeart/2005/8/layout/hList1"/>
    <dgm:cxn modelId="{E40EEDE9-7F91-4335-9652-3A717D61D28D}" type="presParOf" srcId="{36092560-9643-4852-ACBB-F5276174AE25}" destId="{CB0B2EE7-C7D3-4B28-9E67-4A6F179BF3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8D2D-8191-4FC0-856A-75A565945624}">
      <dsp:nvSpPr>
        <dsp:cNvPr id="0" name=""/>
        <dsp:cNvSpPr/>
      </dsp:nvSpPr>
      <dsp:spPr>
        <a:xfrm>
          <a:off x="72000" y="775067"/>
          <a:ext cx="6696715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3273" tIns="374904" rIns="553273" bIns="128016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>
              <a:latin typeface="Georgia" panose="02040502050405020303" pitchFamily="18" charset="0"/>
            </a:rPr>
            <a:t>2020-2021</a:t>
          </a:r>
          <a:r>
            <a:rPr lang="ru-RU" sz="1800" i="1" kern="1200" baseline="0" dirty="0" smtClean="0">
              <a:latin typeface="Georgia" panose="02040502050405020303" pitchFamily="18" charset="0"/>
            </a:rPr>
            <a:t> учебный год</a:t>
          </a:r>
          <a:endParaRPr lang="ru-RU" sz="1800" i="1" kern="1200" dirty="0">
            <a:latin typeface="Georgia" panose="02040502050405020303" pitchFamily="18" charset="0"/>
          </a:endParaRPr>
        </a:p>
      </dsp:txBody>
      <dsp:txXfrm>
        <a:off x="72000" y="775067"/>
        <a:ext cx="6696715" cy="737100"/>
      </dsp:txXfrm>
    </dsp:sp>
    <dsp:sp modelId="{6DD630F9-4A09-4539-A65C-5988EFE07FE7}">
      <dsp:nvSpPr>
        <dsp:cNvPr id="0" name=""/>
        <dsp:cNvSpPr/>
      </dsp:nvSpPr>
      <dsp:spPr>
        <a:xfrm>
          <a:off x="339383" y="18347"/>
          <a:ext cx="6787661" cy="1004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1">
                  <a:lumMod val="50000"/>
                </a:schemeClr>
              </a:solidFill>
            </a:rPr>
            <a:t>Федеральный проект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1">
                  <a:lumMod val="50000"/>
                </a:schemeClr>
              </a:solidFill>
            </a:rPr>
            <a:t> «Успех каждого ребенка»</a:t>
          </a:r>
          <a:endParaRPr lang="ru-RU" sz="2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88397" y="67361"/>
        <a:ext cx="6689633" cy="906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0D50E-543E-4F35-9470-0281CF11F3D1}">
      <dsp:nvSpPr>
        <dsp:cNvPr id="0" name=""/>
        <dsp:cNvSpPr/>
      </dsp:nvSpPr>
      <dsp:spPr>
        <a:xfrm>
          <a:off x="3262" y="200415"/>
          <a:ext cx="1961708" cy="13556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2060"/>
              </a:solidFill>
            </a:rPr>
            <a:t>Навигатор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262" y="200415"/>
        <a:ext cx="1961708" cy="1355665"/>
      </dsp:txXfrm>
    </dsp:sp>
    <dsp:sp modelId="{6E1C23B9-F2E3-4839-915D-C678E6813A04}">
      <dsp:nvSpPr>
        <dsp:cNvPr id="0" name=""/>
        <dsp:cNvSpPr/>
      </dsp:nvSpPr>
      <dsp:spPr>
        <a:xfrm>
          <a:off x="3262" y="1349497"/>
          <a:ext cx="1961708" cy="28108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solidFill>
                <a:srgbClr val="002060"/>
              </a:solidFill>
            </a:rPr>
            <a:t>Информационный ресурс о дополнительных общеобразовательных программах реализуемых в районе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262" y="1349497"/>
        <a:ext cx="1961708" cy="2810879"/>
      </dsp:txXfrm>
    </dsp:sp>
    <dsp:sp modelId="{7060C2D3-6E5D-4F13-BB23-31D5DE67E7E8}">
      <dsp:nvSpPr>
        <dsp:cNvPr id="0" name=""/>
        <dsp:cNvSpPr/>
      </dsp:nvSpPr>
      <dsp:spPr>
        <a:xfrm>
          <a:off x="2239609" y="200415"/>
          <a:ext cx="1961708" cy="1355665"/>
        </a:xfrm>
        <a:prstGeom prst="rect">
          <a:avLst/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 w="25400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2060"/>
              </a:solidFill>
            </a:rPr>
            <a:t>Билет в будущее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239609" y="200415"/>
        <a:ext cx="1961708" cy="1355665"/>
      </dsp:txXfrm>
    </dsp:sp>
    <dsp:sp modelId="{C21DF4EE-A9E3-4CB8-BF65-32AB66E9C181}">
      <dsp:nvSpPr>
        <dsp:cNvPr id="0" name=""/>
        <dsp:cNvSpPr/>
      </dsp:nvSpPr>
      <dsp:spPr>
        <a:xfrm>
          <a:off x="2239609" y="1401161"/>
          <a:ext cx="1961708" cy="2810879"/>
        </a:xfrm>
        <a:prstGeom prst="rect">
          <a:avLst/>
        </a:prstGeom>
        <a:solidFill>
          <a:schemeClr val="accent4">
            <a:tint val="40000"/>
            <a:alpha val="90000"/>
            <a:hueOff val="-2901361"/>
            <a:satOff val="19016"/>
            <a:lumOff val="81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901361"/>
              <a:satOff val="19016"/>
              <a:lumOff val="8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solidFill>
                <a:srgbClr val="002060"/>
              </a:solidFill>
            </a:rPr>
            <a:t>Проект профессиональной ориентации обучающихся 6-11 классов общеобразовательных организаций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239609" y="1401161"/>
        <a:ext cx="1961708" cy="2810879"/>
      </dsp:txXfrm>
    </dsp:sp>
    <dsp:sp modelId="{A2159968-C516-4924-8C16-22603127A6C9}">
      <dsp:nvSpPr>
        <dsp:cNvPr id="0" name=""/>
        <dsp:cNvSpPr/>
      </dsp:nvSpPr>
      <dsp:spPr>
        <a:xfrm>
          <a:off x="4475957" y="200415"/>
          <a:ext cx="1961708" cy="1355665"/>
        </a:xfrm>
        <a:prstGeom prst="rect">
          <a:avLst/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 w="25400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Всероссийский открытый урок «</a:t>
          </a:r>
          <a:r>
            <a:rPr lang="ru-RU" sz="1800" kern="1200" dirty="0" err="1" smtClean="0">
              <a:solidFill>
                <a:srgbClr val="002060"/>
              </a:solidFill>
            </a:rPr>
            <a:t>ПроеКТОриЯ</a:t>
          </a:r>
          <a:r>
            <a:rPr lang="ru-RU" sz="1800" kern="1200" dirty="0" smtClean="0">
              <a:solidFill>
                <a:srgbClr val="002060"/>
              </a:solidFill>
            </a:rPr>
            <a:t>»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4475957" y="200415"/>
        <a:ext cx="1961708" cy="1355665"/>
      </dsp:txXfrm>
    </dsp:sp>
    <dsp:sp modelId="{609FA843-F331-4B42-99E0-237F668628E8}">
      <dsp:nvSpPr>
        <dsp:cNvPr id="0" name=""/>
        <dsp:cNvSpPr/>
      </dsp:nvSpPr>
      <dsp:spPr>
        <a:xfrm>
          <a:off x="4475957" y="1401161"/>
          <a:ext cx="1961708" cy="2810879"/>
        </a:xfrm>
        <a:prstGeom prst="rect">
          <a:avLst/>
        </a:prstGeom>
        <a:solidFill>
          <a:schemeClr val="accent4">
            <a:tint val="40000"/>
            <a:alpha val="90000"/>
            <a:hueOff val="-5802721"/>
            <a:satOff val="38033"/>
            <a:lumOff val="162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5802721"/>
              <a:satOff val="38033"/>
              <a:lumOff val="1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solidFill>
                <a:srgbClr val="002060"/>
              </a:solidFill>
            </a:rPr>
            <a:t>Интерактивная цифровая платформа для профориентации школьников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4475957" y="1401161"/>
        <a:ext cx="1961708" cy="2810879"/>
      </dsp:txXfrm>
    </dsp:sp>
    <dsp:sp modelId="{D8647B3E-222C-473A-A24C-618B2723C41C}">
      <dsp:nvSpPr>
        <dsp:cNvPr id="0" name=""/>
        <dsp:cNvSpPr/>
      </dsp:nvSpPr>
      <dsp:spPr>
        <a:xfrm>
          <a:off x="6712304" y="200415"/>
          <a:ext cx="1961708" cy="1355665"/>
        </a:xfrm>
        <a:prstGeom prst="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2060"/>
              </a:solidFill>
            </a:rPr>
            <a:t>Кванториум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712304" y="200415"/>
        <a:ext cx="1961708" cy="1355665"/>
      </dsp:txXfrm>
    </dsp:sp>
    <dsp:sp modelId="{CB0B2EE7-C7D3-4B28-9E67-4A6F179BF3AC}">
      <dsp:nvSpPr>
        <dsp:cNvPr id="0" name=""/>
        <dsp:cNvSpPr/>
      </dsp:nvSpPr>
      <dsp:spPr>
        <a:xfrm>
          <a:off x="6712304" y="1401161"/>
          <a:ext cx="1961708" cy="2810879"/>
        </a:xfrm>
        <a:prstGeom prst="rect">
          <a:avLst/>
        </a:prstGeom>
        <a:solidFill>
          <a:schemeClr val="accent4">
            <a:tint val="40000"/>
            <a:alpha val="90000"/>
            <a:hueOff val="-8704081"/>
            <a:satOff val="57049"/>
            <a:lumOff val="24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8704081"/>
              <a:satOff val="57049"/>
              <a:lumOff val="2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solidFill>
                <a:srgbClr val="002060"/>
              </a:solidFill>
            </a:rPr>
            <a:t>Новая форма дополнительного образования детей, которая реализует научно-технический интерес детей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712304" y="1401161"/>
        <a:ext cx="1961708" cy="281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60D1-BF27-430E-B6AA-1F1A2A4C3822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B8397-5FF2-4399-9265-1D7653937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2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D77A8-9F4B-47BB-82A5-47376466013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2"/>
          </p:nvPr>
        </p:nvSpPr>
        <p:spPr>
          <a:xfrm>
            <a:off x="1156447" y="1400327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3"/>
          </p:nvPr>
        </p:nvSpPr>
        <p:spPr>
          <a:xfrm>
            <a:off x="4647302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4"/>
          </p:nvPr>
        </p:nvSpPr>
        <p:spPr>
          <a:xfrm>
            <a:off x="181050" y="1475876"/>
            <a:ext cx="19149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>
              <a:spcBef>
                <a:spcPts val="0"/>
              </a:spcBef>
              <a:spcAft>
                <a:spcPts val="0"/>
              </a:spcAft>
              <a:buSzPts val="2340"/>
              <a:buChar char="*"/>
              <a:defRPr sz="21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821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" name="Google Shape;46;p1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" name="Google Shape;47;p1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8" name="Google Shape;48;p18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9" name="Google Shape;49;p18"/>
          <p:cNvSpPr txBox="1"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6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10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160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46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584"/>
              <a:buChar char="*"/>
              <a:defRPr sz="2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4593515" y="731520"/>
            <a:ext cx="4017085" cy="489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10210" algn="l">
              <a:spcBef>
                <a:spcPts val="440"/>
              </a:spcBef>
              <a:spcAft>
                <a:spcPts val="0"/>
              </a:spcAft>
              <a:buSzPts val="2860"/>
              <a:buChar char="*"/>
              <a:defRPr sz="2200"/>
            </a:lvl1pPr>
            <a:lvl2pPr marL="914400" lvl="1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44170" algn="l">
              <a:spcBef>
                <a:spcPts val="300"/>
              </a:spcBef>
              <a:spcAft>
                <a:spcPts val="0"/>
              </a:spcAft>
              <a:buSzPts val="1820"/>
              <a:buChar char="*"/>
              <a:defRPr sz="1400"/>
            </a:lvl5pPr>
            <a:lvl6pPr marL="2743200" lvl="5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6pPr>
            <a:lvl7pPr marL="3200400" lvl="6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7pPr>
            <a:lvl8pPr marL="3657600" lvl="7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8pPr>
            <a:lvl9pPr marL="4114800" lvl="8" indent="-393700" algn="l">
              <a:spcBef>
                <a:spcPts val="400"/>
              </a:spcBef>
              <a:spcAft>
                <a:spcPts val="300"/>
              </a:spcAft>
              <a:buSzPts val="2600"/>
              <a:buChar char="*"/>
              <a:defRPr sz="2000"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2"/>
          </p:nvPr>
        </p:nvSpPr>
        <p:spPr>
          <a:xfrm>
            <a:off x="1075765" y="3497802"/>
            <a:ext cx="3388660" cy="2139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82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634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Google Shape;79;p23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Google Shape;80;p23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Google Shape;81;p2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Google Shape;82;p23"/>
          <p:cNvSpPr>
            <a:spLocks noGrp="1"/>
          </p:cNvSpPr>
          <p:nvPr>
            <p:ph type="pic" idx="2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rgbClr val="8BC9F7"/>
          </a:solidFill>
          <a:ln>
            <a:noFill/>
          </a:ln>
          <a:effectLst>
            <a:reflection stA="23000" endA="300" endPos="28000" sy="-100000" algn="bl" rotWithShape="0"/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  <a:defRPr sz="2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body" idx="1"/>
          </p:nvPr>
        </p:nvSpPr>
        <p:spPr>
          <a:xfrm>
            <a:off x="877887" y="1010486"/>
            <a:ext cx="3694114" cy="216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360680" algn="l">
              <a:spcBef>
                <a:spcPts val="320"/>
              </a:spcBef>
              <a:spcAft>
                <a:spcPts val="0"/>
              </a:spcAft>
              <a:buSzPts val="2080"/>
              <a:buFont typeface="Georgia"/>
              <a:buChar char="*"/>
              <a:defRPr sz="16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363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1"/>
          </p:nvPr>
        </p:nvSpPr>
        <p:spPr>
          <a:xfrm rot="5400000">
            <a:off x="3368040" y="-731521"/>
            <a:ext cx="347472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942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>
            <a:spLocks noGrp="1"/>
          </p:cNvSpPr>
          <p:nvPr>
            <p:ph type="title"/>
          </p:nvPr>
        </p:nvSpPr>
        <p:spPr>
          <a:xfrm rot="5400000">
            <a:off x="-436711" y="1966986"/>
            <a:ext cx="5238339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body" idx="1"/>
          </p:nvPr>
        </p:nvSpPr>
        <p:spPr>
          <a:xfrm rot="5400000">
            <a:off x="3291392" y="764240"/>
            <a:ext cx="4894729" cy="482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653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1pPr>
            <a:lvl2pPr marL="0" lvl="1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2pPr>
            <a:lvl3pPr marL="0" lvl="2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3pPr>
            <a:lvl4pPr marL="0" lvl="3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4pPr>
            <a:lvl5pPr marL="0" lvl="4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5pPr>
            <a:lvl6pPr marL="0" lvl="5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6pPr>
            <a:lvl7pPr marL="0" lvl="6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7pPr>
            <a:lvl8pPr marL="0" lvl="7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8pPr>
            <a:lvl9pPr marL="0" lvl="8" indent="0" algn="ctr">
              <a:spcBef>
                <a:spcPts val="0"/>
              </a:spcBef>
              <a:buNone/>
              <a:defRPr>
                <a:solidFill>
                  <a:srgbClr val="7F7F7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77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11;p14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12;p14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13;p14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" name="Google Shape;14;p14"/>
          <p:cNvSpPr txBox="1"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7" name="Google Shape;17;p14"/>
          <p:cNvSpPr txBox="1">
            <a:spLocks noGrp="1"/>
          </p:cNvSpPr>
          <p:nvPr>
            <p:ph type="ft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8" name="Google Shape;18;p1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1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8697162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логотип большой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214290"/>
            <a:ext cx="464347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496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Промежуточные итоги реализации проекта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«Успех каждого ребенка» 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Ермаковском 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районе»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User\Desktop\логотип большой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643182"/>
            <a:ext cx="878687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C:\Users\User\Desktop\логотип большой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571744"/>
            <a:ext cx="8786874" cy="4571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851920" y="6123781"/>
            <a:ext cx="51200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Браун  С.И., </a:t>
            </a:r>
          </a:p>
          <a:p>
            <a:pPr algn="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Директор МБОУ  «</a:t>
            </a:r>
            <a:r>
              <a:rPr lang="ru-RU" sz="1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ЕрмаковскИЙ</a:t>
            </a:r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ИМЦ»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45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2277669"/>
              </p:ext>
            </p:extLst>
          </p:nvPr>
        </p:nvGraphicFramePr>
        <p:xfrm>
          <a:off x="1907704" y="332656"/>
          <a:ext cx="712879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Объект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78854779"/>
              </p:ext>
            </p:extLst>
          </p:nvPr>
        </p:nvGraphicFramePr>
        <p:xfrm>
          <a:off x="200024" y="2019697"/>
          <a:ext cx="8677275" cy="4543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Рисунок 7" descr="C:\Users\User\Desktop\логотип большой.png"/>
          <p:cNvPicPr/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5060"/>
            <a:ext cx="15001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27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Экран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2021-08-27T04:29:32Z</dcterms:created>
  <dcterms:modified xsi:type="dcterms:W3CDTF">2021-08-27T04:31:17Z</dcterms:modified>
</cp:coreProperties>
</file>