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270" r:id="rId3"/>
    <p:sldId id="271" r:id="rId4"/>
    <p:sldId id="273" r:id="rId5"/>
    <p:sldId id="274" r:id="rId6"/>
    <p:sldId id="279" r:id="rId7"/>
    <p:sldId id="287" r:id="rId8"/>
    <p:sldId id="288" r:id="rId9"/>
    <p:sldId id="289" r:id="rId10"/>
    <p:sldId id="290" r:id="rId11"/>
    <p:sldId id="291" r:id="rId12"/>
    <p:sldId id="286" r:id="rId13"/>
    <p:sldId id="280" r:id="rId14"/>
    <p:sldId id="278" r:id="rId15"/>
    <p:sldId id="281" r:id="rId16"/>
    <p:sldId id="277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CCFF"/>
    <a:srgbClr val="0F15F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4660"/>
  </p:normalViewPr>
  <p:slideViewPr>
    <p:cSldViewPr>
      <p:cViewPr>
        <p:scale>
          <a:sx n="90" d="100"/>
          <a:sy n="90" d="100"/>
        </p:scale>
        <p:origin x="-2466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B8C94-7D80-4F35-A678-FAD17BC80C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8F0CAC2-A75A-40FB-8EF2-FBD28929188A}">
      <dgm:prSet/>
      <dgm:spPr/>
      <dgm:t>
        <a:bodyPr/>
        <a:lstStyle/>
        <a:p>
          <a:pPr rtl="0"/>
          <a:r>
            <a:rPr lang="ru-RU" b="1" dirty="0" smtClean="0"/>
            <a:t>Национальный проект в сфере образования</a:t>
          </a:r>
          <a:endParaRPr lang="ru-RU" dirty="0"/>
        </a:p>
      </dgm:t>
    </dgm:pt>
    <dgm:pt modelId="{9185733F-5795-4F09-B87D-A82D90A4B817}" type="parTrans" cxnId="{90F780B3-771A-497F-AC97-98F1C8814DED}">
      <dgm:prSet/>
      <dgm:spPr/>
      <dgm:t>
        <a:bodyPr/>
        <a:lstStyle/>
        <a:p>
          <a:endParaRPr lang="ru-RU"/>
        </a:p>
      </dgm:t>
    </dgm:pt>
    <dgm:pt modelId="{034FF0E1-94C2-442D-A898-C62DA8BDC5E5}" type="sibTrans" cxnId="{90F780B3-771A-497F-AC97-98F1C8814DED}">
      <dgm:prSet/>
      <dgm:spPr/>
      <dgm:t>
        <a:bodyPr/>
        <a:lstStyle/>
        <a:p>
          <a:endParaRPr lang="ru-RU"/>
        </a:p>
      </dgm:t>
    </dgm:pt>
    <dgm:pt modelId="{575DF29F-37A3-47E9-98D4-0192C6A713FA}" type="pres">
      <dgm:prSet presAssocID="{481B8C94-7D80-4F35-A678-FAD17BC80C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B6A3B6-AA9E-43EF-8DBF-037E519287FF}" type="pres">
      <dgm:prSet presAssocID="{F8F0CAC2-A75A-40FB-8EF2-FBD28929188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33889C-C862-4A59-B5D2-264FAEC628EE}" type="presOf" srcId="{481B8C94-7D80-4F35-A678-FAD17BC80C5A}" destId="{575DF29F-37A3-47E9-98D4-0192C6A713FA}" srcOrd="0" destOrd="0" presId="urn:microsoft.com/office/officeart/2005/8/layout/vList2"/>
    <dgm:cxn modelId="{63D3D0E8-6485-4895-A925-277C3E660B9C}" type="presOf" srcId="{F8F0CAC2-A75A-40FB-8EF2-FBD28929188A}" destId="{31B6A3B6-AA9E-43EF-8DBF-037E519287FF}" srcOrd="0" destOrd="0" presId="urn:microsoft.com/office/officeart/2005/8/layout/vList2"/>
    <dgm:cxn modelId="{90F780B3-771A-497F-AC97-98F1C8814DED}" srcId="{481B8C94-7D80-4F35-A678-FAD17BC80C5A}" destId="{F8F0CAC2-A75A-40FB-8EF2-FBD28929188A}" srcOrd="0" destOrd="0" parTransId="{9185733F-5795-4F09-B87D-A82D90A4B817}" sibTransId="{034FF0E1-94C2-442D-A898-C62DA8BDC5E5}"/>
    <dgm:cxn modelId="{C0695916-E95B-400C-B62A-F42FFCB5816D}" type="presParOf" srcId="{575DF29F-37A3-47E9-98D4-0192C6A713FA}" destId="{31B6A3B6-AA9E-43EF-8DBF-037E519287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7712794-24BA-4D1E-8952-C43F83C6F95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94FE9A1-B4E8-457A-BA8F-18AFBAE9C53C}">
      <dgm:prSet custT="1"/>
      <dgm:spPr/>
      <dgm:t>
        <a:bodyPr/>
        <a:lstStyle/>
        <a:p>
          <a:pPr algn="ctr" rtl="0"/>
          <a:r>
            <a:rPr lang="ru-RU" sz="3200" b="1" dirty="0" smtClean="0"/>
            <a:t>Задачи в сфере образования</a:t>
          </a: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321C5D8B-7F5A-4967-B684-4282B31DBE7C}" type="parTrans" cxnId="{633665CA-0409-4BF1-8260-5E180D47737A}">
      <dgm:prSet/>
      <dgm:spPr/>
      <dgm:t>
        <a:bodyPr/>
        <a:lstStyle/>
        <a:p>
          <a:endParaRPr lang="ru-RU"/>
        </a:p>
      </dgm:t>
    </dgm:pt>
    <dgm:pt modelId="{7B6F5789-28CC-48DB-B3C6-28C445B0B419}" type="sibTrans" cxnId="{633665CA-0409-4BF1-8260-5E180D47737A}">
      <dgm:prSet/>
      <dgm:spPr/>
      <dgm:t>
        <a:bodyPr/>
        <a:lstStyle/>
        <a:p>
          <a:endParaRPr lang="ru-RU"/>
        </a:p>
      </dgm:t>
    </dgm:pt>
    <dgm:pt modelId="{6E550A54-C45D-47F7-8866-B57598794F2E}" type="pres">
      <dgm:prSet presAssocID="{F7712794-24BA-4D1E-8952-C43F83C6F9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C249E4-DC7B-4020-AF83-86F97EFC1F87}" type="pres">
      <dgm:prSet presAssocID="{494FE9A1-B4E8-457A-BA8F-18AFBAE9C5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3665CA-0409-4BF1-8260-5E180D47737A}" srcId="{F7712794-24BA-4D1E-8952-C43F83C6F95C}" destId="{494FE9A1-B4E8-457A-BA8F-18AFBAE9C53C}" srcOrd="0" destOrd="0" parTransId="{321C5D8B-7F5A-4967-B684-4282B31DBE7C}" sibTransId="{7B6F5789-28CC-48DB-B3C6-28C445B0B419}"/>
    <dgm:cxn modelId="{672B1563-0676-4D9D-978F-D854B0373C0B}" type="presOf" srcId="{494FE9A1-B4E8-457A-BA8F-18AFBAE9C53C}" destId="{FDC249E4-DC7B-4020-AF83-86F97EFC1F87}" srcOrd="0" destOrd="0" presId="urn:microsoft.com/office/officeart/2005/8/layout/vList2"/>
    <dgm:cxn modelId="{2E90CFAE-D892-4A01-B501-711E87340F9E}" type="presOf" srcId="{F7712794-24BA-4D1E-8952-C43F83C6F95C}" destId="{6E550A54-C45D-47F7-8866-B57598794F2E}" srcOrd="0" destOrd="0" presId="urn:microsoft.com/office/officeart/2005/8/layout/vList2"/>
    <dgm:cxn modelId="{AD47E201-6887-4754-91A5-69B23D0F2AC8}" type="presParOf" srcId="{6E550A54-C45D-47F7-8866-B57598794F2E}" destId="{FDC249E4-DC7B-4020-AF83-86F97EFC1F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F891C5-C342-4D12-B3CE-A0DE1B91AF1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B7C6171-703D-48F4-AECA-71E9A13E5C82}">
      <dgm:prSet/>
      <dgm:spPr/>
      <dgm:t>
        <a:bodyPr/>
        <a:lstStyle/>
        <a:p>
          <a:pPr rtl="0"/>
          <a:r>
            <a:rPr lang="ru-RU" b="1" dirty="0" smtClean="0"/>
            <a:t>Внедрени</a:t>
          </a:r>
          <a:r>
            <a:rPr lang="ru-RU" dirty="0" smtClean="0"/>
            <a:t>е на уровнях основного общего и среднего общего образования новых методов обучения и воспитания, </a:t>
          </a:r>
          <a:r>
            <a:rPr lang="ru-RU" b="1" dirty="0" smtClean="0"/>
            <a:t>образовательных технологий, </a:t>
          </a:r>
          <a:r>
            <a:rPr lang="ru-RU" dirty="0" smtClean="0"/>
            <a:t>а также обновление содержания и — совершенствование методов обучения </a:t>
          </a:r>
          <a:r>
            <a:rPr lang="ru-RU" b="1" dirty="0" smtClean="0"/>
            <a:t>предметной области «Технология»;</a:t>
          </a:r>
          <a:endParaRPr lang="ru-RU" dirty="0"/>
        </a:p>
      </dgm:t>
    </dgm:pt>
    <dgm:pt modelId="{2193F14F-623E-4139-BBDC-66893CAA9F05}" type="parTrans" cxnId="{2604C986-D9EC-4253-9323-23B1C2AA099C}">
      <dgm:prSet/>
      <dgm:spPr/>
      <dgm:t>
        <a:bodyPr/>
        <a:lstStyle/>
        <a:p>
          <a:endParaRPr lang="ru-RU"/>
        </a:p>
      </dgm:t>
    </dgm:pt>
    <dgm:pt modelId="{C8E18182-9005-458F-B031-C531BBB08661}" type="sibTrans" cxnId="{2604C986-D9EC-4253-9323-23B1C2AA099C}">
      <dgm:prSet/>
      <dgm:spPr/>
      <dgm:t>
        <a:bodyPr/>
        <a:lstStyle/>
        <a:p>
          <a:endParaRPr lang="ru-RU"/>
        </a:p>
      </dgm:t>
    </dgm:pt>
    <dgm:pt modelId="{72AE33A7-A418-42D1-A040-2A3C9709C111}">
      <dgm:prSet/>
      <dgm:spPr/>
      <dgm:t>
        <a:bodyPr/>
        <a:lstStyle/>
        <a:p>
          <a:pPr rtl="0"/>
          <a:r>
            <a:rPr lang="ru-RU" b="1" dirty="0" smtClean="0"/>
            <a:t>Формирование эффективной системы выявления, поддержки и развития способностей и талантов у детей и молодежи и направленной на самоопределение и профессиональную ориентацию всех обучающихся</a:t>
          </a:r>
          <a:endParaRPr lang="ru-RU" dirty="0"/>
        </a:p>
      </dgm:t>
    </dgm:pt>
    <dgm:pt modelId="{2E7F223A-9C90-4818-9A3F-50136B15EC1B}" type="parTrans" cxnId="{F3B69577-3F65-4334-A11C-7E8D27CE6BED}">
      <dgm:prSet/>
      <dgm:spPr/>
      <dgm:t>
        <a:bodyPr/>
        <a:lstStyle/>
        <a:p>
          <a:endParaRPr lang="ru-RU"/>
        </a:p>
      </dgm:t>
    </dgm:pt>
    <dgm:pt modelId="{30DF4170-86E8-4CA7-A6F9-A1D561313A69}" type="sibTrans" cxnId="{F3B69577-3F65-4334-A11C-7E8D27CE6BED}">
      <dgm:prSet/>
      <dgm:spPr/>
      <dgm:t>
        <a:bodyPr/>
        <a:lstStyle/>
        <a:p>
          <a:endParaRPr lang="ru-RU"/>
        </a:p>
      </dgm:t>
    </dgm:pt>
    <dgm:pt modelId="{52DBA572-A59F-40EA-BDB5-52EF1C3CA7F9}">
      <dgm:prSet/>
      <dgm:spPr/>
      <dgm:t>
        <a:bodyPr/>
        <a:lstStyle/>
        <a:p>
          <a:pPr rtl="0"/>
          <a:r>
            <a:rPr lang="ru-RU" b="1" smtClean="0"/>
            <a:t>Создание условий для раннего развития детей в возрасте до трех лет, реализация программы психолого-педагогической и консультативной помощи родителям детей</a:t>
          </a:r>
          <a:endParaRPr lang="ru-RU"/>
        </a:p>
      </dgm:t>
    </dgm:pt>
    <dgm:pt modelId="{3B06D068-935C-4787-9500-CAA789F4BEAF}" type="parTrans" cxnId="{4F114F2D-64D9-4121-A6C9-F3152C5822B6}">
      <dgm:prSet/>
      <dgm:spPr/>
      <dgm:t>
        <a:bodyPr/>
        <a:lstStyle/>
        <a:p>
          <a:endParaRPr lang="ru-RU"/>
        </a:p>
      </dgm:t>
    </dgm:pt>
    <dgm:pt modelId="{EB398111-23D9-41C8-87B1-0C707F8A0C15}" type="sibTrans" cxnId="{4F114F2D-64D9-4121-A6C9-F3152C5822B6}">
      <dgm:prSet/>
      <dgm:spPr/>
      <dgm:t>
        <a:bodyPr/>
        <a:lstStyle/>
        <a:p>
          <a:endParaRPr lang="ru-RU"/>
        </a:p>
      </dgm:t>
    </dgm:pt>
    <dgm:pt modelId="{9E66DEEA-6EB2-495E-8A66-AC6592E91B46}">
      <dgm:prSet/>
      <dgm:spPr/>
      <dgm:t>
        <a:bodyPr/>
        <a:lstStyle/>
        <a:p>
          <a:pPr rtl="0"/>
          <a:r>
            <a:rPr lang="ru-RU" b="1" dirty="0" smtClean="0"/>
            <a:t>Создание современной и безопасной цифровой образовательной среды, обеспечивающей высокое качество и доступность образования всех видов и уровней</a:t>
          </a:r>
          <a:endParaRPr lang="ru-RU" dirty="0"/>
        </a:p>
      </dgm:t>
    </dgm:pt>
    <dgm:pt modelId="{BB443D44-4732-4E08-88B3-750E63536E52}" type="parTrans" cxnId="{9B972480-2FA4-43E0-A3EE-3B14AB076019}">
      <dgm:prSet/>
      <dgm:spPr/>
      <dgm:t>
        <a:bodyPr/>
        <a:lstStyle/>
        <a:p>
          <a:endParaRPr lang="ru-RU"/>
        </a:p>
      </dgm:t>
    </dgm:pt>
    <dgm:pt modelId="{2A226F1B-805B-4941-B501-FB3E2D0802C2}" type="sibTrans" cxnId="{9B972480-2FA4-43E0-A3EE-3B14AB076019}">
      <dgm:prSet/>
      <dgm:spPr/>
      <dgm:t>
        <a:bodyPr/>
        <a:lstStyle/>
        <a:p>
          <a:endParaRPr lang="ru-RU"/>
        </a:p>
      </dgm:t>
    </dgm:pt>
    <dgm:pt modelId="{97F39B37-E1EB-4D5B-B84B-11940899F66A}">
      <dgm:prSet/>
      <dgm:spPr/>
      <dgm:t>
        <a:bodyPr/>
        <a:lstStyle/>
        <a:p>
          <a:pPr rtl="0"/>
          <a:r>
            <a:rPr lang="ru-RU" b="1" dirty="0" smtClean="0"/>
            <a:t>Внедрение национальной системы профессионального роста педагогических работников, охватывающей не менее 50 процентов учителей ОО</a:t>
          </a:r>
          <a:endParaRPr lang="ru-RU" dirty="0"/>
        </a:p>
      </dgm:t>
    </dgm:pt>
    <dgm:pt modelId="{B2BB62DF-32AF-49C8-913F-B710039E7329}" type="parTrans" cxnId="{4FC8AC77-F949-4FB1-9BC8-561061490D73}">
      <dgm:prSet/>
      <dgm:spPr/>
      <dgm:t>
        <a:bodyPr/>
        <a:lstStyle/>
        <a:p>
          <a:endParaRPr lang="ru-RU"/>
        </a:p>
      </dgm:t>
    </dgm:pt>
    <dgm:pt modelId="{257A2425-59FF-45CC-B43C-15F713F2B787}" type="sibTrans" cxnId="{4FC8AC77-F949-4FB1-9BC8-561061490D73}">
      <dgm:prSet/>
      <dgm:spPr/>
      <dgm:t>
        <a:bodyPr/>
        <a:lstStyle/>
        <a:p>
          <a:endParaRPr lang="ru-RU"/>
        </a:p>
      </dgm:t>
    </dgm:pt>
    <dgm:pt modelId="{A385D01D-CAF3-4EA3-BB7F-A921DCD2A3EC}" type="pres">
      <dgm:prSet presAssocID="{00F891C5-C342-4D12-B3CE-A0DE1B91AF1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7175DC6-F2EA-40B1-B313-8B27D46FB875}" type="pres">
      <dgm:prSet presAssocID="{4B7C6171-703D-48F4-AECA-71E9A13E5C82}" presName="thickLine" presStyleLbl="alignNode1" presStyleIdx="0" presStyleCnt="5"/>
      <dgm:spPr/>
    </dgm:pt>
    <dgm:pt modelId="{BABF2C84-7932-4BEC-B217-1D4908034A3F}" type="pres">
      <dgm:prSet presAssocID="{4B7C6171-703D-48F4-AECA-71E9A13E5C82}" presName="horz1" presStyleCnt="0"/>
      <dgm:spPr/>
    </dgm:pt>
    <dgm:pt modelId="{858C0AD1-6CD2-4450-98BA-32A446B92206}" type="pres">
      <dgm:prSet presAssocID="{4B7C6171-703D-48F4-AECA-71E9A13E5C82}" presName="tx1" presStyleLbl="revTx" presStyleIdx="0" presStyleCnt="5"/>
      <dgm:spPr/>
      <dgm:t>
        <a:bodyPr/>
        <a:lstStyle/>
        <a:p>
          <a:endParaRPr lang="ru-RU"/>
        </a:p>
      </dgm:t>
    </dgm:pt>
    <dgm:pt modelId="{57949986-269F-4864-9DB7-2B3EDC9C5022}" type="pres">
      <dgm:prSet presAssocID="{4B7C6171-703D-48F4-AECA-71E9A13E5C82}" presName="vert1" presStyleCnt="0"/>
      <dgm:spPr/>
    </dgm:pt>
    <dgm:pt modelId="{99E848CD-64C7-46FA-B05E-2116242E48C8}" type="pres">
      <dgm:prSet presAssocID="{72AE33A7-A418-42D1-A040-2A3C9709C111}" presName="thickLine" presStyleLbl="alignNode1" presStyleIdx="1" presStyleCnt="5"/>
      <dgm:spPr/>
    </dgm:pt>
    <dgm:pt modelId="{6D0A7AB1-037A-466E-867C-F0F2284E040E}" type="pres">
      <dgm:prSet presAssocID="{72AE33A7-A418-42D1-A040-2A3C9709C111}" presName="horz1" presStyleCnt="0"/>
      <dgm:spPr/>
    </dgm:pt>
    <dgm:pt modelId="{A6FA4383-99F1-42A0-B626-D591A194BF6A}" type="pres">
      <dgm:prSet presAssocID="{72AE33A7-A418-42D1-A040-2A3C9709C111}" presName="tx1" presStyleLbl="revTx" presStyleIdx="1" presStyleCnt="5"/>
      <dgm:spPr/>
      <dgm:t>
        <a:bodyPr/>
        <a:lstStyle/>
        <a:p>
          <a:endParaRPr lang="ru-RU"/>
        </a:p>
      </dgm:t>
    </dgm:pt>
    <dgm:pt modelId="{886CFFCE-527C-437E-8D04-87B5830AAFEF}" type="pres">
      <dgm:prSet presAssocID="{72AE33A7-A418-42D1-A040-2A3C9709C111}" presName="vert1" presStyleCnt="0"/>
      <dgm:spPr/>
    </dgm:pt>
    <dgm:pt modelId="{E567EF97-EB85-440E-8089-AD528D46EF9E}" type="pres">
      <dgm:prSet presAssocID="{52DBA572-A59F-40EA-BDB5-52EF1C3CA7F9}" presName="thickLine" presStyleLbl="alignNode1" presStyleIdx="2" presStyleCnt="5"/>
      <dgm:spPr/>
    </dgm:pt>
    <dgm:pt modelId="{67CE13ED-D56E-415A-9753-931BFFE4B79F}" type="pres">
      <dgm:prSet presAssocID="{52DBA572-A59F-40EA-BDB5-52EF1C3CA7F9}" presName="horz1" presStyleCnt="0"/>
      <dgm:spPr/>
    </dgm:pt>
    <dgm:pt modelId="{EBA0CF46-2D34-4E6D-B4C9-A594938F165D}" type="pres">
      <dgm:prSet presAssocID="{52DBA572-A59F-40EA-BDB5-52EF1C3CA7F9}" presName="tx1" presStyleLbl="revTx" presStyleIdx="2" presStyleCnt="5"/>
      <dgm:spPr/>
      <dgm:t>
        <a:bodyPr/>
        <a:lstStyle/>
        <a:p>
          <a:endParaRPr lang="ru-RU"/>
        </a:p>
      </dgm:t>
    </dgm:pt>
    <dgm:pt modelId="{1F9528F1-18E2-4E05-85EF-578035534CDC}" type="pres">
      <dgm:prSet presAssocID="{52DBA572-A59F-40EA-BDB5-52EF1C3CA7F9}" presName="vert1" presStyleCnt="0"/>
      <dgm:spPr/>
    </dgm:pt>
    <dgm:pt modelId="{6DF001EB-6C55-4956-BA2E-919CA88D4927}" type="pres">
      <dgm:prSet presAssocID="{9E66DEEA-6EB2-495E-8A66-AC6592E91B46}" presName="thickLine" presStyleLbl="alignNode1" presStyleIdx="3" presStyleCnt="5"/>
      <dgm:spPr/>
    </dgm:pt>
    <dgm:pt modelId="{8F4CEC32-1B77-43FC-A53D-C83194967AE9}" type="pres">
      <dgm:prSet presAssocID="{9E66DEEA-6EB2-495E-8A66-AC6592E91B46}" presName="horz1" presStyleCnt="0"/>
      <dgm:spPr/>
    </dgm:pt>
    <dgm:pt modelId="{C07870EA-E91C-4035-9C33-5F2AD3AD4DCE}" type="pres">
      <dgm:prSet presAssocID="{9E66DEEA-6EB2-495E-8A66-AC6592E91B46}" presName="tx1" presStyleLbl="revTx" presStyleIdx="3" presStyleCnt="5"/>
      <dgm:spPr/>
      <dgm:t>
        <a:bodyPr/>
        <a:lstStyle/>
        <a:p>
          <a:endParaRPr lang="ru-RU"/>
        </a:p>
      </dgm:t>
    </dgm:pt>
    <dgm:pt modelId="{C0F62C34-2668-439F-9D7E-2267DA89C469}" type="pres">
      <dgm:prSet presAssocID="{9E66DEEA-6EB2-495E-8A66-AC6592E91B46}" presName="vert1" presStyleCnt="0"/>
      <dgm:spPr/>
    </dgm:pt>
    <dgm:pt modelId="{2B69B70C-06DE-4C85-8A4D-EFF22ADA3150}" type="pres">
      <dgm:prSet presAssocID="{97F39B37-E1EB-4D5B-B84B-11940899F66A}" presName="thickLine" presStyleLbl="alignNode1" presStyleIdx="4" presStyleCnt="5"/>
      <dgm:spPr/>
    </dgm:pt>
    <dgm:pt modelId="{0FE6EE94-EF53-4FDC-A21F-6C14B1115D89}" type="pres">
      <dgm:prSet presAssocID="{97F39B37-E1EB-4D5B-B84B-11940899F66A}" presName="horz1" presStyleCnt="0"/>
      <dgm:spPr/>
    </dgm:pt>
    <dgm:pt modelId="{553B9DF0-A55F-40BD-86D8-A53CE4AE2BAC}" type="pres">
      <dgm:prSet presAssocID="{97F39B37-E1EB-4D5B-B84B-11940899F66A}" presName="tx1" presStyleLbl="revTx" presStyleIdx="4" presStyleCnt="5"/>
      <dgm:spPr/>
      <dgm:t>
        <a:bodyPr/>
        <a:lstStyle/>
        <a:p>
          <a:endParaRPr lang="ru-RU"/>
        </a:p>
      </dgm:t>
    </dgm:pt>
    <dgm:pt modelId="{3809DF25-D61C-4A19-B9E9-145E4A1FB3D1}" type="pres">
      <dgm:prSet presAssocID="{97F39B37-E1EB-4D5B-B84B-11940899F66A}" presName="vert1" presStyleCnt="0"/>
      <dgm:spPr/>
    </dgm:pt>
  </dgm:ptLst>
  <dgm:cxnLst>
    <dgm:cxn modelId="{2604C986-D9EC-4253-9323-23B1C2AA099C}" srcId="{00F891C5-C342-4D12-B3CE-A0DE1B91AF15}" destId="{4B7C6171-703D-48F4-AECA-71E9A13E5C82}" srcOrd="0" destOrd="0" parTransId="{2193F14F-623E-4139-BBDC-66893CAA9F05}" sibTransId="{C8E18182-9005-458F-B031-C531BBB08661}"/>
    <dgm:cxn modelId="{3E12718D-6D07-4E47-A091-FC95BA5F1D00}" type="presOf" srcId="{72AE33A7-A418-42D1-A040-2A3C9709C111}" destId="{A6FA4383-99F1-42A0-B626-D591A194BF6A}" srcOrd="0" destOrd="0" presId="urn:microsoft.com/office/officeart/2008/layout/LinedList"/>
    <dgm:cxn modelId="{21DEC801-F0D7-4D43-956B-80E60984A42D}" type="presOf" srcId="{00F891C5-C342-4D12-B3CE-A0DE1B91AF15}" destId="{A385D01D-CAF3-4EA3-BB7F-A921DCD2A3EC}" srcOrd="0" destOrd="0" presId="urn:microsoft.com/office/officeart/2008/layout/LinedList"/>
    <dgm:cxn modelId="{4F114F2D-64D9-4121-A6C9-F3152C5822B6}" srcId="{00F891C5-C342-4D12-B3CE-A0DE1B91AF15}" destId="{52DBA572-A59F-40EA-BDB5-52EF1C3CA7F9}" srcOrd="2" destOrd="0" parTransId="{3B06D068-935C-4787-9500-CAA789F4BEAF}" sibTransId="{EB398111-23D9-41C8-87B1-0C707F8A0C15}"/>
    <dgm:cxn modelId="{F49AAC10-292D-428C-9595-E46184C626BC}" type="presOf" srcId="{52DBA572-A59F-40EA-BDB5-52EF1C3CA7F9}" destId="{EBA0CF46-2D34-4E6D-B4C9-A594938F165D}" srcOrd="0" destOrd="0" presId="urn:microsoft.com/office/officeart/2008/layout/LinedList"/>
    <dgm:cxn modelId="{9B1374A3-77A0-465D-B346-2434E04E684E}" type="presOf" srcId="{97F39B37-E1EB-4D5B-B84B-11940899F66A}" destId="{553B9DF0-A55F-40BD-86D8-A53CE4AE2BAC}" srcOrd="0" destOrd="0" presId="urn:microsoft.com/office/officeart/2008/layout/LinedList"/>
    <dgm:cxn modelId="{62439D78-BD89-4560-87D1-321DF5D07EEE}" type="presOf" srcId="{4B7C6171-703D-48F4-AECA-71E9A13E5C82}" destId="{858C0AD1-6CD2-4450-98BA-32A446B92206}" srcOrd="0" destOrd="0" presId="urn:microsoft.com/office/officeart/2008/layout/LinedList"/>
    <dgm:cxn modelId="{9B972480-2FA4-43E0-A3EE-3B14AB076019}" srcId="{00F891C5-C342-4D12-B3CE-A0DE1B91AF15}" destId="{9E66DEEA-6EB2-495E-8A66-AC6592E91B46}" srcOrd="3" destOrd="0" parTransId="{BB443D44-4732-4E08-88B3-750E63536E52}" sibTransId="{2A226F1B-805B-4941-B501-FB3E2D0802C2}"/>
    <dgm:cxn modelId="{F3B69577-3F65-4334-A11C-7E8D27CE6BED}" srcId="{00F891C5-C342-4D12-B3CE-A0DE1B91AF15}" destId="{72AE33A7-A418-42D1-A040-2A3C9709C111}" srcOrd="1" destOrd="0" parTransId="{2E7F223A-9C90-4818-9A3F-50136B15EC1B}" sibTransId="{30DF4170-86E8-4CA7-A6F9-A1D561313A69}"/>
    <dgm:cxn modelId="{4FC8AC77-F949-4FB1-9BC8-561061490D73}" srcId="{00F891C5-C342-4D12-B3CE-A0DE1B91AF15}" destId="{97F39B37-E1EB-4D5B-B84B-11940899F66A}" srcOrd="4" destOrd="0" parTransId="{B2BB62DF-32AF-49C8-913F-B710039E7329}" sibTransId="{257A2425-59FF-45CC-B43C-15F713F2B787}"/>
    <dgm:cxn modelId="{21F0F4B0-5050-43E6-9BA1-CD34CD0D17DD}" type="presOf" srcId="{9E66DEEA-6EB2-495E-8A66-AC6592E91B46}" destId="{C07870EA-E91C-4035-9C33-5F2AD3AD4DCE}" srcOrd="0" destOrd="0" presId="urn:microsoft.com/office/officeart/2008/layout/LinedList"/>
    <dgm:cxn modelId="{211709A2-00D1-4066-806C-D5EF2E04AD88}" type="presParOf" srcId="{A385D01D-CAF3-4EA3-BB7F-A921DCD2A3EC}" destId="{F7175DC6-F2EA-40B1-B313-8B27D46FB875}" srcOrd="0" destOrd="0" presId="urn:microsoft.com/office/officeart/2008/layout/LinedList"/>
    <dgm:cxn modelId="{0365DDCB-E11D-4E73-8B60-D6A8D1BDDBD4}" type="presParOf" srcId="{A385D01D-CAF3-4EA3-BB7F-A921DCD2A3EC}" destId="{BABF2C84-7932-4BEC-B217-1D4908034A3F}" srcOrd="1" destOrd="0" presId="urn:microsoft.com/office/officeart/2008/layout/LinedList"/>
    <dgm:cxn modelId="{BFD8F255-4739-4080-BFF4-A13C52E548CA}" type="presParOf" srcId="{BABF2C84-7932-4BEC-B217-1D4908034A3F}" destId="{858C0AD1-6CD2-4450-98BA-32A446B92206}" srcOrd="0" destOrd="0" presId="urn:microsoft.com/office/officeart/2008/layout/LinedList"/>
    <dgm:cxn modelId="{FAD2EC46-E9E3-489A-A775-F26E5908BC58}" type="presParOf" srcId="{BABF2C84-7932-4BEC-B217-1D4908034A3F}" destId="{57949986-269F-4864-9DB7-2B3EDC9C5022}" srcOrd="1" destOrd="0" presId="urn:microsoft.com/office/officeart/2008/layout/LinedList"/>
    <dgm:cxn modelId="{E8BD9562-B683-46EB-B63C-2BDD8C149D80}" type="presParOf" srcId="{A385D01D-CAF3-4EA3-BB7F-A921DCD2A3EC}" destId="{99E848CD-64C7-46FA-B05E-2116242E48C8}" srcOrd="2" destOrd="0" presId="urn:microsoft.com/office/officeart/2008/layout/LinedList"/>
    <dgm:cxn modelId="{250415E5-BFA9-41B9-B276-AF690218437A}" type="presParOf" srcId="{A385D01D-CAF3-4EA3-BB7F-A921DCD2A3EC}" destId="{6D0A7AB1-037A-466E-867C-F0F2284E040E}" srcOrd="3" destOrd="0" presId="urn:microsoft.com/office/officeart/2008/layout/LinedList"/>
    <dgm:cxn modelId="{552E3E08-70FF-451D-921D-3C499EBFE379}" type="presParOf" srcId="{6D0A7AB1-037A-466E-867C-F0F2284E040E}" destId="{A6FA4383-99F1-42A0-B626-D591A194BF6A}" srcOrd="0" destOrd="0" presId="urn:microsoft.com/office/officeart/2008/layout/LinedList"/>
    <dgm:cxn modelId="{F0DF80BB-2E3B-443E-9F84-287B60DC9FC4}" type="presParOf" srcId="{6D0A7AB1-037A-466E-867C-F0F2284E040E}" destId="{886CFFCE-527C-437E-8D04-87B5830AAFEF}" srcOrd="1" destOrd="0" presId="urn:microsoft.com/office/officeart/2008/layout/LinedList"/>
    <dgm:cxn modelId="{1FA8BF6D-FE05-4130-B8E8-207A0B54FE55}" type="presParOf" srcId="{A385D01D-CAF3-4EA3-BB7F-A921DCD2A3EC}" destId="{E567EF97-EB85-440E-8089-AD528D46EF9E}" srcOrd="4" destOrd="0" presId="urn:microsoft.com/office/officeart/2008/layout/LinedList"/>
    <dgm:cxn modelId="{4568365F-F0EA-4E53-B350-448544E5DD4B}" type="presParOf" srcId="{A385D01D-CAF3-4EA3-BB7F-A921DCD2A3EC}" destId="{67CE13ED-D56E-415A-9753-931BFFE4B79F}" srcOrd="5" destOrd="0" presId="urn:microsoft.com/office/officeart/2008/layout/LinedList"/>
    <dgm:cxn modelId="{95398539-3680-4146-84DB-1627399C432F}" type="presParOf" srcId="{67CE13ED-D56E-415A-9753-931BFFE4B79F}" destId="{EBA0CF46-2D34-4E6D-B4C9-A594938F165D}" srcOrd="0" destOrd="0" presId="urn:microsoft.com/office/officeart/2008/layout/LinedList"/>
    <dgm:cxn modelId="{770751E7-41E3-4A1F-943F-DF1F026B32D1}" type="presParOf" srcId="{67CE13ED-D56E-415A-9753-931BFFE4B79F}" destId="{1F9528F1-18E2-4E05-85EF-578035534CDC}" srcOrd="1" destOrd="0" presId="urn:microsoft.com/office/officeart/2008/layout/LinedList"/>
    <dgm:cxn modelId="{EA9DA831-490C-42DF-936A-9AB41A729658}" type="presParOf" srcId="{A385D01D-CAF3-4EA3-BB7F-A921DCD2A3EC}" destId="{6DF001EB-6C55-4956-BA2E-919CA88D4927}" srcOrd="6" destOrd="0" presId="urn:microsoft.com/office/officeart/2008/layout/LinedList"/>
    <dgm:cxn modelId="{4D22696F-8903-4B0C-8B1B-1D05DCE94168}" type="presParOf" srcId="{A385D01D-CAF3-4EA3-BB7F-A921DCD2A3EC}" destId="{8F4CEC32-1B77-43FC-A53D-C83194967AE9}" srcOrd="7" destOrd="0" presId="urn:microsoft.com/office/officeart/2008/layout/LinedList"/>
    <dgm:cxn modelId="{59A4328E-F644-4AE8-B94F-756A663EFCBE}" type="presParOf" srcId="{8F4CEC32-1B77-43FC-A53D-C83194967AE9}" destId="{C07870EA-E91C-4035-9C33-5F2AD3AD4DCE}" srcOrd="0" destOrd="0" presId="urn:microsoft.com/office/officeart/2008/layout/LinedList"/>
    <dgm:cxn modelId="{46CC8E3A-B4DE-4E27-9AE8-9BDFC67B0A45}" type="presParOf" srcId="{8F4CEC32-1B77-43FC-A53D-C83194967AE9}" destId="{C0F62C34-2668-439F-9D7E-2267DA89C469}" srcOrd="1" destOrd="0" presId="urn:microsoft.com/office/officeart/2008/layout/LinedList"/>
    <dgm:cxn modelId="{00C67222-3DEC-4E26-AB3D-10F02FD27E90}" type="presParOf" srcId="{A385D01D-CAF3-4EA3-BB7F-A921DCD2A3EC}" destId="{2B69B70C-06DE-4C85-8A4D-EFF22ADA3150}" srcOrd="8" destOrd="0" presId="urn:microsoft.com/office/officeart/2008/layout/LinedList"/>
    <dgm:cxn modelId="{E0BF2AE9-A0D1-4A80-936F-3FFFE793BA0E}" type="presParOf" srcId="{A385D01D-CAF3-4EA3-BB7F-A921DCD2A3EC}" destId="{0FE6EE94-EF53-4FDC-A21F-6C14B1115D89}" srcOrd="9" destOrd="0" presId="urn:microsoft.com/office/officeart/2008/layout/LinedList"/>
    <dgm:cxn modelId="{DB847E03-48E8-41B5-BE79-B1CED3464EF6}" type="presParOf" srcId="{0FE6EE94-EF53-4FDC-A21F-6C14B1115D89}" destId="{553B9DF0-A55F-40BD-86D8-A53CE4AE2BAC}" srcOrd="0" destOrd="0" presId="urn:microsoft.com/office/officeart/2008/layout/LinedList"/>
    <dgm:cxn modelId="{DB38142A-E142-49DB-AC22-5F299E0345D9}" type="presParOf" srcId="{0FE6EE94-EF53-4FDC-A21F-6C14B1115D89}" destId="{3809DF25-D61C-4A19-B9E9-145E4A1FB3D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FA9E3B-E025-4E8B-A7FD-0E57EBC394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113234-B042-46E4-B6CC-B662935DCFE3}">
      <dgm:prSet/>
      <dgm:spPr/>
      <dgm:t>
        <a:bodyPr/>
        <a:lstStyle/>
        <a:p>
          <a:pPr rtl="0"/>
          <a:endParaRPr lang="ru-RU" dirty="0"/>
        </a:p>
      </dgm:t>
    </dgm:pt>
    <dgm:pt modelId="{310466AE-180E-4453-91A9-44857FFED129}" type="parTrans" cxnId="{71A79EA8-62F6-4D0D-8C48-8AB3304D8C7A}">
      <dgm:prSet/>
      <dgm:spPr/>
      <dgm:t>
        <a:bodyPr/>
        <a:lstStyle/>
        <a:p>
          <a:endParaRPr lang="ru-RU"/>
        </a:p>
      </dgm:t>
    </dgm:pt>
    <dgm:pt modelId="{C04CF18B-5235-4065-AF6A-4388474D00BC}" type="sibTrans" cxnId="{71A79EA8-62F6-4D0D-8C48-8AB3304D8C7A}">
      <dgm:prSet/>
      <dgm:spPr/>
      <dgm:t>
        <a:bodyPr/>
        <a:lstStyle/>
        <a:p>
          <a:endParaRPr lang="ru-RU"/>
        </a:p>
      </dgm:t>
    </dgm:pt>
    <dgm:pt modelId="{C292D5EA-2AF0-4E90-9391-710A77E0B368}">
      <dgm:prSet custT="1"/>
      <dgm:spPr/>
      <dgm:t>
        <a:bodyPr/>
        <a:lstStyle/>
        <a:p>
          <a:r>
            <a:rPr lang="ru-RU" sz="1800" b="1" dirty="0" smtClean="0"/>
            <a:t>Обеспечение вхождения Российской Федерации в число 10 ведущих стран мира по качеству общего образования. Обеспечение глобальной конкурентоспособности российского образования</a:t>
          </a:r>
          <a:endParaRPr lang="ru-RU" sz="1800" b="1" dirty="0"/>
        </a:p>
      </dgm:t>
    </dgm:pt>
    <dgm:pt modelId="{49612883-EEE5-4C36-9191-6CA9CF62F4BB}" type="parTrans" cxnId="{00BCC9A1-AA68-43B7-B421-61D60BE47E11}">
      <dgm:prSet/>
      <dgm:spPr/>
      <dgm:t>
        <a:bodyPr/>
        <a:lstStyle/>
        <a:p>
          <a:endParaRPr lang="ru-RU"/>
        </a:p>
      </dgm:t>
    </dgm:pt>
    <dgm:pt modelId="{95AC10CC-6952-49AE-828F-5971CEE156C1}" type="sibTrans" cxnId="{00BCC9A1-AA68-43B7-B421-61D60BE47E11}">
      <dgm:prSet/>
      <dgm:spPr/>
      <dgm:t>
        <a:bodyPr/>
        <a:lstStyle/>
        <a:p>
          <a:endParaRPr lang="ru-RU"/>
        </a:p>
      </dgm:t>
    </dgm:pt>
    <dgm:pt modelId="{56B1CEF8-C783-4A30-B986-FFF80B0F575B}" type="pres">
      <dgm:prSet presAssocID="{37FA9E3B-E025-4E8B-A7FD-0E57EBC394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875A7-B482-4CFD-ADEE-D0089EEE7D1A}" type="pres">
      <dgm:prSet presAssocID="{04113234-B042-46E4-B6CC-B662935DCFE3}" presName="composite" presStyleCnt="0"/>
      <dgm:spPr/>
    </dgm:pt>
    <dgm:pt modelId="{D9950107-B3AD-4933-8370-11D485B42E39}" type="pres">
      <dgm:prSet presAssocID="{04113234-B042-46E4-B6CC-B662935DCFE3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C8291-87DA-47E0-9082-521363724881}" type="pres">
      <dgm:prSet presAssocID="{04113234-B042-46E4-B6CC-B662935DCFE3}" presName="descendantText" presStyleLbl="alignAcc1" presStyleIdx="0" presStyleCnt="1" custScaleY="107651" custLinFactNeighborX="1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A79EA8-62F6-4D0D-8C48-8AB3304D8C7A}" srcId="{37FA9E3B-E025-4E8B-A7FD-0E57EBC394C6}" destId="{04113234-B042-46E4-B6CC-B662935DCFE3}" srcOrd="0" destOrd="0" parTransId="{310466AE-180E-4453-91A9-44857FFED129}" sibTransId="{C04CF18B-5235-4065-AF6A-4388474D00BC}"/>
    <dgm:cxn modelId="{00BCC9A1-AA68-43B7-B421-61D60BE47E11}" srcId="{04113234-B042-46E4-B6CC-B662935DCFE3}" destId="{C292D5EA-2AF0-4E90-9391-710A77E0B368}" srcOrd="0" destOrd="0" parTransId="{49612883-EEE5-4C36-9191-6CA9CF62F4BB}" sibTransId="{95AC10CC-6952-49AE-828F-5971CEE156C1}"/>
    <dgm:cxn modelId="{D8ED47F8-0033-48F6-97A6-04C48D6B245B}" type="presOf" srcId="{C292D5EA-2AF0-4E90-9391-710A77E0B368}" destId="{D9DC8291-87DA-47E0-9082-521363724881}" srcOrd="0" destOrd="0" presId="urn:microsoft.com/office/officeart/2005/8/layout/chevron2"/>
    <dgm:cxn modelId="{DC020A85-EB89-4EB5-BEAD-B9EE015AA859}" type="presOf" srcId="{04113234-B042-46E4-B6CC-B662935DCFE3}" destId="{D9950107-B3AD-4933-8370-11D485B42E39}" srcOrd="0" destOrd="0" presId="urn:microsoft.com/office/officeart/2005/8/layout/chevron2"/>
    <dgm:cxn modelId="{F1BF3D70-E56B-4F52-B71C-7F29244E9D3B}" type="presOf" srcId="{37FA9E3B-E025-4E8B-A7FD-0E57EBC394C6}" destId="{56B1CEF8-C783-4A30-B986-FFF80B0F575B}" srcOrd="0" destOrd="0" presId="urn:microsoft.com/office/officeart/2005/8/layout/chevron2"/>
    <dgm:cxn modelId="{8EE0F584-A35E-485D-AFE7-D2E0327F3DBC}" type="presParOf" srcId="{56B1CEF8-C783-4A30-B986-FFF80B0F575B}" destId="{99E875A7-B482-4CFD-ADEE-D0089EEE7D1A}" srcOrd="0" destOrd="0" presId="urn:microsoft.com/office/officeart/2005/8/layout/chevron2"/>
    <dgm:cxn modelId="{6B210652-F361-4066-90D1-3E594FA5BC81}" type="presParOf" srcId="{99E875A7-B482-4CFD-ADEE-D0089EEE7D1A}" destId="{D9950107-B3AD-4933-8370-11D485B42E39}" srcOrd="0" destOrd="0" presId="urn:microsoft.com/office/officeart/2005/8/layout/chevron2"/>
    <dgm:cxn modelId="{DF78A94E-B067-4330-BD2F-6E3D018E27E2}" type="presParOf" srcId="{99E875A7-B482-4CFD-ADEE-D0089EEE7D1A}" destId="{D9DC8291-87DA-47E0-9082-52136372488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59DE7-4A9F-4B56-865D-08FBDA539BA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2BFFA-5359-479E-BFA1-0FF28C59F49A}">
      <dgm:prSet/>
      <dgm:spPr/>
      <dgm:t>
        <a:bodyPr/>
        <a:lstStyle/>
        <a:p>
          <a:endParaRPr lang="ru-RU"/>
        </a:p>
      </dgm:t>
    </dgm:pt>
    <dgm:pt modelId="{69835379-9B36-4F85-8CD6-42B2451D09BC}" type="parTrans" cxnId="{89336175-4D96-4906-829F-6587A772EA81}">
      <dgm:prSet/>
      <dgm:spPr/>
      <dgm:t>
        <a:bodyPr/>
        <a:lstStyle/>
        <a:p>
          <a:endParaRPr lang="ru-RU"/>
        </a:p>
      </dgm:t>
    </dgm:pt>
    <dgm:pt modelId="{84851FD1-43C8-4F71-B127-1FEE5969357F}" type="sibTrans" cxnId="{89336175-4D96-4906-829F-6587A772EA81}">
      <dgm:prSet/>
      <dgm:spPr/>
      <dgm:t>
        <a:bodyPr/>
        <a:lstStyle/>
        <a:p>
          <a:endParaRPr lang="ru-RU"/>
        </a:p>
      </dgm:t>
    </dgm:pt>
    <dgm:pt modelId="{4B6D9C89-FB43-4CAC-9748-BB7FEA2D9F79}">
      <dgm:prSet custT="1"/>
      <dgm:spPr/>
      <dgm:t>
        <a:bodyPr/>
        <a:lstStyle/>
        <a:p>
          <a:pPr rtl="0"/>
          <a:r>
            <a:rPr lang="ru-RU" sz="2000" b="1" dirty="0" smtClean="0"/>
            <a:t>Воспитание гармонично развитых и социально-ответственных личностей на основе духовно-нравственных ценностей</a:t>
          </a:r>
          <a:endParaRPr lang="ru-RU" sz="2000" dirty="0"/>
        </a:p>
      </dgm:t>
    </dgm:pt>
    <dgm:pt modelId="{E76D771E-63FF-4F39-A688-AF03651B1FE7}" type="parTrans" cxnId="{EF805EBE-93E5-4B58-A1ED-06031A4B38D7}">
      <dgm:prSet/>
      <dgm:spPr/>
      <dgm:t>
        <a:bodyPr/>
        <a:lstStyle/>
        <a:p>
          <a:endParaRPr lang="ru-RU"/>
        </a:p>
      </dgm:t>
    </dgm:pt>
    <dgm:pt modelId="{9BE5AA56-9D44-499C-9CA6-7F87121919FC}" type="sibTrans" cxnId="{EF805EBE-93E5-4B58-A1ED-06031A4B38D7}">
      <dgm:prSet/>
      <dgm:spPr/>
      <dgm:t>
        <a:bodyPr/>
        <a:lstStyle/>
        <a:p>
          <a:endParaRPr lang="ru-RU"/>
        </a:p>
      </dgm:t>
    </dgm:pt>
    <dgm:pt modelId="{5751A65F-0911-44E0-92DE-8FB1D0A318CC}" type="pres">
      <dgm:prSet presAssocID="{6E659DE7-4A9F-4B56-865D-08FBDA539B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D9D5FD-8E8D-4935-9F6A-4C7BBDF81542}" type="pres">
      <dgm:prSet presAssocID="{7C62BFFA-5359-479E-BFA1-0FF28C59F49A}" presName="composite" presStyleCnt="0"/>
      <dgm:spPr/>
    </dgm:pt>
    <dgm:pt modelId="{10AC5839-C416-4DC0-B830-0DD337A8D723}" type="pres">
      <dgm:prSet presAssocID="{7C62BFFA-5359-479E-BFA1-0FF28C59F49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0E1D0-CE25-47A3-B4B0-A4773789977A}" type="pres">
      <dgm:prSet presAssocID="{7C62BFFA-5359-479E-BFA1-0FF28C59F49A}" presName="descendantText" presStyleLbl="alignAcc1" presStyleIdx="0" presStyleCnt="1" custLinFactNeighborX="464" custLinFactNeighborY="-8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D687D7-A67F-459D-A73C-9A507CCF05C7}" type="presOf" srcId="{7C62BFFA-5359-479E-BFA1-0FF28C59F49A}" destId="{10AC5839-C416-4DC0-B830-0DD337A8D723}" srcOrd="0" destOrd="0" presId="urn:microsoft.com/office/officeart/2005/8/layout/chevron2"/>
    <dgm:cxn modelId="{89336175-4D96-4906-829F-6587A772EA81}" srcId="{6E659DE7-4A9F-4B56-865D-08FBDA539BA4}" destId="{7C62BFFA-5359-479E-BFA1-0FF28C59F49A}" srcOrd="0" destOrd="0" parTransId="{69835379-9B36-4F85-8CD6-42B2451D09BC}" sibTransId="{84851FD1-43C8-4F71-B127-1FEE5969357F}"/>
    <dgm:cxn modelId="{EF805EBE-93E5-4B58-A1ED-06031A4B38D7}" srcId="{7C62BFFA-5359-479E-BFA1-0FF28C59F49A}" destId="{4B6D9C89-FB43-4CAC-9748-BB7FEA2D9F79}" srcOrd="0" destOrd="0" parTransId="{E76D771E-63FF-4F39-A688-AF03651B1FE7}" sibTransId="{9BE5AA56-9D44-499C-9CA6-7F87121919FC}"/>
    <dgm:cxn modelId="{3A4496E3-9A01-42CC-8C97-B69F012DD020}" type="presOf" srcId="{4B6D9C89-FB43-4CAC-9748-BB7FEA2D9F79}" destId="{31F0E1D0-CE25-47A3-B4B0-A4773789977A}" srcOrd="0" destOrd="0" presId="urn:microsoft.com/office/officeart/2005/8/layout/chevron2"/>
    <dgm:cxn modelId="{D450774B-E229-49A7-B121-3EA99688CCC1}" type="presOf" srcId="{6E659DE7-4A9F-4B56-865D-08FBDA539BA4}" destId="{5751A65F-0911-44E0-92DE-8FB1D0A318CC}" srcOrd="0" destOrd="0" presId="urn:microsoft.com/office/officeart/2005/8/layout/chevron2"/>
    <dgm:cxn modelId="{38044D5A-EE4A-47DC-9412-DB1F7BB70E25}" type="presParOf" srcId="{5751A65F-0911-44E0-92DE-8FB1D0A318CC}" destId="{7ED9D5FD-8E8D-4935-9F6A-4C7BBDF81542}" srcOrd="0" destOrd="0" presId="urn:microsoft.com/office/officeart/2005/8/layout/chevron2"/>
    <dgm:cxn modelId="{3BD64D0D-5C13-43C6-909E-A02EF5B2B21A}" type="presParOf" srcId="{7ED9D5FD-8E8D-4935-9F6A-4C7BBDF81542}" destId="{10AC5839-C416-4DC0-B830-0DD337A8D723}" srcOrd="0" destOrd="0" presId="urn:microsoft.com/office/officeart/2005/8/layout/chevron2"/>
    <dgm:cxn modelId="{6F489C53-3B40-45F5-8973-38B61E160587}" type="presParOf" srcId="{7ED9D5FD-8E8D-4935-9F6A-4C7BBDF81542}" destId="{31F0E1D0-CE25-47A3-B4B0-A477378997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16E3D2-AA02-4FA4-9A69-D922C2D57E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10A82D-0D2B-4E6C-B1A9-5D8A4B44A818}">
      <dgm:prSet/>
      <dgm:spPr/>
      <dgm:t>
        <a:bodyPr/>
        <a:lstStyle/>
        <a:p>
          <a:pPr algn="ctr" rtl="0"/>
          <a:r>
            <a:rPr lang="ru-RU" b="1" dirty="0" smtClean="0"/>
            <a:t>Национальный проект в сфере образования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931A593-C65F-490B-9E2B-E40B81780486}" type="parTrans" cxnId="{D4CED4E0-EDC6-454D-B660-50538C1AC9A9}">
      <dgm:prSet/>
      <dgm:spPr/>
      <dgm:t>
        <a:bodyPr/>
        <a:lstStyle/>
        <a:p>
          <a:endParaRPr lang="ru-RU"/>
        </a:p>
      </dgm:t>
    </dgm:pt>
    <dgm:pt modelId="{AB778096-A15E-481A-9EA4-F0F329E29A86}" type="sibTrans" cxnId="{D4CED4E0-EDC6-454D-B660-50538C1AC9A9}">
      <dgm:prSet/>
      <dgm:spPr/>
      <dgm:t>
        <a:bodyPr/>
        <a:lstStyle/>
        <a:p>
          <a:endParaRPr lang="ru-RU"/>
        </a:p>
      </dgm:t>
    </dgm:pt>
    <dgm:pt modelId="{8DBFEF91-7F30-4974-A641-48995408CF69}" type="pres">
      <dgm:prSet presAssocID="{5C16E3D2-AA02-4FA4-9A69-D922C2D57E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0D2A28-C47B-4D62-A446-7085C66FCAA8}" type="pres">
      <dgm:prSet presAssocID="{7710A82D-0D2B-4E6C-B1A9-5D8A4B44A818}" presName="parentText" presStyleLbl="node1" presStyleIdx="0" presStyleCnt="1" custScaleY="500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36B519-B2CB-4E87-BF9B-AF4A06CB474F}" type="presOf" srcId="{7710A82D-0D2B-4E6C-B1A9-5D8A4B44A818}" destId="{E40D2A28-C47B-4D62-A446-7085C66FCAA8}" srcOrd="0" destOrd="0" presId="urn:microsoft.com/office/officeart/2005/8/layout/vList2"/>
    <dgm:cxn modelId="{D4CED4E0-EDC6-454D-B660-50538C1AC9A9}" srcId="{5C16E3D2-AA02-4FA4-9A69-D922C2D57EB3}" destId="{7710A82D-0D2B-4E6C-B1A9-5D8A4B44A818}" srcOrd="0" destOrd="0" parTransId="{F931A593-C65F-490B-9E2B-E40B81780486}" sibTransId="{AB778096-A15E-481A-9EA4-F0F329E29A86}"/>
    <dgm:cxn modelId="{39245AC0-3E29-4938-BFBB-B32088A52A76}" type="presOf" srcId="{5C16E3D2-AA02-4FA4-9A69-D922C2D57EB3}" destId="{8DBFEF91-7F30-4974-A641-48995408CF69}" srcOrd="0" destOrd="0" presId="urn:microsoft.com/office/officeart/2005/8/layout/vList2"/>
    <dgm:cxn modelId="{E049DB6B-5B46-4744-AC74-7E0164F9697C}" type="presParOf" srcId="{8DBFEF91-7F30-4974-A641-48995408CF69}" destId="{E40D2A28-C47B-4D62-A446-7085C66FCA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752C28-5C28-44FF-BF60-BC1026B2A535}" type="doc">
      <dgm:prSet loTypeId="urn:microsoft.com/office/officeart/2008/layout/RadialCluster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5A1265B-81CD-4AC2-B408-EBE2EFEC9556}">
      <dgm:prSet phldrT="[Текст]" custT="1"/>
      <dgm:spPr/>
      <dgm:t>
        <a:bodyPr/>
        <a:lstStyle/>
        <a:p>
          <a:r>
            <a:rPr lang="ru-RU" sz="2000" dirty="0" smtClean="0"/>
            <a:t>Федеральные проекты</a:t>
          </a:r>
          <a:endParaRPr lang="ru-RU" sz="2000" dirty="0"/>
        </a:p>
      </dgm:t>
    </dgm:pt>
    <dgm:pt modelId="{D1C533EF-ECF7-46F8-B2BB-92A7BB8C353A}" type="parTrans" cxnId="{C0C8E327-2D5A-4FD6-A80B-7EED4753B418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695C4153-840F-47B9-B702-85E9A9B4C7C1}" type="sibTrans" cxnId="{C0C8E327-2D5A-4FD6-A80B-7EED4753B418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A3920930-E4EF-4F74-B4EB-ED18E21FD8AA}">
      <dgm:prSet custT="1"/>
      <dgm:spPr/>
      <dgm:t>
        <a:bodyPr/>
        <a:lstStyle/>
        <a:p>
          <a:r>
            <a:rPr lang="ru-RU" sz="1800" dirty="0" smtClean="0"/>
            <a:t>Современная школа</a:t>
          </a:r>
          <a:endParaRPr lang="ru-RU" sz="1800" dirty="0"/>
        </a:p>
      </dgm:t>
    </dgm:pt>
    <dgm:pt modelId="{11F11B0A-4A0C-46B0-9BD5-1C3F3543914E}" type="parTrans" cxnId="{F4866196-885C-4E49-B155-B7DC092B623F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889AAE14-4D69-404B-A27E-419A0FAF23E9}" type="sibTrans" cxnId="{F4866196-885C-4E49-B155-B7DC092B623F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9AAE8F0E-EED3-4E78-889F-BB928ADC546B}">
      <dgm:prSet custT="1"/>
      <dgm:spPr/>
      <dgm:t>
        <a:bodyPr/>
        <a:lstStyle/>
        <a:p>
          <a:r>
            <a:rPr lang="ru-RU" sz="1800" dirty="0" smtClean="0"/>
            <a:t>Успех каждого ребенка</a:t>
          </a:r>
          <a:endParaRPr lang="ru-RU" sz="1800" dirty="0"/>
        </a:p>
      </dgm:t>
    </dgm:pt>
    <dgm:pt modelId="{5CADDBD1-5B94-431F-9315-F78342CBFC53}" type="parTrans" cxnId="{0B22382C-3143-441D-96F9-D9A38A6393B0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8B77F605-7B81-45EF-8E78-55D93E81F106}" type="sibTrans" cxnId="{0B22382C-3143-441D-96F9-D9A38A6393B0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28F1CBCE-7266-4C8E-AB54-9296DD94484D}">
      <dgm:prSet custT="1"/>
      <dgm:spPr/>
      <dgm:t>
        <a:bodyPr/>
        <a:lstStyle/>
        <a:p>
          <a:r>
            <a:rPr lang="ru-RU" sz="1800" dirty="0" smtClean="0"/>
            <a:t>Цифровая школа</a:t>
          </a:r>
          <a:endParaRPr lang="ru-RU" sz="1800" dirty="0"/>
        </a:p>
      </dgm:t>
    </dgm:pt>
    <dgm:pt modelId="{12F2E2C5-8199-4EDD-AFB6-61C468E7DED6}" type="parTrans" cxnId="{13099959-CAA0-41B9-8BF9-B228537275EB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CC7D8D7D-068E-499A-8D71-667B30B6F54D}" type="sibTrans" cxnId="{13099959-CAA0-41B9-8BF9-B228537275EB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5A65980A-3FF0-4CB2-B3C0-0F1DF86A3C35}">
      <dgm:prSet custT="1"/>
      <dgm:spPr/>
      <dgm:t>
        <a:bodyPr/>
        <a:lstStyle/>
        <a:p>
          <a:r>
            <a:rPr lang="ru-RU" sz="1800" dirty="0" smtClean="0"/>
            <a:t>Учитель будущего</a:t>
          </a:r>
          <a:endParaRPr lang="ru-RU" sz="1800" dirty="0"/>
        </a:p>
      </dgm:t>
    </dgm:pt>
    <dgm:pt modelId="{35741134-11BC-4751-88AF-09694D7D09D6}" type="parTrans" cxnId="{FA16D39E-FE50-4BBE-A682-B02BB4EECB33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5B9A6C0D-8B00-4857-BF5C-4AD4D2BABB66}" type="sibTrans" cxnId="{FA16D39E-FE50-4BBE-A682-B02BB4EECB33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67D51A5D-7CD9-4C69-B917-7F1DF35DAD1B}">
      <dgm:prSet custT="1"/>
      <dgm:spPr/>
      <dgm:t>
        <a:bodyPr/>
        <a:lstStyle/>
        <a:p>
          <a:r>
            <a:rPr lang="ru-RU" sz="1800" dirty="0" smtClean="0"/>
            <a:t>Молодые профессионалы</a:t>
          </a:r>
          <a:endParaRPr lang="ru-RU" sz="1800" dirty="0"/>
        </a:p>
      </dgm:t>
    </dgm:pt>
    <dgm:pt modelId="{42C299E0-283E-4B08-8E50-D922111F5B38}" type="parTrans" cxnId="{681264F1-994A-44A3-9DBE-08803C30B940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863D136F-22C6-4BF2-9282-976B839AB137}" type="sibTrans" cxnId="{681264F1-994A-44A3-9DBE-08803C30B940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06F345C9-3C78-4900-AA54-F80DDE975D4F}">
      <dgm:prSet custT="1"/>
      <dgm:spPr/>
      <dgm:t>
        <a:bodyPr/>
        <a:lstStyle/>
        <a:p>
          <a:r>
            <a:rPr lang="ru-RU" sz="1800" dirty="0" smtClean="0"/>
            <a:t>Новые возможности для каждого</a:t>
          </a:r>
          <a:endParaRPr lang="ru-RU" sz="1800" dirty="0"/>
        </a:p>
      </dgm:t>
    </dgm:pt>
    <dgm:pt modelId="{BDAE336D-B2BA-468A-97AD-6690BDC2CE8D}" type="parTrans" cxnId="{76A95ACC-9B1D-4742-BF79-68B522C6C196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580E921D-F85E-4CEC-A09E-BEE20317042A}" type="sibTrans" cxnId="{76A95ACC-9B1D-4742-BF79-68B522C6C196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E9B169CA-B152-4676-8EAC-F83813ED5B36}">
      <dgm:prSet custT="1"/>
      <dgm:spPr/>
      <dgm:t>
        <a:bodyPr/>
        <a:lstStyle/>
        <a:p>
          <a:r>
            <a:rPr lang="ru-RU" sz="1800" dirty="0" smtClean="0"/>
            <a:t>Социальная активность</a:t>
          </a:r>
          <a:endParaRPr lang="ru-RU" sz="1800" dirty="0"/>
        </a:p>
      </dgm:t>
    </dgm:pt>
    <dgm:pt modelId="{8541542B-6129-4B1F-8098-147264701106}" type="parTrans" cxnId="{28930441-60B6-4EEB-B6AA-C308118BCDE1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9B555C4B-6BFA-47B4-A0B5-131F3A2B215B}" type="sibTrans" cxnId="{28930441-60B6-4EEB-B6AA-C308118BCDE1}">
      <dgm:prSet/>
      <dgm:spPr/>
      <dgm:t>
        <a:bodyPr/>
        <a:lstStyle/>
        <a:p>
          <a:endParaRPr lang="ru-RU" sz="3600">
            <a:solidFill>
              <a:schemeClr val="bg1"/>
            </a:solidFill>
          </a:endParaRPr>
        </a:p>
      </dgm:t>
    </dgm:pt>
    <dgm:pt modelId="{4C7024EC-13E3-4C95-9E6C-24928F5AAF4E}" type="pres">
      <dgm:prSet presAssocID="{2F752C28-5C28-44FF-BF60-BC1026B2A53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D1ADB91-CB0E-473C-B7FE-DDE710403AC2}" type="pres">
      <dgm:prSet presAssocID="{45A1265B-81CD-4AC2-B408-EBE2EFEC9556}" presName="singleCycle" presStyleCnt="0"/>
      <dgm:spPr/>
      <dgm:t>
        <a:bodyPr/>
        <a:lstStyle/>
        <a:p>
          <a:endParaRPr lang="ru-RU"/>
        </a:p>
      </dgm:t>
    </dgm:pt>
    <dgm:pt modelId="{554B485C-2318-4358-AD1A-AC35D9DF96E8}" type="pres">
      <dgm:prSet presAssocID="{45A1265B-81CD-4AC2-B408-EBE2EFEC9556}" presName="singleCenter" presStyleLbl="node1" presStyleIdx="0" presStyleCnt="8" custScaleX="129848" custLinFactNeighborX="82" custLinFactNeighborY="-147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B1EA2C05-CE3F-4635-BE5B-2DA0DAE77943}" type="pres">
      <dgm:prSet presAssocID="{11F11B0A-4A0C-46B0-9BD5-1C3F3543914E}" presName="Name56" presStyleLbl="parChTrans1D2" presStyleIdx="0" presStyleCnt="7"/>
      <dgm:spPr/>
      <dgm:t>
        <a:bodyPr/>
        <a:lstStyle/>
        <a:p>
          <a:endParaRPr lang="ru-RU"/>
        </a:p>
      </dgm:t>
    </dgm:pt>
    <dgm:pt modelId="{1B79EF3A-65D7-4FE9-A6E5-8A2D52A90412}" type="pres">
      <dgm:prSet presAssocID="{A3920930-E4EF-4F74-B4EB-ED18E21FD8AA}" presName="text0" presStyleLbl="node1" presStyleIdx="1" presStyleCnt="8" custScaleX="178143" custRadScaleRad="98867" custRadScaleInc="-6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CAF27-026D-4F62-918F-EE29D8B4EA3A}" type="pres">
      <dgm:prSet presAssocID="{5CADDBD1-5B94-431F-9315-F78342CBFC53}" presName="Name56" presStyleLbl="parChTrans1D2" presStyleIdx="1" presStyleCnt="7"/>
      <dgm:spPr/>
      <dgm:t>
        <a:bodyPr/>
        <a:lstStyle/>
        <a:p>
          <a:endParaRPr lang="ru-RU"/>
        </a:p>
      </dgm:t>
    </dgm:pt>
    <dgm:pt modelId="{E8698BBF-1EBF-41C0-9004-6C6CF6873104}" type="pres">
      <dgm:prSet presAssocID="{9AAE8F0E-EED3-4E78-889F-BB928ADC546B}" presName="text0" presStyleLbl="node1" presStyleIdx="2" presStyleCnt="8" custScaleX="178606" custRadScaleRad="134788" custRadScaleInc="35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A0758-3F37-443B-8B11-1F506C3436FE}" type="pres">
      <dgm:prSet presAssocID="{12F2E2C5-8199-4EDD-AFB6-61C468E7DED6}" presName="Name56" presStyleLbl="parChTrans1D2" presStyleIdx="2" presStyleCnt="7"/>
      <dgm:spPr/>
      <dgm:t>
        <a:bodyPr/>
        <a:lstStyle/>
        <a:p>
          <a:endParaRPr lang="ru-RU"/>
        </a:p>
      </dgm:t>
    </dgm:pt>
    <dgm:pt modelId="{4B8DCE42-D459-4ED3-ADE0-DCA1F311723E}" type="pres">
      <dgm:prSet presAssocID="{28F1CBCE-7266-4C8E-AB54-9296DD94484D}" presName="text0" presStyleLbl="node1" presStyleIdx="3" presStyleCnt="8" custScaleX="173797" custScaleY="118809" custRadScaleRad="126533" custRadScaleInc="-16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86A64-6BFD-409C-8B54-F0023105F24E}" type="pres">
      <dgm:prSet presAssocID="{8541542B-6129-4B1F-8098-147264701106}" presName="Name56" presStyleLbl="parChTrans1D2" presStyleIdx="3" presStyleCnt="7"/>
      <dgm:spPr/>
      <dgm:t>
        <a:bodyPr/>
        <a:lstStyle/>
        <a:p>
          <a:endParaRPr lang="ru-RU"/>
        </a:p>
      </dgm:t>
    </dgm:pt>
    <dgm:pt modelId="{0C7ACA17-983F-4E86-A3F2-C0D91025D31D}" type="pres">
      <dgm:prSet presAssocID="{E9B169CA-B152-4676-8EAC-F83813ED5B36}" presName="text0" presStyleLbl="node1" presStyleIdx="4" presStyleCnt="8" custScaleX="170150" custRadScaleRad="146753" custRadScaleInc="-10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AD385-6914-4241-A508-DA425A0B910E}" type="pres">
      <dgm:prSet presAssocID="{BDAE336D-B2BA-468A-97AD-6690BDC2CE8D}" presName="Name56" presStyleLbl="parChTrans1D2" presStyleIdx="4" presStyleCnt="7"/>
      <dgm:spPr/>
      <dgm:t>
        <a:bodyPr/>
        <a:lstStyle/>
        <a:p>
          <a:endParaRPr lang="ru-RU"/>
        </a:p>
      </dgm:t>
    </dgm:pt>
    <dgm:pt modelId="{4CBD85AE-7FA9-4DA7-AEE5-177C3CFDC8EE}" type="pres">
      <dgm:prSet presAssocID="{06F345C9-3C78-4900-AA54-F80DDE975D4F}" presName="text0" presStyleLbl="node1" presStyleIdx="5" presStyleCnt="8" custScaleX="172678" custRadScaleRad="84174" custRadScaleInc="-96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30C38-83F4-4FBB-BB91-2D2E7DC2A91F}" type="pres">
      <dgm:prSet presAssocID="{42C299E0-283E-4B08-8E50-D922111F5B38}" presName="Name56" presStyleLbl="parChTrans1D2" presStyleIdx="5" presStyleCnt="7"/>
      <dgm:spPr/>
      <dgm:t>
        <a:bodyPr/>
        <a:lstStyle/>
        <a:p>
          <a:endParaRPr lang="ru-RU"/>
        </a:p>
      </dgm:t>
    </dgm:pt>
    <dgm:pt modelId="{7C5E2D28-F086-4601-B4F5-DC5162CF1D0F}" type="pres">
      <dgm:prSet presAssocID="{67D51A5D-7CD9-4C69-B917-7F1DF35DAD1B}" presName="text0" presStyleLbl="node1" presStyleIdx="6" presStyleCnt="8" custScaleX="199866" custScaleY="117022" custRadScaleRad="119507" custRadScaleInc="22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9BA49-CAC4-4294-B18B-CCCA576A6CF7}" type="pres">
      <dgm:prSet presAssocID="{35741134-11BC-4751-88AF-09694D7D09D6}" presName="Name56" presStyleLbl="parChTrans1D2" presStyleIdx="6" presStyleCnt="7"/>
      <dgm:spPr/>
      <dgm:t>
        <a:bodyPr/>
        <a:lstStyle/>
        <a:p>
          <a:endParaRPr lang="ru-RU"/>
        </a:p>
      </dgm:t>
    </dgm:pt>
    <dgm:pt modelId="{61E10D56-AABC-44C5-9454-69BF9BADF769}" type="pres">
      <dgm:prSet presAssocID="{5A65980A-3FF0-4CB2-B3C0-0F1DF86A3C35}" presName="text0" presStyleLbl="node1" presStyleIdx="7" presStyleCnt="8" custScaleX="173164" custRadScaleRad="129972" custRadScaleInc="-23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8EA0AD-2E13-4040-A4EC-1E2E6DE80484}" type="presOf" srcId="{A3920930-E4EF-4F74-B4EB-ED18E21FD8AA}" destId="{1B79EF3A-65D7-4FE9-A6E5-8A2D52A90412}" srcOrd="0" destOrd="0" presId="urn:microsoft.com/office/officeart/2008/layout/RadialCluster"/>
    <dgm:cxn modelId="{F4866196-885C-4E49-B155-B7DC092B623F}" srcId="{45A1265B-81CD-4AC2-B408-EBE2EFEC9556}" destId="{A3920930-E4EF-4F74-B4EB-ED18E21FD8AA}" srcOrd="0" destOrd="0" parTransId="{11F11B0A-4A0C-46B0-9BD5-1C3F3543914E}" sibTransId="{889AAE14-4D69-404B-A27E-419A0FAF23E9}"/>
    <dgm:cxn modelId="{B9D8D389-D4B2-4D68-8791-4AD7ABD8DE8E}" type="presOf" srcId="{5CADDBD1-5B94-431F-9315-F78342CBFC53}" destId="{E16CAF27-026D-4F62-918F-EE29D8B4EA3A}" srcOrd="0" destOrd="0" presId="urn:microsoft.com/office/officeart/2008/layout/RadialCluster"/>
    <dgm:cxn modelId="{8314DA20-D67B-4B9E-BD3F-F21C051120A9}" type="presOf" srcId="{06F345C9-3C78-4900-AA54-F80DDE975D4F}" destId="{4CBD85AE-7FA9-4DA7-AEE5-177C3CFDC8EE}" srcOrd="0" destOrd="0" presId="urn:microsoft.com/office/officeart/2008/layout/RadialCluster"/>
    <dgm:cxn modelId="{5F718A48-6103-465F-ABEE-2302B9C364A1}" type="presOf" srcId="{45A1265B-81CD-4AC2-B408-EBE2EFEC9556}" destId="{554B485C-2318-4358-AD1A-AC35D9DF96E8}" srcOrd="0" destOrd="0" presId="urn:microsoft.com/office/officeart/2008/layout/RadialCluster"/>
    <dgm:cxn modelId="{E67431E7-1D59-42C2-95D1-0941A5CE781D}" type="presOf" srcId="{9AAE8F0E-EED3-4E78-889F-BB928ADC546B}" destId="{E8698BBF-1EBF-41C0-9004-6C6CF6873104}" srcOrd="0" destOrd="0" presId="urn:microsoft.com/office/officeart/2008/layout/RadialCluster"/>
    <dgm:cxn modelId="{EB46061D-0562-430C-92D2-E3BE53763500}" type="presOf" srcId="{BDAE336D-B2BA-468A-97AD-6690BDC2CE8D}" destId="{CDDAD385-6914-4241-A508-DA425A0B910E}" srcOrd="0" destOrd="0" presId="urn:microsoft.com/office/officeart/2008/layout/RadialCluster"/>
    <dgm:cxn modelId="{C0A4742E-EC34-4ECF-9CDD-4B74A67AF6A9}" type="presOf" srcId="{5A65980A-3FF0-4CB2-B3C0-0F1DF86A3C35}" destId="{61E10D56-AABC-44C5-9454-69BF9BADF769}" srcOrd="0" destOrd="0" presId="urn:microsoft.com/office/officeart/2008/layout/RadialCluster"/>
    <dgm:cxn modelId="{D6D5F419-F561-4C0A-89E9-05D84AD19E04}" type="presOf" srcId="{35741134-11BC-4751-88AF-09694D7D09D6}" destId="{9639BA49-CAC4-4294-B18B-CCCA576A6CF7}" srcOrd="0" destOrd="0" presId="urn:microsoft.com/office/officeart/2008/layout/RadialCluster"/>
    <dgm:cxn modelId="{C0C8E327-2D5A-4FD6-A80B-7EED4753B418}" srcId="{2F752C28-5C28-44FF-BF60-BC1026B2A535}" destId="{45A1265B-81CD-4AC2-B408-EBE2EFEC9556}" srcOrd="0" destOrd="0" parTransId="{D1C533EF-ECF7-46F8-B2BB-92A7BB8C353A}" sibTransId="{695C4153-840F-47B9-B702-85E9A9B4C7C1}"/>
    <dgm:cxn modelId="{EF975978-7CF9-4D06-B055-31342F100EA3}" type="presOf" srcId="{11F11B0A-4A0C-46B0-9BD5-1C3F3543914E}" destId="{B1EA2C05-CE3F-4635-BE5B-2DA0DAE77943}" srcOrd="0" destOrd="0" presId="urn:microsoft.com/office/officeart/2008/layout/RadialCluster"/>
    <dgm:cxn modelId="{13099959-CAA0-41B9-8BF9-B228537275EB}" srcId="{45A1265B-81CD-4AC2-B408-EBE2EFEC9556}" destId="{28F1CBCE-7266-4C8E-AB54-9296DD94484D}" srcOrd="2" destOrd="0" parTransId="{12F2E2C5-8199-4EDD-AFB6-61C468E7DED6}" sibTransId="{CC7D8D7D-068E-499A-8D71-667B30B6F54D}"/>
    <dgm:cxn modelId="{681264F1-994A-44A3-9DBE-08803C30B940}" srcId="{45A1265B-81CD-4AC2-B408-EBE2EFEC9556}" destId="{67D51A5D-7CD9-4C69-B917-7F1DF35DAD1B}" srcOrd="5" destOrd="0" parTransId="{42C299E0-283E-4B08-8E50-D922111F5B38}" sibTransId="{863D136F-22C6-4BF2-9282-976B839AB137}"/>
    <dgm:cxn modelId="{76A95ACC-9B1D-4742-BF79-68B522C6C196}" srcId="{45A1265B-81CD-4AC2-B408-EBE2EFEC9556}" destId="{06F345C9-3C78-4900-AA54-F80DDE975D4F}" srcOrd="4" destOrd="0" parTransId="{BDAE336D-B2BA-468A-97AD-6690BDC2CE8D}" sibTransId="{580E921D-F85E-4CEC-A09E-BEE20317042A}"/>
    <dgm:cxn modelId="{FA16D39E-FE50-4BBE-A682-B02BB4EECB33}" srcId="{45A1265B-81CD-4AC2-B408-EBE2EFEC9556}" destId="{5A65980A-3FF0-4CB2-B3C0-0F1DF86A3C35}" srcOrd="6" destOrd="0" parTransId="{35741134-11BC-4751-88AF-09694D7D09D6}" sibTransId="{5B9A6C0D-8B00-4857-BF5C-4AD4D2BABB66}"/>
    <dgm:cxn modelId="{0B22382C-3143-441D-96F9-D9A38A6393B0}" srcId="{45A1265B-81CD-4AC2-B408-EBE2EFEC9556}" destId="{9AAE8F0E-EED3-4E78-889F-BB928ADC546B}" srcOrd="1" destOrd="0" parTransId="{5CADDBD1-5B94-431F-9315-F78342CBFC53}" sibTransId="{8B77F605-7B81-45EF-8E78-55D93E81F106}"/>
    <dgm:cxn modelId="{4CED50BC-F76C-422D-982B-0577F344C2C1}" type="presOf" srcId="{12F2E2C5-8199-4EDD-AFB6-61C468E7DED6}" destId="{898A0758-3F37-443B-8B11-1F506C3436FE}" srcOrd="0" destOrd="0" presId="urn:microsoft.com/office/officeart/2008/layout/RadialCluster"/>
    <dgm:cxn modelId="{28930441-60B6-4EEB-B6AA-C308118BCDE1}" srcId="{45A1265B-81CD-4AC2-B408-EBE2EFEC9556}" destId="{E9B169CA-B152-4676-8EAC-F83813ED5B36}" srcOrd="3" destOrd="0" parTransId="{8541542B-6129-4B1F-8098-147264701106}" sibTransId="{9B555C4B-6BFA-47B4-A0B5-131F3A2B215B}"/>
    <dgm:cxn modelId="{A644ABB1-669F-4119-8308-7C3CA2A04CD2}" type="presOf" srcId="{28F1CBCE-7266-4C8E-AB54-9296DD94484D}" destId="{4B8DCE42-D459-4ED3-ADE0-DCA1F311723E}" srcOrd="0" destOrd="0" presId="urn:microsoft.com/office/officeart/2008/layout/RadialCluster"/>
    <dgm:cxn modelId="{8A2F7948-DD5B-4F52-BD8F-9A38CF327D83}" type="presOf" srcId="{2F752C28-5C28-44FF-BF60-BC1026B2A535}" destId="{4C7024EC-13E3-4C95-9E6C-24928F5AAF4E}" srcOrd="0" destOrd="0" presId="urn:microsoft.com/office/officeart/2008/layout/RadialCluster"/>
    <dgm:cxn modelId="{44F7C442-73E7-4DF9-B18F-A5BA0B62194B}" type="presOf" srcId="{E9B169CA-B152-4676-8EAC-F83813ED5B36}" destId="{0C7ACA17-983F-4E86-A3F2-C0D91025D31D}" srcOrd="0" destOrd="0" presId="urn:microsoft.com/office/officeart/2008/layout/RadialCluster"/>
    <dgm:cxn modelId="{871F7168-7BFD-4C38-B204-F76A1A1AC988}" type="presOf" srcId="{42C299E0-283E-4B08-8E50-D922111F5B38}" destId="{F2330C38-83F4-4FBB-BB91-2D2E7DC2A91F}" srcOrd="0" destOrd="0" presId="urn:microsoft.com/office/officeart/2008/layout/RadialCluster"/>
    <dgm:cxn modelId="{B8A4488C-9CC8-4A60-A7FD-93C35843B438}" type="presOf" srcId="{67D51A5D-7CD9-4C69-B917-7F1DF35DAD1B}" destId="{7C5E2D28-F086-4601-B4F5-DC5162CF1D0F}" srcOrd="0" destOrd="0" presId="urn:microsoft.com/office/officeart/2008/layout/RadialCluster"/>
    <dgm:cxn modelId="{148FB476-D6DB-4513-B10A-322816397CC6}" type="presOf" srcId="{8541542B-6129-4B1F-8098-147264701106}" destId="{84886A64-6BFD-409C-8B54-F0023105F24E}" srcOrd="0" destOrd="0" presId="urn:microsoft.com/office/officeart/2008/layout/RadialCluster"/>
    <dgm:cxn modelId="{3DCBD5B5-2B72-4A3B-B4AF-68908BB48C8C}" type="presParOf" srcId="{4C7024EC-13E3-4C95-9E6C-24928F5AAF4E}" destId="{CD1ADB91-CB0E-473C-B7FE-DDE710403AC2}" srcOrd="0" destOrd="0" presId="urn:microsoft.com/office/officeart/2008/layout/RadialCluster"/>
    <dgm:cxn modelId="{51225F0E-DA9D-4C40-8C08-74BED7322CF7}" type="presParOf" srcId="{CD1ADB91-CB0E-473C-B7FE-DDE710403AC2}" destId="{554B485C-2318-4358-AD1A-AC35D9DF96E8}" srcOrd="0" destOrd="0" presId="urn:microsoft.com/office/officeart/2008/layout/RadialCluster"/>
    <dgm:cxn modelId="{22BDFD37-CFD6-4B9F-AA41-230314662D7E}" type="presParOf" srcId="{CD1ADB91-CB0E-473C-B7FE-DDE710403AC2}" destId="{B1EA2C05-CE3F-4635-BE5B-2DA0DAE77943}" srcOrd="1" destOrd="0" presId="urn:microsoft.com/office/officeart/2008/layout/RadialCluster"/>
    <dgm:cxn modelId="{44892AED-7D7A-43C9-9FF8-50A0EEB18939}" type="presParOf" srcId="{CD1ADB91-CB0E-473C-B7FE-DDE710403AC2}" destId="{1B79EF3A-65D7-4FE9-A6E5-8A2D52A90412}" srcOrd="2" destOrd="0" presId="urn:microsoft.com/office/officeart/2008/layout/RadialCluster"/>
    <dgm:cxn modelId="{727F2CED-B75C-4870-B9F6-30A4B936D56D}" type="presParOf" srcId="{CD1ADB91-CB0E-473C-B7FE-DDE710403AC2}" destId="{E16CAF27-026D-4F62-918F-EE29D8B4EA3A}" srcOrd="3" destOrd="0" presId="urn:microsoft.com/office/officeart/2008/layout/RadialCluster"/>
    <dgm:cxn modelId="{D53250D1-5C60-47E2-BBA5-9A75AACDDEEC}" type="presParOf" srcId="{CD1ADB91-CB0E-473C-B7FE-DDE710403AC2}" destId="{E8698BBF-1EBF-41C0-9004-6C6CF6873104}" srcOrd="4" destOrd="0" presId="urn:microsoft.com/office/officeart/2008/layout/RadialCluster"/>
    <dgm:cxn modelId="{8A7C892F-F96A-42C4-A6D6-54685F8295A3}" type="presParOf" srcId="{CD1ADB91-CB0E-473C-B7FE-DDE710403AC2}" destId="{898A0758-3F37-443B-8B11-1F506C3436FE}" srcOrd="5" destOrd="0" presId="urn:microsoft.com/office/officeart/2008/layout/RadialCluster"/>
    <dgm:cxn modelId="{01FA6EC1-AD87-424F-B6AB-4981A7A803FC}" type="presParOf" srcId="{CD1ADB91-CB0E-473C-B7FE-DDE710403AC2}" destId="{4B8DCE42-D459-4ED3-ADE0-DCA1F311723E}" srcOrd="6" destOrd="0" presId="urn:microsoft.com/office/officeart/2008/layout/RadialCluster"/>
    <dgm:cxn modelId="{8098E49B-EA6D-4992-90F8-2C8AE8E1FA67}" type="presParOf" srcId="{CD1ADB91-CB0E-473C-B7FE-DDE710403AC2}" destId="{84886A64-6BFD-409C-8B54-F0023105F24E}" srcOrd="7" destOrd="0" presId="urn:microsoft.com/office/officeart/2008/layout/RadialCluster"/>
    <dgm:cxn modelId="{103A4B9B-D548-4124-A411-96BD43824A79}" type="presParOf" srcId="{CD1ADB91-CB0E-473C-B7FE-DDE710403AC2}" destId="{0C7ACA17-983F-4E86-A3F2-C0D91025D31D}" srcOrd="8" destOrd="0" presId="urn:microsoft.com/office/officeart/2008/layout/RadialCluster"/>
    <dgm:cxn modelId="{633D742B-0E1C-4A43-9365-C224D741BEC2}" type="presParOf" srcId="{CD1ADB91-CB0E-473C-B7FE-DDE710403AC2}" destId="{CDDAD385-6914-4241-A508-DA425A0B910E}" srcOrd="9" destOrd="0" presId="urn:microsoft.com/office/officeart/2008/layout/RadialCluster"/>
    <dgm:cxn modelId="{8CF8F3CF-5496-4666-8FCB-7DC7FA7ED17E}" type="presParOf" srcId="{CD1ADB91-CB0E-473C-B7FE-DDE710403AC2}" destId="{4CBD85AE-7FA9-4DA7-AEE5-177C3CFDC8EE}" srcOrd="10" destOrd="0" presId="urn:microsoft.com/office/officeart/2008/layout/RadialCluster"/>
    <dgm:cxn modelId="{F39800C6-8F1C-462D-9156-9B04887F256C}" type="presParOf" srcId="{CD1ADB91-CB0E-473C-B7FE-DDE710403AC2}" destId="{F2330C38-83F4-4FBB-BB91-2D2E7DC2A91F}" srcOrd="11" destOrd="0" presId="urn:microsoft.com/office/officeart/2008/layout/RadialCluster"/>
    <dgm:cxn modelId="{BCCCEE93-4B4B-44DF-874C-E8A820A986CD}" type="presParOf" srcId="{CD1ADB91-CB0E-473C-B7FE-DDE710403AC2}" destId="{7C5E2D28-F086-4601-B4F5-DC5162CF1D0F}" srcOrd="12" destOrd="0" presId="urn:microsoft.com/office/officeart/2008/layout/RadialCluster"/>
    <dgm:cxn modelId="{A5B8E584-9712-42B5-92C8-829764FAB099}" type="presParOf" srcId="{CD1ADB91-CB0E-473C-B7FE-DDE710403AC2}" destId="{9639BA49-CAC4-4294-B18B-CCCA576A6CF7}" srcOrd="13" destOrd="0" presId="urn:microsoft.com/office/officeart/2008/layout/RadialCluster"/>
    <dgm:cxn modelId="{FDE8C35B-3154-4E99-9554-4BE5585CCFD5}" type="presParOf" srcId="{CD1ADB91-CB0E-473C-B7FE-DDE710403AC2}" destId="{61E10D56-AABC-44C5-9454-69BF9BADF769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712794-24BA-4D1E-8952-C43F83C6F95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94FE9A1-B4E8-457A-BA8F-18AFBAE9C53C}">
      <dgm:prSet custT="1"/>
      <dgm:spPr/>
      <dgm:t>
        <a:bodyPr/>
        <a:lstStyle/>
        <a:p>
          <a:pPr algn="ctr" rtl="0"/>
          <a:r>
            <a:rPr lang="ru-RU" sz="3200" b="1" dirty="0" smtClean="0"/>
            <a:t>Задачи в сфере образования</a:t>
          </a: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321C5D8B-7F5A-4967-B684-4282B31DBE7C}" type="parTrans" cxnId="{633665CA-0409-4BF1-8260-5E180D47737A}">
      <dgm:prSet/>
      <dgm:spPr/>
      <dgm:t>
        <a:bodyPr/>
        <a:lstStyle/>
        <a:p>
          <a:endParaRPr lang="ru-RU"/>
        </a:p>
      </dgm:t>
    </dgm:pt>
    <dgm:pt modelId="{7B6F5789-28CC-48DB-B3C6-28C445B0B419}" type="sibTrans" cxnId="{633665CA-0409-4BF1-8260-5E180D47737A}">
      <dgm:prSet/>
      <dgm:spPr/>
      <dgm:t>
        <a:bodyPr/>
        <a:lstStyle/>
        <a:p>
          <a:endParaRPr lang="ru-RU"/>
        </a:p>
      </dgm:t>
    </dgm:pt>
    <dgm:pt modelId="{6E550A54-C45D-47F7-8866-B57598794F2E}" type="pres">
      <dgm:prSet presAssocID="{F7712794-24BA-4D1E-8952-C43F83C6F9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C249E4-DC7B-4020-AF83-86F97EFC1F87}" type="pres">
      <dgm:prSet presAssocID="{494FE9A1-B4E8-457A-BA8F-18AFBAE9C5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3665CA-0409-4BF1-8260-5E180D47737A}" srcId="{F7712794-24BA-4D1E-8952-C43F83C6F95C}" destId="{494FE9A1-B4E8-457A-BA8F-18AFBAE9C53C}" srcOrd="0" destOrd="0" parTransId="{321C5D8B-7F5A-4967-B684-4282B31DBE7C}" sibTransId="{7B6F5789-28CC-48DB-B3C6-28C445B0B419}"/>
    <dgm:cxn modelId="{616D20DF-1143-4E52-9369-CDFCB8ECAFD7}" type="presOf" srcId="{F7712794-24BA-4D1E-8952-C43F83C6F95C}" destId="{6E550A54-C45D-47F7-8866-B57598794F2E}" srcOrd="0" destOrd="0" presId="urn:microsoft.com/office/officeart/2005/8/layout/vList2"/>
    <dgm:cxn modelId="{7ED5B41B-5A53-4B55-B3D4-CC04F7B544DE}" type="presOf" srcId="{494FE9A1-B4E8-457A-BA8F-18AFBAE9C53C}" destId="{FDC249E4-DC7B-4020-AF83-86F97EFC1F87}" srcOrd="0" destOrd="0" presId="urn:microsoft.com/office/officeart/2005/8/layout/vList2"/>
    <dgm:cxn modelId="{26A152DC-C665-4D21-9095-5D6A9D791D9E}" type="presParOf" srcId="{6E550A54-C45D-47F7-8866-B57598794F2E}" destId="{FDC249E4-DC7B-4020-AF83-86F97EFC1F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F891C5-C342-4D12-B3CE-A0DE1B91AF1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B7C6171-703D-48F4-AECA-71E9A13E5C82}">
      <dgm:prSet/>
      <dgm:spPr/>
      <dgm:t>
        <a:bodyPr/>
        <a:lstStyle/>
        <a:p>
          <a:pPr rtl="0"/>
          <a:r>
            <a:rPr lang="ru-RU" b="1" dirty="0" smtClean="0"/>
            <a:t>Внедрени</a:t>
          </a:r>
          <a:r>
            <a:rPr lang="ru-RU" dirty="0" smtClean="0"/>
            <a:t>е на уровнях основного общего и среднего общего образования новых методов обучения и воспитания, </a:t>
          </a:r>
          <a:r>
            <a:rPr lang="ru-RU" b="1" dirty="0" smtClean="0"/>
            <a:t>образовательных технологий, </a:t>
          </a:r>
          <a:r>
            <a:rPr lang="ru-RU" dirty="0" smtClean="0"/>
            <a:t>а также обновление содержания и — совершенствование методов обучения </a:t>
          </a:r>
          <a:r>
            <a:rPr lang="ru-RU" b="1" dirty="0" smtClean="0"/>
            <a:t>предметной области «Технология»;</a:t>
          </a:r>
          <a:endParaRPr lang="ru-RU" dirty="0"/>
        </a:p>
      </dgm:t>
    </dgm:pt>
    <dgm:pt modelId="{2193F14F-623E-4139-BBDC-66893CAA9F05}" type="parTrans" cxnId="{2604C986-D9EC-4253-9323-23B1C2AA099C}">
      <dgm:prSet/>
      <dgm:spPr/>
      <dgm:t>
        <a:bodyPr/>
        <a:lstStyle/>
        <a:p>
          <a:endParaRPr lang="ru-RU"/>
        </a:p>
      </dgm:t>
    </dgm:pt>
    <dgm:pt modelId="{C8E18182-9005-458F-B031-C531BBB08661}" type="sibTrans" cxnId="{2604C986-D9EC-4253-9323-23B1C2AA099C}">
      <dgm:prSet/>
      <dgm:spPr/>
      <dgm:t>
        <a:bodyPr/>
        <a:lstStyle/>
        <a:p>
          <a:endParaRPr lang="ru-RU"/>
        </a:p>
      </dgm:t>
    </dgm:pt>
    <dgm:pt modelId="{72AE33A7-A418-42D1-A040-2A3C9709C111}">
      <dgm:prSet/>
      <dgm:spPr/>
      <dgm:t>
        <a:bodyPr/>
        <a:lstStyle/>
        <a:p>
          <a:pPr rtl="0"/>
          <a:r>
            <a:rPr lang="ru-RU" b="1" dirty="0" smtClean="0"/>
            <a:t>Формирование эффективной системы выявления, поддержки и развития способностей и талантов у детей и молодежи и направленной на самоопределение и профессиональную ориентацию всех обучающихся</a:t>
          </a:r>
          <a:endParaRPr lang="ru-RU" dirty="0"/>
        </a:p>
      </dgm:t>
    </dgm:pt>
    <dgm:pt modelId="{2E7F223A-9C90-4818-9A3F-50136B15EC1B}" type="parTrans" cxnId="{F3B69577-3F65-4334-A11C-7E8D27CE6BED}">
      <dgm:prSet/>
      <dgm:spPr/>
      <dgm:t>
        <a:bodyPr/>
        <a:lstStyle/>
        <a:p>
          <a:endParaRPr lang="ru-RU"/>
        </a:p>
      </dgm:t>
    </dgm:pt>
    <dgm:pt modelId="{30DF4170-86E8-4CA7-A6F9-A1D561313A69}" type="sibTrans" cxnId="{F3B69577-3F65-4334-A11C-7E8D27CE6BED}">
      <dgm:prSet/>
      <dgm:spPr/>
      <dgm:t>
        <a:bodyPr/>
        <a:lstStyle/>
        <a:p>
          <a:endParaRPr lang="ru-RU"/>
        </a:p>
      </dgm:t>
    </dgm:pt>
    <dgm:pt modelId="{52DBA572-A59F-40EA-BDB5-52EF1C3CA7F9}">
      <dgm:prSet/>
      <dgm:spPr/>
      <dgm:t>
        <a:bodyPr/>
        <a:lstStyle/>
        <a:p>
          <a:pPr rtl="0"/>
          <a:r>
            <a:rPr lang="ru-RU" b="1" smtClean="0"/>
            <a:t>Создание условий для раннего развития детей в возрасте до трех лет, реализация программы психолого-педагогической и консультативной помощи родителям детей</a:t>
          </a:r>
          <a:endParaRPr lang="ru-RU"/>
        </a:p>
      </dgm:t>
    </dgm:pt>
    <dgm:pt modelId="{3B06D068-935C-4787-9500-CAA789F4BEAF}" type="parTrans" cxnId="{4F114F2D-64D9-4121-A6C9-F3152C5822B6}">
      <dgm:prSet/>
      <dgm:spPr/>
      <dgm:t>
        <a:bodyPr/>
        <a:lstStyle/>
        <a:p>
          <a:endParaRPr lang="ru-RU"/>
        </a:p>
      </dgm:t>
    </dgm:pt>
    <dgm:pt modelId="{EB398111-23D9-41C8-87B1-0C707F8A0C15}" type="sibTrans" cxnId="{4F114F2D-64D9-4121-A6C9-F3152C5822B6}">
      <dgm:prSet/>
      <dgm:spPr/>
      <dgm:t>
        <a:bodyPr/>
        <a:lstStyle/>
        <a:p>
          <a:endParaRPr lang="ru-RU"/>
        </a:p>
      </dgm:t>
    </dgm:pt>
    <dgm:pt modelId="{9E66DEEA-6EB2-495E-8A66-AC6592E91B46}">
      <dgm:prSet/>
      <dgm:spPr/>
      <dgm:t>
        <a:bodyPr/>
        <a:lstStyle/>
        <a:p>
          <a:pPr rtl="0"/>
          <a:r>
            <a:rPr lang="ru-RU" b="1" dirty="0" smtClean="0"/>
            <a:t>Создание современной и безопасной цифровой образовательной среды, обеспечивающей высокое качество и доступность образования всех видов и уровней</a:t>
          </a:r>
          <a:endParaRPr lang="ru-RU" dirty="0"/>
        </a:p>
      </dgm:t>
    </dgm:pt>
    <dgm:pt modelId="{BB443D44-4732-4E08-88B3-750E63536E52}" type="parTrans" cxnId="{9B972480-2FA4-43E0-A3EE-3B14AB076019}">
      <dgm:prSet/>
      <dgm:spPr/>
      <dgm:t>
        <a:bodyPr/>
        <a:lstStyle/>
        <a:p>
          <a:endParaRPr lang="ru-RU"/>
        </a:p>
      </dgm:t>
    </dgm:pt>
    <dgm:pt modelId="{2A226F1B-805B-4941-B501-FB3E2D0802C2}" type="sibTrans" cxnId="{9B972480-2FA4-43E0-A3EE-3B14AB076019}">
      <dgm:prSet/>
      <dgm:spPr/>
      <dgm:t>
        <a:bodyPr/>
        <a:lstStyle/>
        <a:p>
          <a:endParaRPr lang="ru-RU"/>
        </a:p>
      </dgm:t>
    </dgm:pt>
    <dgm:pt modelId="{97F39B37-E1EB-4D5B-B84B-11940899F66A}">
      <dgm:prSet/>
      <dgm:spPr/>
      <dgm:t>
        <a:bodyPr/>
        <a:lstStyle/>
        <a:p>
          <a:pPr rtl="0"/>
          <a:r>
            <a:rPr lang="ru-RU" b="1" dirty="0" smtClean="0"/>
            <a:t>Внедрение национальной системы профессионального роста педагогических работников, охватывающей не менее 50 процентов учителей ОО</a:t>
          </a:r>
          <a:endParaRPr lang="ru-RU" dirty="0"/>
        </a:p>
      </dgm:t>
    </dgm:pt>
    <dgm:pt modelId="{B2BB62DF-32AF-49C8-913F-B710039E7329}" type="parTrans" cxnId="{4FC8AC77-F949-4FB1-9BC8-561061490D73}">
      <dgm:prSet/>
      <dgm:spPr/>
      <dgm:t>
        <a:bodyPr/>
        <a:lstStyle/>
        <a:p>
          <a:endParaRPr lang="ru-RU"/>
        </a:p>
      </dgm:t>
    </dgm:pt>
    <dgm:pt modelId="{257A2425-59FF-45CC-B43C-15F713F2B787}" type="sibTrans" cxnId="{4FC8AC77-F949-4FB1-9BC8-561061490D73}">
      <dgm:prSet/>
      <dgm:spPr/>
      <dgm:t>
        <a:bodyPr/>
        <a:lstStyle/>
        <a:p>
          <a:endParaRPr lang="ru-RU"/>
        </a:p>
      </dgm:t>
    </dgm:pt>
    <dgm:pt modelId="{A385D01D-CAF3-4EA3-BB7F-A921DCD2A3EC}" type="pres">
      <dgm:prSet presAssocID="{00F891C5-C342-4D12-B3CE-A0DE1B91AF1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7175DC6-F2EA-40B1-B313-8B27D46FB875}" type="pres">
      <dgm:prSet presAssocID="{4B7C6171-703D-48F4-AECA-71E9A13E5C82}" presName="thickLine" presStyleLbl="alignNode1" presStyleIdx="0" presStyleCnt="5"/>
      <dgm:spPr/>
    </dgm:pt>
    <dgm:pt modelId="{BABF2C84-7932-4BEC-B217-1D4908034A3F}" type="pres">
      <dgm:prSet presAssocID="{4B7C6171-703D-48F4-AECA-71E9A13E5C82}" presName="horz1" presStyleCnt="0"/>
      <dgm:spPr/>
    </dgm:pt>
    <dgm:pt modelId="{858C0AD1-6CD2-4450-98BA-32A446B92206}" type="pres">
      <dgm:prSet presAssocID="{4B7C6171-703D-48F4-AECA-71E9A13E5C82}" presName="tx1" presStyleLbl="revTx" presStyleIdx="0" presStyleCnt="5"/>
      <dgm:spPr/>
      <dgm:t>
        <a:bodyPr/>
        <a:lstStyle/>
        <a:p>
          <a:endParaRPr lang="ru-RU"/>
        </a:p>
      </dgm:t>
    </dgm:pt>
    <dgm:pt modelId="{57949986-269F-4864-9DB7-2B3EDC9C5022}" type="pres">
      <dgm:prSet presAssocID="{4B7C6171-703D-48F4-AECA-71E9A13E5C82}" presName="vert1" presStyleCnt="0"/>
      <dgm:spPr/>
    </dgm:pt>
    <dgm:pt modelId="{99E848CD-64C7-46FA-B05E-2116242E48C8}" type="pres">
      <dgm:prSet presAssocID="{72AE33A7-A418-42D1-A040-2A3C9709C111}" presName="thickLine" presStyleLbl="alignNode1" presStyleIdx="1" presStyleCnt="5"/>
      <dgm:spPr/>
    </dgm:pt>
    <dgm:pt modelId="{6D0A7AB1-037A-466E-867C-F0F2284E040E}" type="pres">
      <dgm:prSet presAssocID="{72AE33A7-A418-42D1-A040-2A3C9709C111}" presName="horz1" presStyleCnt="0"/>
      <dgm:spPr/>
    </dgm:pt>
    <dgm:pt modelId="{A6FA4383-99F1-42A0-B626-D591A194BF6A}" type="pres">
      <dgm:prSet presAssocID="{72AE33A7-A418-42D1-A040-2A3C9709C111}" presName="tx1" presStyleLbl="revTx" presStyleIdx="1" presStyleCnt="5"/>
      <dgm:spPr/>
      <dgm:t>
        <a:bodyPr/>
        <a:lstStyle/>
        <a:p>
          <a:endParaRPr lang="ru-RU"/>
        </a:p>
      </dgm:t>
    </dgm:pt>
    <dgm:pt modelId="{886CFFCE-527C-437E-8D04-87B5830AAFEF}" type="pres">
      <dgm:prSet presAssocID="{72AE33A7-A418-42D1-A040-2A3C9709C111}" presName="vert1" presStyleCnt="0"/>
      <dgm:spPr/>
    </dgm:pt>
    <dgm:pt modelId="{E567EF97-EB85-440E-8089-AD528D46EF9E}" type="pres">
      <dgm:prSet presAssocID="{52DBA572-A59F-40EA-BDB5-52EF1C3CA7F9}" presName="thickLine" presStyleLbl="alignNode1" presStyleIdx="2" presStyleCnt="5"/>
      <dgm:spPr/>
    </dgm:pt>
    <dgm:pt modelId="{67CE13ED-D56E-415A-9753-931BFFE4B79F}" type="pres">
      <dgm:prSet presAssocID="{52DBA572-A59F-40EA-BDB5-52EF1C3CA7F9}" presName="horz1" presStyleCnt="0"/>
      <dgm:spPr/>
    </dgm:pt>
    <dgm:pt modelId="{EBA0CF46-2D34-4E6D-B4C9-A594938F165D}" type="pres">
      <dgm:prSet presAssocID="{52DBA572-A59F-40EA-BDB5-52EF1C3CA7F9}" presName="tx1" presStyleLbl="revTx" presStyleIdx="2" presStyleCnt="5"/>
      <dgm:spPr/>
      <dgm:t>
        <a:bodyPr/>
        <a:lstStyle/>
        <a:p>
          <a:endParaRPr lang="ru-RU"/>
        </a:p>
      </dgm:t>
    </dgm:pt>
    <dgm:pt modelId="{1F9528F1-18E2-4E05-85EF-578035534CDC}" type="pres">
      <dgm:prSet presAssocID="{52DBA572-A59F-40EA-BDB5-52EF1C3CA7F9}" presName="vert1" presStyleCnt="0"/>
      <dgm:spPr/>
    </dgm:pt>
    <dgm:pt modelId="{6DF001EB-6C55-4956-BA2E-919CA88D4927}" type="pres">
      <dgm:prSet presAssocID="{9E66DEEA-6EB2-495E-8A66-AC6592E91B46}" presName="thickLine" presStyleLbl="alignNode1" presStyleIdx="3" presStyleCnt="5"/>
      <dgm:spPr/>
    </dgm:pt>
    <dgm:pt modelId="{8F4CEC32-1B77-43FC-A53D-C83194967AE9}" type="pres">
      <dgm:prSet presAssocID="{9E66DEEA-6EB2-495E-8A66-AC6592E91B46}" presName="horz1" presStyleCnt="0"/>
      <dgm:spPr/>
    </dgm:pt>
    <dgm:pt modelId="{C07870EA-E91C-4035-9C33-5F2AD3AD4DCE}" type="pres">
      <dgm:prSet presAssocID="{9E66DEEA-6EB2-495E-8A66-AC6592E91B46}" presName="tx1" presStyleLbl="revTx" presStyleIdx="3" presStyleCnt="5"/>
      <dgm:spPr/>
      <dgm:t>
        <a:bodyPr/>
        <a:lstStyle/>
        <a:p>
          <a:endParaRPr lang="ru-RU"/>
        </a:p>
      </dgm:t>
    </dgm:pt>
    <dgm:pt modelId="{C0F62C34-2668-439F-9D7E-2267DA89C469}" type="pres">
      <dgm:prSet presAssocID="{9E66DEEA-6EB2-495E-8A66-AC6592E91B46}" presName="vert1" presStyleCnt="0"/>
      <dgm:spPr/>
    </dgm:pt>
    <dgm:pt modelId="{2B69B70C-06DE-4C85-8A4D-EFF22ADA3150}" type="pres">
      <dgm:prSet presAssocID="{97F39B37-E1EB-4D5B-B84B-11940899F66A}" presName="thickLine" presStyleLbl="alignNode1" presStyleIdx="4" presStyleCnt="5"/>
      <dgm:spPr/>
    </dgm:pt>
    <dgm:pt modelId="{0FE6EE94-EF53-4FDC-A21F-6C14B1115D89}" type="pres">
      <dgm:prSet presAssocID="{97F39B37-E1EB-4D5B-B84B-11940899F66A}" presName="horz1" presStyleCnt="0"/>
      <dgm:spPr/>
    </dgm:pt>
    <dgm:pt modelId="{553B9DF0-A55F-40BD-86D8-A53CE4AE2BAC}" type="pres">
      <dgm:prSet presAssocID="{97F39B37-E1EB-4D5B-B84B-11940899F66A}" presName="tx1" presStyleLbl="revTx" presStyleIdx="4" presStyleCnt="5"/>
      <dgm:spPr/>
      <dgm:t>
        <a:bodyPr/>
        <a:lstStyle/>
        <a:p>
          <a:endParaRPr lang="ru-RU"/>
        </a:p>
      </dgm:t>
    </dgm:pt>
    <dgm:pt modelId="{3809DF25-D61C-4A19-B9E9-145E4A1FB3D1}" type="pres">
      <dgm:prSet presAssocID="{97F39B37-E1EB-4D5B-B84B-11940899F66A}" presName="vert1" presStyleCnt="0"/>
      <dgm:spPr/>
    </dgm:pt>
  </dgm:ptLst>
  <dgm:cxnLst>
    <dgm:cxn modelId="{4FC8AC77-F949-4FB1-9BC8-561061490D73}" srcId="{00F891C5-C342-4D12-B3CE-A0DE1B91AF15}" destId="{97F39B37-E1EB-4D5B-B84B-11940899F66A}" srcOrd="4" destOrd="0" parTransId="{B2BB62DF-32AF-49C8-913F-B710039E7329}" sibTransId="{257A2425-59FF-45CC-B43C-15F713F2B787}"/>
    <dgm:cxn modelId="{9B972480-2FA4-43E0-A3EE-3B14AB076019}" srcId="{00F891C5-C342-4D12-B3CE-A0DE1B91AF15}" destId="{9E66DEEA-6EB2-495E-8A66-AC6592E91B46}" srcOrd="3" destOrd="0" parTransId="{BB443D44-4732-4E08-88B3-750E63536E52}" sibTransId="{2A226F1B-805B-4941-B501-FB3E2D0802C2}"/>
    <dgm:cxn modelId="{B7E7D5F0-C199-4E87-A218-BE7E53B19459}" type="presOf" srcId="{9E66DEEA-6EB2-495E-8A66-AC6592E91B46}" destId="{C07870EA-E91C-4035-9C33-5F2AD3AD4DCE}" srcOrd="0" destOrd="0" presId="urn:microsoft.com/office/officeart/2008/layout/LinedList"/>
    <dgm:cxn modelId="{B0F32DB5-A70D-4520-935C-308E729C1F5F}" type="presOf" srcId="{00F891C5-C342-4D12-B3CE-A0DE1B91AF15}" destId="{A385D01D-CAF3-4EA3-BB7F-A921DCD2A3EC}" srcOrd="0" destOrd="0" presId="urn:microsoft.com/office/officeart/2008/layout/LinedList"/>
    <dgm:cxn modelId="{50663179-A4C5-4C28-B11A-4550AA0720A7}" type="presOf" srcId="{97F39B37-E1EB-4D5B-B84B-11940899F66A}" destId="{553B9DF0-A55F-40BD-86D8-A53CE4AE2BAC}" srcOrd="0" destOrd="0" presId="urn:microsoft.com/office/officeart/2008/layout/LinedList"/>
    <dgm:cxn modelId="{CDA01C17-6EF9-40B1-9B91-4A94AC2276AE}" type="presOf" srcId="{52DBA572-A59F-40EA-BDB5-52EF1C3CA7F9}" destId="{EBA0CF46-2D34-4E6D-B4C9-A594938F165D}" srcOrd="0" destOrd="0" presId="urn:microsoft.com/office/officeart/2008/layout/LinedList"/>
    <dgm:cxn modelId="{402185D9-04EA-4586-85A3-C65B499E50B9}" type="presOf" srcId="{4B7C6171-703D-48F4-AECA-71E9A13E5C82}" destId="{858C0AD1-6CD2-4450-98BA-32A446B92206}" srcOrd="0" destOrd="0" presId="urn:microsoft.com/office/officeart/2008/layout/LinedList"/>
    <dgm:cxn modelId="{F3B69577-3F65-4334-A11C-7E8D27CE6BED}" srcId="{00F891C5-C342-4D12-B3CE-A0DE1B91AF15}" destId="{72AE33A7-A418-42D1-A040-2A3C9709C111}" srcOrd="1" destOrd="0" parTransId="{2E7F223A-9C90-4818-9A3F-50136B15EC1B}" sibTransId="{30DF4170-86E8-4CA7-A6F9-A1D561313A69}"/>
    <dgm:cxn modelId="{4F114F2D-64D9-4121-A6C9-F3152C5822B6}" srcId="{00F891C5-C342-4D12-B3CE-A0DE1B91AF15}" destId="{52DBA572-A59F-40EA-BDB5-52EF1C3CA7F9}" srcOrd="2" destOrd="0" parTransId="{3B06D068-935C-4787-9500-CAA789F4BEAF}" sibTransId="{EB398111-23D9-41C8-87B1-0C707F8A0C15}"/>
    <dgm:cxn modelId="{2604C986-D9EC-4253-9323-23B1C2AA099C}" srcId="{00F891C5-C342-4D12-B3CE-A0DE1B91AF15}" destId="{4B7C6171-703D-48F4-AECA-71E9A13E5C82}" srcOrd="0" destOrd="0" parTransId="{2193F14F-623E-4139-BBDC-66893CAA9F05}" sibTransId="{C8E18182-9005-458F-B031-C531BBB08661}"/>
    <dgm:cxn modelId="{F43AE0B5-5041-4DC6-B25D-0803E89F5B42}" type="presOf" srcId="{72AE33A7-A418-42D1-A040-2A3C9709C111}" destId="{A6FA4383-99F1-42A0-B626-D591A194BF6A}" srcOrd="0" destOrd="0" presId="urn:microsoft.com/office/officeart/2008/layout/LinedList"/>
    <dgm:cxn modelId="{63CFCDEA-F0D2-4603-A31D-312993CE397E}" type="presParOf" srcId="{A385D01D-CAF3-4EA3-BB7F-A921DCD2A3EC}" destId="{F7175DC6-F2EA-40B1-B313-8B27D46FB875}" srcOrd="0" destOrd="0" presId="urn:microsoft.com/office/officeart/2008/layout/LinedList"/>
    <dgm:cxn modelId="{E06DF96F-6337-4365-B018-6B4955FAD691}" type="presParOf" srcId="{A385D01D-CAF3-4EA3-BB7F-A921DCD2A3EC}" destId="{BABF2C84-7932-4BEC-B217-1D4908034A3F}" srcOrd="1" destOrd="0" presId="urn:microsoft.com/office/officeart/2008/layout/LinedList"/>
    <dgm:cxn modelId="{88EBEE96-A21E-4585-925D-F6E8F5B6C2CC}" type="presParOf" srcId="{BABF2C84-7932-4BEC-B217-1D4908034A3F}" destId="{858C0AD1-6CD2-4450-98BA-32A446B92206}" srcOrd="0" destOrd="0" presId="urn:microsoft.com/office/officeart/2008/layout/LinedList"/>
    <dgm:cxn modelId="{DF2F8785-5AF7-4AAC-8CBE-0927B440024B}" type="presParOf" srcId="{BABF2C84-7932-4BEC-B217-1D4908034A3F}" destId="{57949986-269F-4864-9DB7-2B3EDC9C5022}" srcOrd="1" destOrd="0" presId="urn:microsoft.com/office/officeart/2008/layout/LinedList"/>
    <dgm:cxn modelId="{18FC48A5-408E-453F-9089-88852BCD0678}" type="presParOf" srcId="{A385D01D-CAF3-4EA3-BB7F-A921DCD2A3EC}" destId="{99E848CD-64C7-46FA-B05E-2116242E48C8}" srcOrd="2" destOrd="0" presId="urn:microsoft.com/office/officeart/2008/layout/LinedList"/>
    <dgm:cxn modelId="{003F412F-F6B5-429E-BBC8-15E8BF6A5370}" type="presParOf" srcId="{A385D01D-CAF3-4EA3-BB7F-A921DCD2A3EC}" destId="{6D0A7AB1-037A-466E-867C-F0F2284E040E}" srcOrd="3" destOrd="0" presId="urn:microsoft.com/office/officeart/2008/layout/LinedList"/>
    <dgm:cxn modelId="{429AA8F2-791B-4AE1-B2C2-B8DC86B3D1A0}" type="presParOf" srcId="{6D0A7AB1-037A-466E-867C-F0F2284E040E}" destId="{A6FA4383-99F1-42A0-B626-D591A194BF6A}" srcOrd="0" destOrd="0" presId="urn:microsoft.com/office/officeart/2008/layout/LinedList"/>
    <dgm:cxn modelId="{C0BFAC91-7C49-40D6-8615-91CEFFCBA41D}" type="presParOf" srcId="{6D0A7AB1-037A-466E-867C-F0F2284E040E}" destId="{886CFFCE-527C-437E-8D04-87B5830AAFEF}" srcOrd="1" destOrd="0" presId="urn:microsoft.com/office/officeart/2008/layout/LinedList"/>
    <dgm:cxn modelId="{BAB8C789-0093-42A9-B786-570B26447556}" type="presParOf" srcId="{A385D01D-CAF3-4EA3-BB7F-A921DCD2A3EC}" destId="{E567EF97-EB85-440E-8089-AD528D46EF9E}" srcOrd="4" destOrd="0" presId="urn:microsoft.com/office/officeart/2008/layout/LinedList"/>
    <dgm:cxn modelId="{93F352CB-491C-493A-9C5D-E21859BA5AF9}" type="presParOf" srcId="{A385D01D-CAF3-4EA3-BB7F-A921DCD2A3EC}" destId="{67CE13ED-D56E-415A-9753-931BFFE4B79F}" srcOrd="5" destOrd="0" presId="urn:microsoft.com/office/officeart/2008/layout/LinedList"/>
    <dgm:cxn modelId="{78708FCA-2B7D-407F-BCF8-836700CD8516}" type="presParOf" srcId="{67CE13ED-D56E-415A-9753-931BFFE4B79F}" destId="{EBA0CF46-2D34-4E6D-B4C9-A594938F165D}" srcOrd="0" destOrd="0" presId="urn:microsoft.com/office/officeart/2008/layout/LinedList"/>
    <dgm:cxn modelId="{05C66473-EE7E-4DF3-B95A-EE607C8455C5}" type="presParOf" srcId="{67CE13ED-D56E-415A-9753-931BFFE4B79F}" destId="{1F9528F1-18E2-4E05-85EF-578035534CDC}" srcOrd="1" destOrd="0" presId="urn:microsoft.com/office/officeart/2008/layout/LinedList"/>
    <dgm:cxn modelId="{000EE726-68A5-442D-835A-53266983AB3C}" type="presParOf" srcId="{A385D01D-CAF3-4EA3-BB7F-A921DCD2A3EC}" destId="{6DF001EB-6C55-4956-BA2E-919CA88D4927}" srcOrd="6" destOrd="0" presId="urn:microsoft.com/office/officeart/2008/layout/LinedList"/>
    <dgm:cxn modelId="{9EA769A5-0A3C-40C5-B9FC-CB7B4404337F}" type="presParOf" srcId="{A385D01D-CAF3-4EA3-BB7F-A921DCD2A3EC}" destId="{8F4CEC32-1B77-43FC-A53D-C83194967AE9}" srcOrd="7" destOrd="0" presId="urn:microsoft.com/office/officeart/2008/layout/LinedList"/>
    <dgm:cxn modelId="{8428A26B-2478-4AAE-BC0E-C682A398BF5F}" type="presParOf" srcId="{8F4CEC32-1B77-43FC-A53D-C83194967AE9}" destId="{C07870EA-E91C-4035-9C33-5F2AD3AD4DCE}" srcOrd="0" destOrd="0" presId="urn:microsoft.com/office/officeart/2008/layout/LinedList"/>
    <dgm:cxn modelId="{7ADA0F75-CE3C-44AD-BE96-9386067EEB2C}" type="presParOf" srcId="{8F4CEC32-1B77-43FC-A53D-C83194967AE9}" destId="{C0F62C34-2668-439F-9D7E-2267DA89C469}" srcOrd="1" destOrd="0" presId="urn:microsoft.com/office/officeart/2008/layout/LinedList"/>
    <dgm:cxn modelId="{25CDAAB3-42BB-426C-AFA2-F14BCBEC679B}" type="presParOf" srcId="{A385D01D-CAF3-4EA3-BB7F-A921DCD2A3EC}" destId="{2B69B70C-06DE-4C85-8A4D-EFF22ADA3150}" srcOrd="8" destOrd="0" presId="urn:microsoft.com/office/officeart/2008/layout/LinedList"/>
    <dgm:cxn modelId="{44786700-FF5F-446F-95CA-1FE9095A9564}" type="presParOf" srcId="{A385D01D-CAF3-4EA3-BB7F-A921DCD2A3EC}" destId="{0FE6EE94-EF53-4FDC-A21F-6C14B1115D89}" srcOrd="9" destOrd="0" presId="urn:microsoft.com/office/officeart/2008/layout/LinedList"/>
    <dgm:cxn modelId="{38F5A408-909A-488C-BC08-009112638431}" type="presParOf" srcId="{0FE6EE94-EF53-4FDC-A21F-6C14B1115D89}" destId="{553B9DF0-A55F-40BD-86D8-A53CE4AE2BAC}" srcOrd="0" destOrd="0" presId="urn:microsoft.com/office/officeart/2008/layout/LinedList"/>
    <dgm:cxn modelId="{56C1DD69-0CF4-4BDF-A386-3467054698BA}" type="presParOf" srcId="{0FE6EE94-EF53-4FDC-A21F-6C14B1115D89}" destId="{3809DF25-D61C-4A19-B9E9-145E4A1FB3D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5476B8-3941-40B1-A86E-EF9E2705046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77236A-A9EA-440E-8A5D-27CA773A9491}">
      <dgm:prSet custT="1"/>
      <dgm:spPr/>
      <dgm:t>
        <a:bodyPr/>
        <a:lstStyle/>
        <a:p>
          <a:pPr algn="l" rtl="0"/>
          <a:endParaRPr lang="ru-RU" sz="3200" b="1" dirty="0" smtClean="0"/>
        </a:p>
        <a:p>
          <a:pPr algn="ctr" rtl="0"/>
          <a:r>
            <a:rPr lang="ru-RU" sz="3200" b="1" dirty="0" smtClean="0"/>
            <a:t>Задачи в сфере образования</a:t>
          </a:r>
          <a:r>
            <a:rPr lang="ru-RU" sz="3200" dirty="0" smtClean="0"/>
            <a:t/>
          </a:r>
          <a:br>
            <a:rPr lang="ru-RU" sz="3200" dirty="0" smtClean="0"/>
          </a:b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65F9F71D-AB2D-45D7-9F75-D3CC6A402D08}" type="parTrans" cxnId="{69CC4E60-2CF3-4626-A70E-F703D752D351}">
      <dgm:prSet/>
      <dgm:spPr/>
      <dgm:t>
        <a:bodyPr/>
        <a:lstStyle/>
        <a:p>
          <a:endParaRPr lang="ru-RU"/>
        </a:p>
      </dgm:t>
    </dgm:pt>
    <dgm:pt modelId="{A6DDC4E8-37AF-4500-AD5A-63136117911A}" type="sibTrans" cxnId="{69CC4E60-2CF3-4626-A70E-F703D752D351}">
      <dgm:prSet/>
      <dgm:spPr/>
      <dgm:t>
        <a:bodyPr/>
        <a:lstStyle/>
        <a:p>
          <a:endParaRPr lang="ru-RU"/>
        </a:p>
      </dgm:t>
    </dgm:pt>
    <dgm:pt modelId="{11CDBE2F-EB35-4229-8DCB-B0A550A8F8C5}" type="pres">
      <dgm:prSet presAssocID="{765476B8-3941-40B1-A86E-EF9E270504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DF9DBC-97AA-451F-956B-B2767A350382}" type="pres">
      <dgm:prSet presAssocID="{F777236A-A9EA-440E-8A5D-27CA773A9491}" presName="parentText" presStyleLbl="node1" presStyleIdx="0" presStyleCnt="1" custScaleY="1488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FDA743-B953-4543-BB7E-7813C92AC2F2}" type="presOf" srcId="{F777236A-A9EA-440E-8A5D-27CA773A9491}" destId="{38DF9DBC-97AA-451F-956B-B2767A350382}" srcOrd="0" destOrd="0" presId="urn:microsoft.com/office/officeart/2005/8/layout/vList2"/>
    <dgm:cxn modelId="{8678CBAE-0501-4732-BC5F-AED2CBE6A2BF}" type="presOf" srcId="{765476B8-3941-40B1-A86E-EF9E2705046F}" destId="{11CDBE2F-EB35-4229-8DCB-B0A550A8F8C5}" srcOrd="0" destOrd="0" presId="urn:microsoft.com/office/officeart/2005/8/layout/vList2"/>
    <dgm:cxn modelId="{69CC4E60-2CF3-4626-A70E-F703D752D351}" srcId="{765476B8-3941-40B1-A86E-EF9E2705046F}" destId="{F777236A-A9EA-440E-8A5D-27CA773A9491}" srcOrd="0" destOrd="0" parTransId="{65F9F71D-AB2D-45D7-9F75-D3CC6A402D08}" sibTransId="{A6DDC4E8-37AF-4500-AD5A-63136117911A}"/>
    <dgm:cxn modelId="{6E5BBE44-A18C-428D-8840-4491F9BC2CB3}" type="presParOf" srcId="{11CDBE2F-EB35-4229-8DCB-B0A550A8F8C5}" destId="{38DF9DBC-97AA-451F-956B-B2767A3503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299803-91D4-4C73-B686-4F2709E59F7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4AE3C7-118F-41DF-A92F-2AC3BA195625}">
      <dgm:prSet/>
      <dgm:spPr/>
      <dgm:t>
        <a:bodyPr/>
        <a:lstStyle/>
        <a:p>
          <a:pPr rtl="0"/>
          <a:r>
            <a:rPr lang="ru-RU" b="1" dirty="0" smtClean="0"/>
            <a:t>Формирование системы </a:t>
          </a:r>
          <a:r>
            <a:rPr lang="ru-RU" b="1" u="sng" dirty="0" smtClean="0"/>
            <a:t>непрерывного </a:t>
          </a:r>
          <a:r>
            <a:rPr lang="ru-RU" b="1" dirty="0" smtClean="0"/>
            <a:t>обновления работающими гражданами своих профессиональных знаний и приобретения ими новых профессиональных навыков</a:t>
          </a:r>
          <a:endParaRPr lang="ru-RU" dirty="0"/>
        </a:p>
      </dgm:t>
    </dgm:pt>
    <dgm:pt modelId="{0E6DB078-C160-4F28-9A82-DC7358100DF4}" type="parTrans" cxnId="{AF843CC6-36CC-43F1-A72F-470DDE689316}">
      <dgm:prSet/>
      <dgm:spPr/>
      <dgm:t>
        <a:bodyPr/>
        <a:lstStyle/>
        <a:p>
          <a:endParaRPr lang="ru-RU"/>
        </a:p>
      </dgm:t>
    </dgm:pt>
    <dgm:pt modelId="{DBE57DB6-CA74-408C-90D2-792D900B31FE}" type="sibTrans" cxnId="{AF843CC6-36CC-43F1-A72F-470DDE689316}">
      <dgm:prSet/>
      <dgm:spPr/>
      <dgm:t>
        <a:bodyPr/>
        <a:lstStyle/>
        <a:p>
          <a:endParaRPr lang="ru-RU"/>
        </a:p>
      </dgm:t>
    </dgm:pt>
    <dgm:pt modelId="{017ABDCA-B383-4B97-BA99-584F59027D86}">
      <dgm:prSet/>
      <dgm:spPr/>
      <dgm:t>
        <a:bodyPr/>
        <a:lstStyle/>
        <a:p>
          <a:pPr rtl="0"/>
          <a:r>
            <a:rPr lang="ru-RU" b="1" dirty="0" smtClean="0"/>
            <a:t>Создание условий для развития </a:t>
          </a:r>
          <a:r>
            <a:rPr lang="ru-RU" b="1" u="sng" dirty="0" smtClean="0"/>
            <a:t>наставничества</a:t>
          </a:r>
          <a:r>
            <a:rPr lang="ru-RU" b="1" dirty="0" smtClean="0"/>
            <a:t>, поддержки общественных инициатив и проектов, в том числе в сфере добровольчества</a:t>
          </a:r>
          <a:endParaRPr lang="ru-RU" dirty="0"/>
        </a:p>
      </dgm:t>
    </dgm:pt>
    <dgm:pt modelId="{06CD6C2A-D3B6-4EF0-AC81-F2EB219D113D}" type="parTrans" cxnId="{5C95E707-A7E1-4898-B34F-BBA0BF9D3B92}">
      <dgm:prSet/>
      <dgm:spPr/>
      <dgm:t>
        <a:bodyPr/>
        <a:lstStyle/>
        <a:p>
          <a:endParaRPr lang="ru-RU"/>
        </a:p>
      </dgm:t>
    </dgm:pt>
    <dgm:pt modelId="{3E85330B-DD99-4833-B494-9D11932FE684}" type="sibTrans" cxnId="{5C95E707-A7E1-4898-B34F-BBA0BF9D3B92}">
      <dgm:prSet/>
      <dgm:spPr/>
      <dgm:t>
        <a:bodyPr/>
        <a:lstStyle/>
        <a:p>
          <a:endParaRPr lang="ru-RU"/>
        </a:p>
      </dgm:t>
    </dgm:pt>
    <dgm:pt modelId="{CEF72104-8589-46B1-9F8F-71AC7E4A7740}">
      <dgm:prSet/>
      <dgm:spPr/>
      <dgm:t>
        <a:bodyPr/>
        <a:lstStyle/>
        <a:p>
          <a:pPr rtl="0"/>
          <a:r>
            <a:rPr lang="ru-RU" b="1" dirty="0" smtClean="0"/>
            <a:t>Формирование системы профессиональных конкурсов в целях предоставления возможностей для профессионального и карьерного роста</a:t>
          </a:r>
          <a:endParaRPr lang="ru-RU" dirty="0"/>
        </a:p>
      </dgm:t>
    </dgm:pt>
    <dgm:pt modelId="{6F7F8141-A225-4A82-83F9-B581228C7FF3}" type="parTrans" cxnId="{806AFA27-BF76-4553-84F4-BDC542C19562}">
      <dgm:prSet/>
      <dgm:spPr/>
      <dgm:t>
        <a:bodyPr/>
        <a:lstStyle/>
        <a:p>
          <a:endParaRPr lang="ru-RU"/>
        </a:p>
      </dgm:t>
    </dgm:pt>
    <dgm:pt modelId="{7E09D367-1635-44F5-97D4-4368AF226C2C}" type="sibTrans" cxnId="{806AFA27-BF76-4553-84F4-BDC542C19562}">
      <dgm:prSet/>
      <dgm:spPr/>
      <dgm:t>
        <a:bodyPr/>
        <a:lstStyle/>
        <a:p>
          <a:endParaRPr lang="ru-RU"/>
        </a:p>
      </dgm:t>
    </dgm:pt>
    <dgm:pt modelId="{6F5CDF85-66B6-4F6A-AD15-A3214BE99C34}" type="pres">
      <dgm:prSet presAssocID="{5B299803-91D4-4C73-B686-4F2709E59F7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534A662-D0EE-4A88-AD86-907E736D416B}" type="pres">
      <dgm:prSet presAssocID="{E34AE3C7-118F-41DF-A92F-2AC3BA195625}" presName="thickLine" presStyleLbl="alignNode1" presStyleIdx="0" presStyleCnt="3"/>
      <dgm:spPr/>
    </dgm:pt>
    <dgm:pt modelId="{BBCFF894-10E9-4292-99DE-613A4BA8B344}" type="pres">
      <dgm:prSet presAssocID="{E34AE3C7-118F-41DF-A92F-2AC3BA195625}" presName="horz1" presStyleCnt="0"/>
      <dgm:spPr/>
    </dgm:pt>
    <dgm:pt modelId="{F43C1DB4-212B-407A-9E31-5730942B0A46}" type="pres">
      <dgm:prSet presAssocID="{E34AE3C7-118F-41DF-A92F-2AC3BA195625}" presName="tx1" presStyleLbl="revTx" presStyleIdx="0" presStyleCnt="3"/>
      <dgm:spPr/>
      <dgm:t>
        <a:bodyPr/>
        <a:lstStyle/>
        <a:p>
          <a:endParaRPr lang="ru-RU"/>
        </a:p>
      </dgm:t>
    </dgm:pt>
    <dgm:pt modelId="{08E367B0-26E1-4337-B1A2-D2B0C9B4486C}" type="pres">
      <dgm:prSet presAssocID="{E34AE3C7-118F-41DF-A92F-2AC3BA195625}" presName="vert1" presStyleCnt="0"/>
      <dgm:spPr/>
    </dgm:pt>
    <dgm:pt modelId="{9FD58405-AAAA-4114-BA94-ABB2F4E869AE}" type="pres">
      <dgm:prSet presAssocID="{017ABDCA-B383-4B97-BA99-584F59027D86}" presName="thickLine" presStyleLbl="alignNode1" presStyleIdx="1" presStyleCnt="3"/>
      <dgm:spPr/>
    </dgm:pt>
    <dgm:pt modelId="{C1C07A56-D212-4AA8-8392-838EFC79B46F}" type="pres">
      <dgm:prSet presAssocID="{017ABDCA-B383-4B97-BA99-584F59027D86}" presName="horz1" presStyleCnt="0"/>
      <dgm:spPr/>
    </dgm:pt>
    <dgm:pt modelId="{C291828F-DC86-4E3D-B616-9E7BEBE09973}" type="pres">
      <dgm:prSet presAssocID="{017ABDCA-B383-4B97-BA99-584F59027D86}" presName="tx1" presStyleLbl="revTx" presStyleIdx="1" presStyleCnt="3" custScaleX="99749"/>
      <dgm:spPr/>
      <dgm:t>
        <a:bodyPr/>
        <a:lstStyle/>
        <a:p>
          <a:endParaRPr lang="ru-RU"/>
        </a:p>
      </dgm:t>
    </dgm:pt>
    <dgm:pt modelId="{4FDB362E-543E-4ADF-B7DA-76042C181E1A}" type="pres">
      <dgm:prSet presAssocID="{017ABDCA-B383-4B97-BA99-584F59027D86}" presName="vert1" presStyleCnt="0"/>
      <dgm:spPr/>
    </dgm:pt>
    <dgm:pt modelId="{FDFD6D66-62C8-4CAE-A586-6EF509DB25AC}" type="pres">
      <dgm:prSet presAssocID="{CEF72104-8589-46B1-9F8F-71AC7E4A7740}" presName="thickLine" presStyleLbl="alignNode1" presStyleIdx="2" presStyleCnt="3"/>
      <dgm:spPr/>
    </dgm:pt>
    <dgm:pt modelId="{8688EA26-D117-40CC-B79E-933BB1791E46}" type="pres">
      <dgm:prSet presAssocID="{CEF72104-8589-46B1-9F8F-71AC7E4A7740}" presName="horz1" presStyleCnt="0"/>
      <dgm:spPr/>
    </dgm:pt>
    <dgm:pt modelId="{DEA1CAE7-9C03-410F-A39E-3E113855729B}" type="pres">
      <dgm:prSet presAssocID="{CEF72104-8589-46B1-9F8F-71AC7E4A7740}" presName="tx1" presStyleLbl="revTx" presStyleIdx="2" presStyleCnt="3"/>
      <dgm:spPr/>
      <dgm:t>
        <a:bodyPr/>
        <a:lstStyle/>
        <a:p>
          <a:endParaRPr lang="ru-RU"/>
        </a:p>
      </dgm:t>
    </dgm:pt>
    <dgm:pt modelId="{56BC1DD9-55A7-487D-9D9C-070F7E4FFFE6}" type="pres">
      <dgm:prSet presAssocID="{CEF72104-8589-46B1-9F8F-71AC7E4A7740}" presName="vert1" presStyleCnt="0"/>
      <dgm:spPr/>
    </dgm:pt>
  </dgm:ptLst>
  <dgm:cxnLst>
    <dgm:cxn modelId="{E0AC6B4B-918D-4C48-B827-F970A15A9C9E}" type="presOf" srcId="{CEF72104-8589-46B1-9F8F-71AC7E4A7740}" destId="{DEA1CAE7-9C03-410F-A39E-3E113855729B}" srcOrd="0" destOrd="0" presId="urn:microsoft.com/office/officeart/2008/layout/LinedList"/>
    <dgm:cxn modelId="{5C95E707-A7E1-4898-B34F-BBA0BF9D3B92}" srcId="{5B299803-91D4-4C73-B686-4F2709E59F77}" destId="{017ABDCA-B383-4B97-BA99-584F59027D86}" srcOrd="1" destOrd="0" parTransId="{06CD6C2A-D3B6-4EF0-AC81-F2EB219D113D}" sibTransId="{3E85330B-DD99-4833-B494-9D11932FE684}"/>
    <dgm:cxn modelId="{AA4E7BBD-4BFA-4244-9D11-0B46C66B0A67}" type="presOf" srcId="{017ABDCA-B383-4B97-BA99-584F59027D86}" destId="{C291828F-DC86-4E3D-B616-9E7BEBE09973}" srcOrd="0" destOrd="0" presId="urn:microsoft.com/office/officeart/2008/layout/LinedList"/>
    <dgm:cxn modelId="{806AFA27-BF76-4553-84F4-BDC542C19562}" srcId="{5B299803-91D4-4C73-B686-4F2709E59F77}" destId="{CEF72104-8589-46B1-9F8F-71AC7E4A7740}" srcOrd="2" destOrd="0" parTransId="{6F7F8141-A225-4A82-83F9-B581228C7FF3}" sibTransId="{7E09D367-1635-44F5-97D4-4368AF226C2C}"/>
    <dgm:cxn modelId="{AF843CC6-36CC-43F1-A72F-470DDE689316}" srcId="{5B299803-91D4-4C73-B686-4F2709E59F77}" destId="{E34AE3C7-118F-41DF-A92F-2AC3BA195625}" srcOrd="0" destOrd="0" parTransId="{0E6DB078-C160-4F28-9A82-DC7358100DF4}" sibTransId="{DBE57DB6-CA74-408C-90D2-792D900B31FE}"/>
    <dgm:cxn modelId="{EC503470-469E-45F1-90EE-F61F3D1F3FBC}" type="presOf" srcId="{E34AE3C7-118F-41DF-A92F-2AC3BA195625}" destId="{F43C1DB4-212B-407A-9E31-5730942B0A46}" srcOrd="0" destOrd="0" presId="urn:microsoft.com/office/officeart/2008/layout/LinedList"/>
    <dgm:cxn modelId="{85568DB5-50CE-43B1-BD0F-D0FABAD35897}" type="presOf" srcId="{5B299803-91D4-4C73-B686-4F2709E59F77}" destId="{6F5CDF85-66B6-4F6A-AD15-A3214BE99C34}" srcOrd="0" destOrd="0" presId="urn:microsoft.com/office/officeart/2008/layout/LinedList"/>
    <dgm:cxn modelId="{7E2A0B27-ABEB-4AAA-A682-2EAC9BE78F51}" type="presParOf" srcId="{6F5CDF85-66B6-4F6A-AD15-A3214BE99C34}" destId="{0534A662-D0EE-4A88-AD86-907E736D416B}" srcOrd="0" destOrd="0" presId="urn:microsoft.com/office/officeart/2008/layout/LinedList"/>
    <dgm:cxn modelId="{888C9F0C-C7C3-42D8-8DEE-3B29BC3912A0}" type="presParOf" srcId="{6F5CDF85-66B6-4F6A-AD15-A3214BE99C34}" destId="{BBCFF894-10E9-4292-99DE-613A4BA8B344}" srcOrd="1" destOrd="0" presId="urn:microsoft.com/office/officeart/2008/layout/LinedList"/>
    <dgm:cxn modelId="{38B89CC5-F929-4C17-9390-CD2663069945}" type="presParOf" srcId="{BBCFF894-10E9-4292-99DE-613A4BA8B344}" destId="{F43C1DB4-212B-407A-9E31-5730942B0A46}" srcOrd="0" destOrd="0" presId="urn:microsoft.com/office/officeart/2008/layout/LinedList"/>
    <dgm:cxn modelId="{FF11E85B-9A87-4205-90F8-B55FB48B0715}" type="presParOf" srcId="{BBCFF894-10E9-4292-99DE-613A4BA8B344}" destId="{08E367B0-26E1-4337-B1A2-D2B0C9B4486C}" srcOrd="1" destOrd="0" presId="urn:microsoft.com/office/officeart/2008/layout/LinedList"/>
    <dgm:cxn modelId="{D8DD0D6B-00A6-49B6-82DE-760D4A41AE6A}" type="presParOf" srcId="{6F5CDF85-66B6-4F6A-AD15-A3214BE99C34}" destId="{9FD58405-AAAA-4114-BA94-ABB2F4E869AE}" srcOrd="2" destOrd="0" presId="urn:microsoft.com/office/officeart/2008/layout/LinedList"/>
    <dgm:cxn modelId="{79A430D2-7D50-4C11-A7C8-03E81F2BB613}" type="presParOf" srcId="{6F5CDF85-66B6-4F6A-AD15-A3214BE99C34}" destId="{C1C07A56-D212-4AA8-8392-838EFC79B46F}" srcOrd="3" destOrd="0" presId="urn:microsoft.com/office/officeart/2008/layout/LinedList"/>
    <dgm:cxn modelId="{FD3452EC-F8F7-4D04-B185-666716F8CDB9}" type="presParOf" srcId="{C1C07A56-D212-4AA8-8392-838EFC79B46F}" destId="{C291828F-DC86-4E3D-B616-9E7BEBE09973}" srcOrd="0" destOrd="0" presId="urn:microsoft.com/office/officeart/2008/layout/LinedList"/>
    <dgm:cxn modelId="{F128F84E-0EB3-4D75-B517-2A77D89377CE}" type="presParOf" srcId="{C1C07A56-D212-4AA8-8392-838EFC79B46F}" destId="{4FDB362E-543E-4ADF-B7DA-76042C181E1A}" srcOrd="1" destOrd="0" presId="urn:microsoft.com/office/officeart/2008/layout/LinedList"/>
    <dgm:cxn modelId="{E9F1ACA2-056E-4CFD-9F3D-4F7F7715A50D}" type="presParOf" srcId="{6F5CDF85-66B6-4F6A-AD15-A3214BE99C34}" destId="{FDFD6D66-62C8-4CAE-A586-6EF509DB25AC}" srcOrd="4" destOrd="0" presId="urn:microsoft.com/office/officeart/2008/layout/LinedList"/>
    <dgm:cxn modelId="{19EC3C1D-0D48-4081-B2E8-450885E24ED0}" type="presParOf" srcId="{6F5CDF85-66B6-4F6A-AD15-A3214BE99C34}" destId="{8688EA26-D117-40CC-B79E-933BB1791E46}" srcOrd="5" destOrd="0" presId="urn:microsoft.com/office/officeart/2008/layout/LinedList"/>
    <dgm:cxn modelId="{5F528E2E-2624-420B-B14F-448B32CD0781}" type="presParOf" srcId="{8688EA26-D117-40CC-B79E-933BB1791E46}" destId="{DEA1CAE7-9C03-410F-A39E-3E113855729B}" srcOrd="0" destOrd="0" presId="urn:microsoft.com/office/officeart/2008/layout/LinedList"/>
    <dgm:cxn modelId="{19E162BD-CCEE-45AC-8D1B-E64B815EACE4}" type="presParOf" srcId="{8688EA26-D117-40CC-B79E-933BB1791E46}" destId="{56BC1DD9-55A7-487D-9D9C-070F7E4FFFE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6A3B6-AA9E-43EF-8DBF-037E519287FF}">
      <dsp:nvSpPr>
        <dsp:cNvPr id="0" name=""/>
        <dsp:cNvSpPr/>
      </dsp:nvSpPr>
      <dsp:spPr>
        <a:xfrm>
          <a:off x="0" y="142607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Национальный проект в сфере образования</a:t>
          </a:r>
          <a:endParaRPr lang="ru-RU" sz="3200" kern="1200" dirty="0"/>
        </a:p>
      </dsp:txBody>
      <dsp:txXfrm>
        <a:off x="37467" y="180074"/>
        <a:ext cx="8154666" cy="6925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249E4-DC7B-4020-AF83-86F97EFC1F87}">
      <dsp:nvSpPr>
        <dsp:cNvPr id="0" name=""/>
        <dsp:cNvSpPr/>
      </dsp:nvSpPr>
      <dsp:spPr>
        <a:xfrm>
          <a:off x="0" y="153"/>
          <a:ext cx="8229600" cy="8637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Задачи в сфере образования</a:t>
          </a: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42167" y="42320"/>
        <a:ext cx="8145266" cy="7794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75DC6-F2EA-40B1-B313-8B27D46FB875}">
      <dsp:nvSpPr>
        <dsp:cNvPr id="0" name=""/>
        <dsp:cNvSpPr/>
      </dsp:nvSpPr>
      <dsp:spPr>
        <a:xfrm>
          <a:off x="0" y="641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C0AD1-6CD2-4450-98BA-32A446B92206}">
      <dsp:nvSpPr>
        <dsp:cNvPr id="0" name=""/>
        <dsp:cNvSpPr/>
      </dsp:nvSpPr>
      <dsp:spPr>
        <a:xfrm>
          <a:off x="0" y="641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Внедрени</a:t>
          </a:r>
          <a:r>
            <a:rPr lang="ru-RU" sz="1800" kern="1200" dirty="0" smtClean="0"/>
            <a:t>е на уровнях основного общего и среднего общего образования новых методов обучения и воспитания, </a:t>
          </a:r>
          <a:r>
            <a:rPr lang="ru-RU" sz="1800" b="1" kern="1200" dirty="0" smtClean="0"/>
            <a:t>образовательных технологий, </a:t>
          </a:r>
          <a:r>
            <a:rPr lang="ru-RU" sz="1800" kern="1200" dirty="0" smtClean="0"/>
            <a:t>а также обновление содержания и — совершенствование методов обучения </a:t>
          </a:r>
          <a:r>
            <a:rPr lang="ru-RU" sz="1800" b="1" kern="1200" dirty="0" smtClean="0"/>
            <a:t>предметной области «Технология»;</a:t>
          </a:r>
          <a:endParaRPr lang="ru-RU" sz="1800" kern="1200" dirty="0"/>
        </a:p>
      </dsp:txBody>
      <dsp:txXfrm>
        <a:off x="0" y="641"/>
        <a:ext cx="8928992" cy="1051060"/>
      </dsp:txXfrm>
    </dsp:sp>
    <dsp:sp modelId="{99E848CD-64C7-46FA-B05E-2116242E48C8}">
      <dsp:nvSpPr>
        <dsp:cNvPr id="0" name=""/>
        <dsp:cNvSpPr/>
      </dsp:nvSpPr>
      <dsp:spPr>
        <a:xfrm>
          <a:off x="0" y="1051701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A4383-99F1-42A0-B626-D591A194BF6A}">
      <dsp:nvSpPr>
        <dsp:cNvPr id="0" name=""/>
        <dsp:cNvSpPr/>
      </dsp:nvSpPr>
      <dsp:spPr>
        <a:xfrm>
          <a:off x="0" y="1051701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Формирование эффективной системы выявления, поддержки и развития способностей и талантов у детей и молодежи и направленной на самоопределение и профессиональную ориентацию всех обучающихся</a:t>
          </a:r>
          <a:endParaRPr lang="ru-RU" sz="1800" kern="1200" dirty="0"/>
        </a:p>
      </dsp:txBody>
      <dsp:txXfrm>
        <a:off x="0" y="1051701"/>
        <a:ext cx="8928992" cy="1051060"/>
      </dsp:txXfrm>
    </dsp:sp>
    <dsp:sp modelId="{E567EF97-EB85-440E-8089-AD528D46EF9E}">
      <dsp:nvSpPr>
        <dsp:cNvPr id="0" name=""/>
        <dsp:cNvSpPr/>
      </dsp:nvSpPr>
      <dsp:spPr>
        <a:xfrm>
          <a:off x="0" y="2102761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0CF46-2D34-4E6D-B4C9-A594938F165D}">
      <dsp:nvSpPr>
        <dsp:cNvPr id="0" name=""/>
        <dsp:cNvSpPr/>
      </dsp:nvSpPr>
      <dsp:spPr>
        <a:xfrm>
          <a:off x="0" y="2102761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Создание условий для раннего развития детей в возрасте до трех лет, реализация программы психолого-педагогической и консультативной помощи родителям детей</a:t>
          </a:r>
          <a:endParaRPr lang="ru-RU" sz="1800" kern="1200"/>
        </a:p>
      </dsp:txBody>
      <dsp:txXfrm>
        <a:off x="0" y="2102761"/>
        <a:ext cx="8928992" cy="1051060"/>
      </dsp:txXfrm>
    </dsp:sp>
    <dsp:sp modelId="{6DF001EB-6C55-4956-BA2E-919CA88D4927}">
      <dsp:nvSpPr>
        <dsp:cNvPr id="0" name=""/>
        <dsp:cNvSpPr/>
      </dsp:nvSpPr>
      <dsp:spPr>
        <a:xfrm>
          <a:off x="0" y="3153822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70EA-E91C-4035-9C33-5F2AD3AD4DCE}">
      <dsp:nvSpPr>
        <dsp:cNvPr id="0" name=""/>
        <dsp:cNvSpPr/>
      </dsp:nvSpPr>
      <dsp:spPr>
        <a:xfrm>
          <a:off x="0" y="3153822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Создание современной и безопасной цифровой образовательной среды, обеспечивающей высокое качество и доступность образования всех видов и уровней</a:t>
          </a:r>
          <a:endParaRPr lang="ru-RU" sz="1800" kern="1200" dirty="0"/>
        </a:p>
      </dsp:txBody>
      <dsp:txXfrm>
        <a:off x="0" y="3153822"/>
        <a:ext cx="8928992" cy="1051060"/>
      </dsp:txXfrm>
    </dsp:sp>
    <dsp:sp modelId="{2B69B70C-06DE-4C85-8A4D-EFF22ADA3150}">
      <dsp:nvSpPr>
        <dsp:cNvPr id="0" name=""/>
        <dsp:cNvSpPr/>
      </dsp:nvSpPr>
      <dsp:spPr>
        <a:xfrm>
          <a:off x="0" y="4204882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B9DF0-A55F-40BD-86D8-A53CE4AE2BAC}">
      <dsp:nvSpPr>
        <dsp:cNvPr id="0" name=""/>
        <dsp:cNvSpPr/>
      </dsp:nvSpPr>
      <dsp:spPr>
        <a:xfrm>
          <a:off x="0" y="4204882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Внедрение национальной системы профессионального роста педагогических работников, охватывающей не менее 50 процентов учителей ОО</a:t>
          </a:r>
          <a:endParaRPr lang="ru-RU" sz="1800" kern="1200" dirty="0"/>
        </a:p>
      </dsp:txBody>
      <dsp:txXfrm>
        <a:off x="0" y="4204882"/>
        <a:ext cx="8928992" cy="1051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50107-B3AD-4933-8370-11D485B42E39}">
      <dsp:nvSpPr>
        <dsp:cNvPr id="0" name=""/>
        <dsp:cNvSpPr/>
      </dsp:nvSpPr>
      <dsp:spPr>
        <a:xfrm rot="5400000">
          <a:off x="-189489" y="221635"/>
          <a:ext cx="1263264" cy="8842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1" y="474289"/>
        <a:ext cx="884285" cy="378979"/>
      </dsp:txXfrm>
    </dsp:sp>
    <dsp:sp modelId="{D9DC8291-87DA-47E0-9082-521363724881}">
      <dsp:nvSpPr>
        <dsp:cNvPr id="0" name=""/>
        <dsp:cNvSpPr/>
      </dsp:nvSpPr>
      <dsp:spPr>
        <a:xfrm rot="5400000">
          <a:off x="4212637" y="-3327618"/>
          <a:ext cx="883946" cy="75406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Обеспечение вхождения Российской Федерации в число 10 ведущих стран мира по качеству общего образования. Обеспечение глобальной конкурентоспособности российского образования</a:t>
          </a:r>
          <a:endParaRPr lang="ru-RU" sz="1800" b="1" kern="1200" dirty="0"/>
        </a:p>
      </dsp:txBody>
      <dsp:txXfrm rot="-5400000">
        <a:off x="884286" y="43884"/>
        <a:ext cx="7497499" cy="7976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C5839-C416-4DC0-B830-0DD337A8D723}">
      <dsp:nvSpPr>
        <dsp:cNvPr id="0" name=""/>
        <dsp:cNvSpPr/>
      </dsp:nvSpPr>
      <dsp:spPr>
        <a:xfrm rot="5400000">
          <a:off x="-204822" y="206157"/>
          <a:ext cx="1365481" cy="9558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-5400000">
        <a:off x="1" y="479252"/>
        <a:ext cx="955836" cy="409645"/>
      </dsp:txXfrm>
    </dsp:sp>
    <dsp:sp modelId="{31F0E1D0-CE25-47A3-B4B0-A4773789977A}">
      <dsp:nvSpPr>
        <dsp:cNvPr id="0" name=""/>
        <dsp:cNvSpPr/>
      </dsp:nvSpPr>
      <dsp:spPr>
        <a:xfrm rot="5400000">
          <a:off x="3778553" y="-2822716"/>
          <a:ext cx="887562" cy="6532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Воспитание гармонично развитых и социально-ответственных личностей на основе духовно-нравственных ценностей</a:t>
          </a:r>
          <a:endParaRPr lang="ru-RU" sz="2000" kern="1200" dirty="0"/>
        </a:p>
      </dsp:txBody>
      <dsp:txXfrm rot="-5400000">
        <a:off x="955837" y="43327"/>
        <a:ext cx="6489668" cy="8009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D2A28-C47B-4D62-A446-7085C66FCAA8}">
      <dsp:nvSpPr>
        <dsp:cNvPr id="0" name=""/>
        <dsp:cNvSpPr/>
      </dsp:nvSpPr>
      <dsp:spPr>
        <a:xfrm>
          <a:off x="0" y="7559"/>
          <a:ext cx="8229600" cy="11278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Национальный проект в сфере образования</a:t>
          </a:r>
          <a:r>
            <a:rPr lang="ru-RU" sz="2800" kern="1200" dirty="0" smtClean="0"/>
            <a:t/>
          </a:r>
          <a:br>
            <a:rPr lang="ru-RU" sz="2800" kern="1200" dirty="0" smtClean="0"/>
          </a:br>
          <a:endParaRPr lang="ru-RU" sz="2800" kern="1200" dirty="0"/>
        </a:p>
      </dsp:txBody>
      <dsp:txXfrm>
        <a:off x="55059" y="62618"/>
        <a:ext cx="8119482" cy="10177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B485C-2318-4358-AD1A-AC35D9DF96E8}">
      <dsp:nvSpPr>
        <dsp:cNvPr id="0" name=""/>
        <dsp:cNvSpPr/>
      </dsp:nvSpPr>
      <dsp:spPr>
        <a:xfrm>
          <a:off x="3560408" y="1728187"/>
          <a:ext cx="1879369" cy="1447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Федеральные проекты</a:t>
          </a:r>
          <a:endParaRPr lang="ru-RU" sz="2000" kern="1200" dirty="0"/>
        </a:p>
      </dsp:txBody>
      <dsp:txXfrm>
        <a:off x="3631062" y="1798841"/>
        <a:ext cx="1738061" cy="1306052"/>
      </dsp:txXfrm>
    </dsp:sp>
    <dsp:sp modelId="{B1EA2C05-CE3F-4635-BE5B-2DA0DAE77943}">
      <dsp:nvSpPr>
        <dsp:cNvPr id="0" name=""/>
        <dsp:cNvSpPr/>
      </dsp:nvSpPr>
      <dsp:spPr>
        <a:xfrm rot="16092364">
          <a:off x="4123285" y="1384963"/>
          <a:ext cx="6867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6783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9EF3A-65D7-4FE9-A6E5-8A2D52A90412}">
      <dsp:nvSpPr>
        <dsp:cNvPr id="0" name=""/>
        <dsp:cNvSpPr/>
      </dsp:nvSpPr>
      <dsp:spPr>
        <a:xfrm>
          <a:off x="3576986" y="72008"/>
          <a:ext cx="1727509" cy="969731"/>
        </a:xfrm>
        <a:prstGeom prst="roundRect">
          <a:avLst/>
        </a:prstGeom>
        <a:gradFill rotWithShape="0">
          <a:gsLst>
            <a:gs pos="0">
              <a:schemeClr val="accent4">
                <a:hueOff val="-637824"/>
                <a:satOff val="3843"/>
                <a:lumOff val="308"/>
                <a:alphaOff val="0"/>
                <a:shade val="51000"/>
                <a:satMod val="130000"/>
              </a:schemeClr>
            </a:gs>
            <a:gs pos="80000">
              <a:schemeClr val="accent4">
                <a:hueOff val="-637824"/>
                <a:satOff val="3843"/>
                <a:lumOff val="308"/>
                <a:alphaOff val="0"/>
                <a:shade val="93000"/>
                <a:satMod val="130000"/>
              </a:schemeClr>
            </a:gs>
            <a:gs pos="100000">
              <a:schemeClr val="accent4">
                <a:hueOff val="-637824"/>
                <a:satOff val="3843"/>
                <a:lumOff val="3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Современная школа</a:t>
          </a:r>
          <a:endParaRPr lang="ru-RU" sz="1800" kern="1200" dirty="0"/>
        </a:p>
      </dsp:txBody>
      <dsp:txXfrm>
        <a:off x="3624324" y="119346"/>
        <a:ext cx="1632833" cy="875055"/>
      </dsp:txXfrm>
    </dsp:sp>
    <dsp:sp modelId="{E16CAF27-026D-4F62-918F-EE29D8B4EA3A}">
      <dsp:nvSpPr>
        <dsp:cNvPr id="0" name=""/>
        <dsp:cNvSpPr/>
      </dsp:nvSpPr>
      <dsp:spPr>
        <a:xfrm rot="19904093">
          <a:off x="5405021" y="1808600"/>
          <a:ext cx="5829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2986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98BBF-1EBF-41C0-9004-6C6CF6873104}">
      <dsp:nvSpPr>
        <dsp:cNvPr id="0" name=""/>
        <dsp:cNvSpPr/>
      </dsp:nvSpPr>
      <dsp:spPr>
        <a:xfrm>
          <a:off x="5953251" y="720084"/>
          <a:ext cx="1731999" cy="969731"/>
        </a:xfrm>
        <a:prstGeom prst="roundRect">
          <a:avLst/>
        </a:prstGeom>
        <a:gradFill rotWithShape="0">
          <a:gsLst>
            <a:gs pos="0">
              <a:schemeClr val="accent4">
                <a:hueOff val="-1275649"/>
                <a:satOff val="7685"/>
                <a:lumOff val="616"/>
                <a:alphaOff val="0"/>
                <a:shade val="51000"/>
                <a:satMod val="130000"/>
              </a:schemeClr>
            </a:gs>
            <a:gs pos="80000">
              <a:schemeClr val="accent4">
                <a:hueOff val="-1275649"/>
                <a:satOff val="7685"/>
                <a:lumOff val="616"/>
                <a:alphaOff val="0"/>
                <a:shade val="93000"/>
                <a:satMod val="130000"/>
              </a:schemeClr>
            </a:gs>
            <a:gs pos="100000">
              <a:schemeClr val="accent4">
                <a:hueOff val="-1275649"/>
                <a:satOff val="7685"/>
                <a:lumOff val="6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Успех каждого ребенка</a:t>
          </a:r>
          <a:endParaRPr lang="ru-RU" sz="1800" kern="1200" dirty="0"/>
        </a:p>
      </dsp:txBody>
      <dsp:txXfrm>
        <a:off x="6000589" y="767422"/>
        <a:ext cx="1637323" cy="875055"/>
      </dsp:txXfrm>
    </dsp:sp>
    <dsp:sp modelId="{898A0758-3F37-443B-8B11-1F506C3436FE}">
      <dsp:nvSpPr>
        <dsp:cNvPr id="0" name=""/>
        <dsp:cNvSpPr/>
      </dsp:nvSpPr>
      <dsp:spPr>
        <a:xfrm rot="590431">
          <a:off x="5434642" y="2674508"/>
          <a:ext cx="6979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982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DCE42-D459-4ED3-ADE0-DCA1F311723E}">
      <dsp:nvSpPr>
        <dsp:cNvPr id="0" name=""/>
        <dsp:cNvSpPr/>
      </dsp:nvSpPr>
      <dsp:spPr>
        <a:xfrm>
          <a:off x="6127490" y="2304259"/>
          <a:ext cx="1685364" cy="1152128"/>
        </a:xfrm>
        <a:prstGeom prst="roundRect">
          <a:avLst/>
        </a:prstGeom>
        <a:gradFill rotWithShape="0">
          <a:gsLst>
            <a:gs pos="0">
              <a:schemeClr val="accent4">
                <a:hueOff val="-1913473"/>
                <a:satOff val="11528"/>
                <a:lumOff val="924"/>
                <a:alphaOff val="0"/>
                <a:shade val="51000"/>
                <a:satMod val="130000"/>
              </a:schemeClr>
            </a:gs>
            <a:gs pos="80000">
              <a:schemeClr val="accent4">
                <a:hueOff val="-1913473"/>
                <a:satOff val="11528"/>
                <a:lumOff val="924"/>
                <a:alphaOff val="0"/>
                <a:shade val="93000"/>
                <a:satMod val="130000"/>
              </a:schemeClr>
            </a:gs>
            <a:gs pos="100000">
              <a:schemeClr val="accent4">
                <a:hueOff val="-1913473"/>
                <a:satOff val="11528"/>
                <a:lumOff val="9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Цифровая школа</a:t>
          </a:r>
          <a:endParaRPr lang="ru-RU" sz="1800" kern="1200" dirty="0"/>
        </a:p>
      </dsp:txBody>
      <dsp:txXfrm>
        <a:off x="6183732" y="2360501"/>
        <a:ext cx="1572880" cy="1039644"/>
      </dsp:txXfrm>
    </dsp:sp>
    <dsp:sp modelId="{84886A64-6BFD-409C-8B54-F0023105F24E}">
      <dsp:nvSpPr>
        <dsp:cNvPr id="0" name=""/>
        <dsp:cNvSpPr/>
      </dsp:nvSpPr>
      <dsp:spPr>
        <a:xfrm rot="2344204">
          <a:off x="5277838" y="3495986"/>
          <a:ext cx="10168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6827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ACA17-983F-4E86-A3F2-C0D91025D31D}">
      <dsp:nvSpPr>
        <dsp:cNvPr id="0" name=""/>
        <dsp:cNvSpPr/>
      </dsp:nvSpPr>
      <dsp:spPr>
        <a:xfrm>
          <a:off x="5953238" y="3816424"/>
          <a:ext cx="1649998" cy="969731"/>
        </a:xfrm>
        <a:prstGeom prst="roundRect">
          <a:avLst/>
        </a:prstGeom>
        <a:gradFill rotWithShape="0">
          <a:gsLst>
            <a:gs pos="0">
              <a:schemeClr val="accent4">
                <a:hueOff val="-2551297"/>
                <a:satOff val="15371"/>
                <a:lumOff val="1232"/>
                <a:alphaOff val="0"/>
                <a:shade val="51000"/>
                <a:satMod val="130000"/>
              </a:schemeClr>
            </a:gs>
            <a:gs pos="80000">
              <a:schemeClr val="accent4">
                <a:hueOff val="-2551297"/>
                <a:satOff val="15371"/>
                <a:lumOff val="1232"/>
                <a:alphaOff val="0"/>
                <a:shade val="93000"/>
                <a:satMod val="130000"/>
              </a:schemeClr>
            </a:gs>
            <a:gs pos="100000">
              <a:schemeClr val="accent4">
                <a:hueOff val="-2551297"/>
                <a:satOff val="15371"/>
                <a:lumOff val="12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Социальная активность</a:t>
          </a:r>
          <a:endParaRPr lang="ru-RU" sz="1800" kern="1200" dirty="0"/>
        </a:p>
      </dsp:txBody>
      <dsp:txXfrm>
        <a:off x="6000576" y="3863762"/>
        <a:ext cx="1555322" cy="875055"/>
      </dsp:txXfrm>
    </dsp:sp>
    <dsp:sp modelId="{CDDAD385-6914-4241-A508-DA425A0B910E}">
      <dsp:nvSpPr>
        <dsp:cNvPr id="0" name=""/>
        <dsp:cNvSpPr/>
      </dsp:nvSpPr>
      <dsp:spPr>
        <a:xfrm rot="5460745">
          <a:off x="4226149" y="3432128"/>
          <a:ext cx="5132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3241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D85AE-7FA9-4DA7-AEE5-177C3CFDC8EE}">
      <dsp:nvSpPr>
        <dsp:cNvPr id="0" name=""/>
        <dsp:cNvSpPr/>
      </dsp:nvSpPr>
      <dsp:spPr>
        <a:xfrm>
          <a:off x="3632410" y="3688709"/>
          <a:ext cx="1674513" cy="969731"/>
        </a:xfrm>
        <a:prstGeom prst="roundRect">
          <a:avLst/>
        </a:prstGeom>
        <a:gradFill rotWithShape="0">
          <a:gsLst>
            <a:gs pos="0">
              <a:schemeClr val="accent4">
                <a:hueOff val="-3189121"/>
                <a:satOff val="19214"/>
                <a:lumOff val="1540"/>
                <a:alphaOff val="0"/>
                <a:shade val="51000"/>
                <a:satMod val="130000"/>
              </a:schemeClr>
            </a:gs>
            <a:gs pos="80000">
              <a:schemeClr val="accent4">
                <a:hueOff val="-3189121"/>
                <a:satOff val="19214"/>
                <a:lumOff val="1540"/>
                <a:alphaOff val="0"/>
                <a:shade val="93000"/>
                <a:satMod val="130000"/>
              </a:schemeClr>
            </a:gs>
            <a:gs pos="100000">
              <a:schemeClr val="accent4">
                <a:hueOff val="-3189121"/>
                <a:satOff val="19214"/>
                <a:lumOff val="15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Новые возможности для каждого</a:t>
          </a:r>
          <a:endParaRPr lang="ru-RU" sz="1800" kern="1200" dirty="0"/>
        </a:p>
      </dsp:txBody>
      <dsp:txXfrm>
        <a:off x="3679748" y="3736047"/>
        <a:ext cx="1579837" cy="875055"/>
      </dsp:txXfrm>
    </dsp:sp>
    <dsp:sp modelId="{F2330C38-83F4-4FBB-BB91-2D2E7DC2A91F}">
      <dsp:nvSpPr>
        <dsp:cNvPr id="0" name=""/>
        <dsp:cNvSpPr/>
      </dsp:nvSpPr>
      <dsp:spPr>
        <a:xfrm rot="10294362">
          <a:off x="3119344" y="2623580"/>
          <a:ext cx="4434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3458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E2D28-F086-4601-B4F5-DC5162CF1D0F}">
      <dsp:nvSpPr>
        <dsp:cNvPr id="0" name=""/>
        <dsp:cNvSpPr/>
      </dsp:nvSpPr>
      <dsp:spPr>
        <a:xfrm>
          <a:off x="1183574" y="2232249"/>
          <a:ext cx="1938164" cy="1134799"/>
        </a:xfrm>
        <a:prstGeom prst="roundRect">
          <a:avLst/>
        </a:prstGeom>
        <a:gradFill rotWithShape="0">
          <a:gsLst>
            <a:gs pos="0">
              <a:schemeClr val="accent4">
                <a:hueOff val="-3826945"/>
                <a:satOff val="23056"/>
                <a:lumOff val="1848"/>
                <a:alphaOff val="0"/>
                <a:shade val="51000"/>
                <a:satMod val="130000"/>
              </a:schemeClr>
            </a:gs>
            <a:gs pos="80000">
              <a:schemeClr val="accent4">
                <a:hueOff val="-3826945"/>
                <a:satOff val="23056"/>
                <a:lumOff val="1848"/>
                <a:alphaOff val="0"/>
                <a:shade val="93000"/>
                <a:satMod val="130000"/>
              </a:schemeClr>
            </a:gs>
            <a:gs pos="100000">
              <a:schemeClr val="accent4">
                <a:hueOff val="-3826945"/>
                <a:satOff val="23056"/>
                <a:lumOff val="18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Молодые профессионалы</a:t>
          </a:r>
          <a:endParaRPr lang="ru-RU" sz="1800" kern="1200" dirty="0"/>
        </a:p>
      </dsp:txBody>
      <dsp:txXfrm>
        <a:off x="1238970" y="2287645"/>
        <a:ext cx="1827372" cy="1024007"/>
      </dsp:txXfrm>
    </dsp:sp>
    <dsp:sp modelId="{9639BA49-CAC4-4294-B18B-CCCA576A6CF7}">
      <dsp:nvSpPr>
        <dsp:cNvPr id="0" name=""/>
        <dsp:cNvSpPr/>
      </dsp:nvSpPr>
      <dsp:spPr>
        <a:xfrm rot="12676270">
          <a:off x="3089889" y="1749491"/>
          <a:ext cx="5073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7374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10D56-AABC-44C5-9454-69BF9BADF769}">
      <dsp:nvSpPr>
        <dsp:cNvPr id="0" name=""/>
        <dsp:cNvSpPr/>
      </dsp:nvSpPr>
      <dsp:spPr>
        <a:xfrm>
          <a:off x="1488762" y="648073"/>
          <a:ext cx="1679226" cy="969731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Учитель будущего</a:t>
          </a:r>
          <a:endParaRPr lang="ru-RU" sz="1800" kern="1200" dirty="0"/>
        </a:p>
      </dsp:txBody>
      <dsp:txXfrm>
        <a:off x="1536100" y="695411"/>
        <a:ext cx="1584550" cy="8750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249E4-DC7B-4020-AF83-86F97EFC1F87}">
      <dsp:nvSpPr>
        <dsp:cNvPr id="0" name=""/>
        <dsp:cNvSpPr/>
      </dsp:nvSpPr>
      <dsp:spPr>
        <a:xfrm>
          <a:off x="0" y="153"/>
          <a:ext cx="8229600" cy="8637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Задачи в сфере образования</a:t>
          </a: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42167" y="42320"/>
        <a:ext cx="8145266" cy="7794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75DC6-F2EA-40B1-B313-8B27D46FB875}">
      <dsp:nvSpPr>
        <dsp:cNvPr id="0" name=""/>
        <dsp:cNvSpPr/>
      </dsp:nvSpPr>
      <dsp:spPr>
        <a:xfrm>
          <a:off x="0" y="641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C0AD1-6CD2-4450-98BA-32A446B92206}">
      <dsp:nvSpPr>
        <dsp:cNvPr id="0" name=""/>
        <dsp:cNvSpPr/>
      </dsp:nvSpPr>
      <dsp:spPr>
        <a:xfrm>
          <a:off x="0" y="641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Внедрени</a:t>
          </a:r>
          <a:r>
            <a:rPr lang="ru-RU" sz="1800" kern="1200" dirty="0" smtClean="0"/>
            <a:t>е на уровнях основного общего и среднего общего образования новых методов обучения и воспитания, </a:t>
          </a:r>
          <a:r>
            <a:rPr lang="ru-RU" sz="1800" b="1" kern="1200" dirty="0" smtClean="0"/>
            <a:t>образовательных технологий, </a:t>
          </a:r>
          <a:r>
            <a:rPr lang="ru-RU" sz="1800" kern="1200" dirty="0" smtClean="0"/>
            <a:t>а также обновление содержания и — совершенствование методов обучения </a:t>
          </a:r>
          <a:r>
            <a:rPr lang="ru-RU" sz="1800" b="1" kern="1200" dirty="0" smtClean="0"/>
            <a:t>предметной области «Технология»;</a:t>
          </a:r>
          <a:endParaRPr lang="ru-RU" sz="1800" kern="1200" dirty="0"/>
        </a:p>
      </dsp:txBody>
      <dsp:txXfrm>
        <a:off x="0" y="641"/>
        <a:ext cx="8928992" cy="1051060"/>
      </dsp:txXfrm>
    </dsp:sp>
    <dsp:sp modelId="{99E848CD-64C7-46FA-B05E-2116242E48C8}">
      <dsp:nvSpPr>
        <dsp:cNvPr id="0" name=""/>
        <dsp:cNvSpPr/>
      </dsp:nvSpPr>
      <dsp:spPr>
        <a:xfrm>
          <a:off x="0" y="1051701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A4383-99F1-42A0-B626-D591A194BF6A}">
      <dsp:nvSpPr>
        <dsp:cNvPr id="0" name=""/>
        <dsp:cNvSpPr/>
      </dsp:nvSpPr>
      <dsp:spPr>
        <a:xfrm>
          <a:off x="0" y="1051701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Формирование эффективной системы выявления, поддержки и развития способностей и талантов у детей и молодежи и направленной на самоопределение и профессиональную ориентацию всех обучающихся</a:t>
          </a:r>
          <a:endParaRPr lang="ru-RU" sz="1800" kern="1200" dirty="0"/>
        </a:p>
      </dsp:txBody>
      <dsp:txXfrm>
        <a:off x="0" y="1051701"/>
        <a:ext cx="8928992" cy="1051060"/>
      </dsp:txXfrm>
    </dsp:sp>
    <dsp:sp modelId="{E567EF97-EB85-440E-8089-AD528D46EF9E}">
      <dsp:nvSpPr>
        <dsp:cNvPr id="0" name=""/>
        <dsp:cNvSpPr/>
      </dsp:nvSpPr>
      <dsp:spPr>
        <a:xfrm>
          <a:off x="0" y="2102761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0CF46-2D34-4E6D-B4C9-A594938F165D}">
      <dsp:nvSpPr>
        <dsp:cNvPr id="0" name=""/>
        <dsp:cNvSpPr/>
      </dsp:nvSpPr>
      <dsp:spPr>
        <a:xfrm>
          <a:off x="0" y="2102761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Создание условий для раннего развития детей в возрасте до трех лет, реализация программы психолого-педагогической и консультативной помощи родителям детей</a:t>
          </a:r>
          <a:endParaRPr lang="ru-RU" sz="1800" kern="1200"/>
        </a:p>
      </dsp:txBody>
      <dsp:txXfrm>
        <a:off x="0" y="2102761"/>
        <a:ext cx="8928992" cy="1051060"/>
      </dsp:txXfrm>
    </dsp:sp>
    <dsp:sp modelId="{6DF001EB-6C55-4956-BA2E-919CA88D4927}">
      <dsp:nvSpPr>
        <dsp:cNvPr id="0" name=""/>
        <dsp:cNvSpPr/>
      </dsp:nvSpPr>
      <dsp:spPr>
        <a:xfrm>
          <a:off x="0" y="3153822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70EA-E91C-4035-9C33-5F2AD3AD4DCE}">
      <dsp:nvSpPr>
        <dsp:cNvPr id="0" name=""/>
        <dsp:cNvSpPr/>
      </dsp:nvSpPr>
      <dsp:spPr>
        <a:xfrm>
          <a:off x="0" y="3153822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Создание современной и безопасной цифровой образовательной среды, обеспечивающей высокое качество и доступность образования всех видов и уровней</a:t>
          </a:r>
          <a:endParaRPr lang="ru-RU" sz="1800" kern="1200" dirty="0"/>
        </a:p>
      </dsp:txBody>
      <dsp:txXfrm>
        <a:off x="0" y="3153822"/>
        <a:ext cx="8928992" cy="1051060"/>
      </dsp:txXfrm>
    </dsp:sp>
    <dsp:sp modelId="{2B69B70C-06DE-4C85-8A4D-EFF22ADA3150}">
      <dsp:nvSpPr>
        <dsp:cNvPr id="0" name=""/>
        <dsp:cNvSpPr/>
      </dsp:nvSpPr>
      <dsp:spPr>
        <a:xfrm>
          <a:off x="0" y="4204882"/>
          <a:ext cx="8928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B9DF0-A55F-40BD-86D8-A53CE4AE2BAC}">
      <dsp:nvSpPr>
        <dsp:cNvPr id="0" name=""/>
        <dsp:cNvSpPr/>
      </dsp:nvSpPr>
      <dsp:spPr>
        <a:xfrm>
          <a:off x="0" y="4204882"/>
          <a:ext cx="8928992" cy="1051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Внедрение национальной системы профессионального роста педагогических работников, охватывающей не менее 50 процентов учителей ОО</a:t>
          </a:r>
          <a:endParaRPr lang="ru-RU" sz="1800" kern="1200" dirty="0"/>
        </a:p>
      </dsp:txBody>
      <dsp:txXfrm>
        <a:off x="0" y="4204882"/>
        <a:ext cx="8928992" cy="10510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F9DBC-97AA-451F-956B-B2767A350382}">
      <dsp:nvSpPr>
        <dsp:cNvPr id="0" name=""/>
        <dsp:cNvSpPr/>
      </dsp:nvSpPr>
      <dsp:spPr>
        <a:xfrm>
          <a:off x="0" y="450"/>
          <a:ext cx="8229600" cy="9212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Задачи в сфере образования</a:t>
          </a:r>
          <a:r>
            <a:rPr lang="ru-RU" sz="3200" kern="1200" dirty="0" smtClean="0"/>
            <a:t/>
          </a:r>
          <a:br>
            <a:rPr lang="ru-RU" sz="3200" kern="1200" dirty="0" smtClean="0"/>
          </a:b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44970" y="45420"/>
        <a:ext cx="8139660" cy="8312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4A662-D0EE-4A88-AD86-907E736D416B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C1DB4-212B-407A-9E31-5730942B0A46}">
      <dsp:nvSpPr>
        <dsp:cNvPr id="0" name=""/>
        <dsp:cNvSpPr/>
      </dsp:nvSpPr>
      <dsp:spPr>
        <a:xfrm>
          <a:off x="0" y="2209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Формирование системы </a:t>
          </a:r>
          <a:r>
            <a:rPr lang="ru-RU" sz="2300" b="1" u="sng" kern="1200" dirty="0" smtClean="0"/>
            <a:t>непрерывного </a:t>
          </a:r>
          <a:r>
            <a:rPr lang="ru-RU" sz="2300" b="1" kern="1200" dirty="0" smtClean="0"/>
            <a:t>обновления работающими гражданами своих профессиональных знаний и приобретения ими новых профессиональных навыков</a:t>
          </a:r>
          <a:endParaRPr lang="ru-RU" sz="2300" kern="1200" dirty="0"/>
        </a:p>
      </dsp:txBody>
      <dsp:txXfrm>
        <a:off x="0" y="2209"/>
        <a:ext cx="8229600" cy="1507181"/>
      </dsp:txXfrm>
    </dsp:sp>
    <dsp:sp modelId="{9FD58405-AAAA-4114-BA94-ABB2F4E869AE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1828F-DC86-4E3D-B616-9E7BEBE09973}">
      <dsp:nvSpPr>
        <dsp:cNvPr id="0" name=""/>
        <dsp:cNvSpPr/>
      </dsp:nvSpPr>
      <dsp:spPr>
        <a:xfrm>
          <a:off x="0" y="1509390"/>
          <a:ext cx="8208943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Создание условий для развития </a:t>
          </a:r>
          <a:r>
            <a:rPr lang="ru-RU" sz="2300" b="1" u="sng" kern="1200" dirty="0" smtClean="0"/>
            <a:t>наставничества</a:t>
          </a:r>
          <a:r>
            <a:rPr lang="ru-RU" sz="2300" b="1" kern="1200" dirty="0" smtClean="0"/>
            <a:t>, поддержки общественных инициатив и проектов, в том числе в сфере добровольчества</a:t>
          </a:r>
          <a:endParaRPr lang="ru-RU" sz="2300" kern="1200" dirty="0"/>
        </a:p>
      </dsp:txBody>
      <dsp:txXfrm>
        <a:off x="0" y="1509390"/>
        <a:ext cx="8208943" cy="1507181"/>
      </dsp:txXfrm>
    </dsp:sp>
    <dsp:sp modelId="{FDFD6D66-62C8-4CAE-A586-6EF509DB25AC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1CAE7-9C03-410F-A39E-3E113855729B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Формирование системы профессиональных конкурсов в целях предоставления возможностей для профессионального и карьерного роста</a:t>
          </a:r>
          <a:endParaRPr lang="ru-RU" sz="2300" kern="1200" dirty="0"/>
        </a:p>
      </dsp:txBody>
      <dsp:txXfrm>
        <a:off x="0" y="3016572"/>
        <a:ext cx="8229600" cy="1507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06371-8F36-45BA-9742-CEE4CF816828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21A5-B080-4E2B-999F-AD514C8D40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00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ru-RU">
                <a:solidFill>
                  <a:prstClr val="black"/>
                </a:solidFill>
              </a:rPr>
              <a:pPr>
                <a:buSzPct val="25000"/>
              </a:pPr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9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92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3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14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22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6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68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9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9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0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35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55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F35A-3DB3-4A35-819C-F5A7BDA74A2D}" type="datetimeFigureOut">
              <a:rPr lang="ru-RU" smtClean="0"/>
              <a:t>14.06.2021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D01C4-FEAD-491A-8524-AD576FB2E6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79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jpeg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ru-RU" sz="2400" dirty="0" smtClean="0"/>
          </a:p>
          <a:p>
            <a:pPr marL="0" indent="0" algn="r">
              <a:buNone/>
            </a:pPr>
            <a:r>
              <a:rPr lang="ru-RU" b="1" dirty="0" smtClean="0"/>
              <a:t>Любой уровень управления </a:t>
            </a:r>
          </a:p>
          <a:p>
            <a:pPr marL="0" indent="0" algn="r">
              <a:buNone/>
            </a:pPr>
            <a:r>
              <a:rPr lang="ru-RU" b="1" dirty="0" smtClean="0"/>
              <a:t>должен состоять из амбициозных, </a:t>
            </a:r>
          </a:p>
          <a:p>
            <a:pPr marL="0" indent="0" algn="r">
              <a:buNone/>
            </a:pPr>
            <a:r>
              <a:rPr lang="ru-RU" b="1" dirty="0" smtClean="0"/>
              <a:t>нацеленных на конечный результат, </a:t>
            </a:r>
          </a:p>
          <a:p>
            <a:pPr marL="0" indent="0" algn="r">
              <a:buNone/>
            </a:pPr>
            <a:r>
              <a:rPr lang="ru-RU" b="1" dirty="0" smtClean="0"/>
              <a:t>любящих свою работу и с уважением относящихся к людям управленцев.</a:t>
            </a:r>
          </a:p>
          <a:p>
            <a:pPr marL="0" indent="0" algn="r">
              <a:buNone/>
            </a:pPr>
            <a:r>
              <a:rPr lang="ru-RU" b="1" dirty="0" smtClean="0"/>
              <a:t>Владимир Путин</a:t>
            </a:r>
            <a:endParaRPr lang="ru-RU" b="1" dirty="0"/>
          </a:p>
        </p:txBody>
      </p:sp>
      <p:pic>
        <p:nvPicPr>
          <p:cNvPr id="1026" name="Picture 2" descr="https://minvr.ru/upload/iblock/a35/%D0%9F%D1%83%D1%82%D0%B8%D0%BD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043" y="404664"/>
            <a:ext cx="338437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4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0932309"/>
              </p:ext>
            </p:extLst>
          </p:nvPr>
        </p:nvGraphicFramePr>
        <p:xfrm>
          <a:off x="457200" y="116632"/>
          <a:ext cx="82296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732841"/>
              </p:ext>
            </p:extLst>
          </p:nvPr>
        </p:nvGraphicFramePr>
        <p:xfrm>
          <a:off x="107504" y="112474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875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2207889"/>
              </p:ext>
            </p:extLst>
          </p:nvPr>
        </p:nvGraphicFramePr>
        <p:xfrm>
          <a:off x="457200" y="274637"/>
          <a:ext cx="8229600" cy="922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067501"/>
              </p:ext>
            </p:extLst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869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99055220"/>
              </p:ext>
            </p:extLst>
          </p:nvPr>
        </p:nvGraphicFramePr>
        <p:xfrm>
          <a:off x="457200" y="116632"/>
          <a:ext cx="82296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1247"/>
              </p:ext>
            </p:extLst>
          </p:nvPr>
        </p:nvGraphicFramePr>
        <p:xfrm>
          <a:off x="107504" y="112474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585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34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dirty="0" smtClean="0"/>
              <a:t>II</a:t>
            </a:r>
            <a:r>
              <a:rPr lang="ru-RU" sz="2200" b="1" dirty="0" smtClean="0"/>
              <a:t>. Образовательный модуль </a:t>
            </a:r>
            <a:br>
              <a:rPr lang="ru-RU" sz="2200" b="1" dirty="0" smtClean="0"/>
            </a:br>
            <a:r>
              <a:rPr lang="ru-RU" sz="2000" b="1" dirty="0" smtClean="0"/>
              <a:t>  6 час. –теория, практика – 8 ч, сам- 6  ч,1 час-зачет</a:t>
            </a:r>
            <a:br>
              <a:rPr lang="ru-RU" sz="2000" b="1" dirty="0" smtClean="0"/>
            </a:br>
            <a:r>
              <a:rPr lang="ru-RU" sz="2000" b="1" dirty="0"/>
              <a:t> </a:t>
            </a:r>
            <a:r>
              <a:rPr lang="ru-RU" sz="2000" b="1" dirty="0" smtClean="0"/>
              <a:t>                                      </a:t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«Руководство </a:t>
            </a:r>
            <a:r>
              <a:rPr lang="ru-RU" sz="2000" b="1" dirty="0" smtClean="0"/>
              <a:t>развитием образовательной организации»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/>
              <a:t>Руководители модуля</a:t>
            </a:r>
            <a:r>
              <a:rPr lang="ru-RU" sz="2000" b="1" dirty="0" smtClean="0"/>
              <a:t>:</a:t>
            </a:r>
          </a:p>
          <a:p>
            <a:endParaRPr lang="ru-RU" sz="1500" dirty="0" smtClean="0"/>
          </a:p>
          <a:p>
            <a:endParaRPr lang="ru-RU" sz="1500" dirty="0"/>
          </a:p>
          <a:p>
            <a:r>
              <a:rPr lang="ru-RU" sz="1500" dirty="0" smtClean="0"/>
              <a:t>С.А. Носова, начальник отдела дошкольного, общего</a:t>
            </a:r>
          </a:p>
          <a:p>
            <a:pPr marL="0" indent="0">
              <a:buNone/>
            </a:pPr>
            <a:r>
              <a:rPr lang="ru-RU" sz="1500" dirty="0" smtClean="0"/>
              <a:t> и дополнительного образования и воспитания </a:t>
            </a:r>
          </a:p>
          <a:p>
            <a:pPr marL="0" indent="0">
              <a:buNone/>
            </a:pPr>
            <a:r>
              <a:rPr lang="ru-RU" sz="1500" dirty="0" smtClean="0"/>
              <a:t>Управления образования </a:t>
            </a:r>
          </a:p>
          <a:p>
            <a:r>
              <a:rPr lang="ru-RU" sz="1500" dirty="0" smtClean="0"/>
              <a:t>И.Н. </a:t>
            </a:r>
            <a:r>
              <a:rPr lang="ru-RU" sz="1500" dirty="0" err="1" smtClean="0"/>
              <a:t>Артёмова</a:t>
            </a:r>
            <a:r>
              <a:rPr lang="ru-RU" sz="1500" dirty="0" smtClean="0"/>
              <a:t>, директор МБОУ «</a:t>
            </a:r>
            <a:r>
              <a:rPr lang="ru-RU" sz="1500" dirty="0" err="1" smtClean="0"/>
              <a:t>Разъезженская</a:t>
            </a:r>
            <a:r>
              <a:rPr lang="ru-RU" sz="1500" dirty="0" smtClean="0"/>
              <a:t> СОШ»</a:t>
            </a:r>
          </a:p>
          <a:p>
            <a:r>
              <a:rPr lang="ru-RU" sz="1500" dirty="0" smtClean="0"/>
              <a:t>Т.П. Черепахина, заместитель директора МБУ «Ермаковский ИМЦ»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2000" b="1" dirty="0" smtClean="0"/>
              <a:t>Содержание модуля:</a:t>
            </a:r>
          </a:p>
          <a:p>
            <a:pPr>
              <a:buFontTx/>
              <a:buChar char="-"/>
            </a:pPr>
            <a:r>
              <a:rPr lang="ru-RU" sz="1800" dirty="0"/>
              <a:t>о</a:t>
            </a:r>
            <a:r>
              <a:rPr lang="ru-RU" sz="1800" dirty="0" smtClean="0"/>
              <a:t>пределение миссии образовательной организации, стратегическое планирование, определение индикаторов и показателей её достижения;</a:t>
            </a:r>
          </a:p>
          <a:p>
            <a:pPr>
              <a:buFontTx/>
              <a:buChar char="-"/>
            </a:pPr>
            <a:r>
              <a:rPr lang="ru-RU" sz="1800" dirty="0"/>
              <a:t>у</a:t>
            </a:r>
            <a:r>
              <a:rPr lang="ru-RU" sz="1800" dirty="0" smtClean="0"/>
              <a:t>правление оперативной деятельностью организации;</a:t>
            </a:r>
          </a:p>
          <a:p>
            <a:pPr>
              <a:buFontTx/>
              <a:buChar char="-"/>
            </a:pPr>
            <a:r>
              <a:rPr lang="ru-RU" sz="1800" dirty="0"/>
              <a:t>п</a:t>
            </a:r>
            <a:r>
              <a:rPr lang="ru-RU" sz="1800" dirty="0" smtClean="0"/>
              <a:t>роектно-программные методы организации деятельности;</a:t>
            </a:r>
          </a:p>
          <a:p>
            <a:pPr>
              <a:buFontTx/>
              <a:buChar char="-"/>
            </a:pPr>
            <a:r>
              <a:rPr lang="ru-RU" sz="1800" dirty="0"/>
              <a:t>к</a:t>
            </a:r>
            <a:r>
              <a:rPr lang="ru-RU" sz="1800" dirty="0" smtClean="0"/>
              <a:t>онструктивное общение, принятие управленческих решений;</a:t>
            </a:r>
          </a:p>
          <a:p>
            <a:pPr>
              <a:buFontTx/>
              <a:buChar char="-"/>
            </a:pPr>
            <a:r>
              <a:rPr lang="ru-RU" sz="1800" dirty="0" smtClean="0"/>
              <a:t>формирование управленческой команды;</a:t>
            </a:r>
          </a:p>
          <a:p>
            <a:pPr>
              <a:buFontTx/>
              <a:buChar char="-"/>
            </a:pPr>
            <a:r>
              <a:rPr lang="ru-RU" sz="1800" dirty="0"/>
              <a:t>м</a:t>
            </a:r>
            <a:r>
              <a:rPr lang="ru-RU" sz="1800" dirty="0" smtClean="0"/>
              <a:t>етоды анализа внешней и внутренней среды образовательной организации:</a:t>
            </a:r>
          </a:p>
          <a:p>
            <a:pPr>
              <a:buFontTx/>
              <a:buChar char="-"/>
            </a:pPr>
            <a:r>
              <a:rPr lang="ru-RU" sz="1800" dirty="0" smtClean="0"/>
              <a:t>мониторинг реализации программ, проектов, оценка результатов деятельности ОО; </a:t>
            </a:r>
          </a:p>
          <a:p>
            <a:pPr>
              <a:buFontTx/>
              <a:buChar char="-"/>
            </a:pPr>
            <a:r>
              <a:rPr lang="ru-RU" sz="1800" dirty="0" smtClean="0"/>
              <a:t>мотивация сотрудников на достижение стратегических целей.</a:t>
            </a:r>
            <a:endParaRPr lang="ru-RU" sz="1800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258593"/>
            <a:ext cx="1524026" cy="179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Ирина Смолина\Desktop\IMG_63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564495"/>
            <a:ext cx="1449796" cy="138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Учитель_года_2018_подготовит\IMG_5176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96336" y="2000066"/>
            <a:ext cx="1424114" cy="145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7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056784" cy="792088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III. </a:t>
            </a:r>
            <a:r>
              <a:rPr lang="ru-RU" sz="2000" b="1" dirty="0" smtClean="0"/>
              <a:t>Образовательный </a:t>
            </a:r>
            <a:r>
              <a:rPr lang="ru-RU" sz="2000" b="1" dirty="0"/>
              <a:t>модуль</a:t>
            </a:r>
            <a:br>
              <a:rPr lang="ru-RU" sz="2000" b="1" dirty="0"/>
            </a:br>
            <a:r>
              <a:rPr lang="ru-RU" sz="2000" b="1" dirty="0" smtClean="0"/>
              <a:t>«Руководство реализацией образовательных программ»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0" y="1052736"/>
            <a:ext cx="8841668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 </a:t>
            </a:r>
            <a:r>
              <a:rPr lang="ru-RU" sz="2000" b="1" dirty="0" smtClean="0"/>
              <a:t>Руководители модуля:</a:t>
            </a:r>
            <a:endParaRPr lang="ru-RU" sz="2000" b="1" dirty="0"/>
          </a:p>
          <a:p>
            <a:r>
              <a:rPr lang="ru-RU" sz="1600" dirty="0"/>
              <a:t>И.В. Смолина</a:t>
            </a:r>
            <a:r>
              <a:rPr lang="ru-RU" sz="1600" dirty="0" smtClean="0"/>
              <a:t>, главный </a:t>
            </a:r>
            <a:r>
              <a:rPr lang="ru-RU" sz="1600" dirty="0"/>
              <a:t>специалист Управления образования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администрации </a:t>
            </a:r>
            <a:r>
              <a:rPr lang="ru-RU" sz="1600" dirty="0"/>
              <a:t>Ермаковского </a:t>
            </a:r>
            <a:r>
              <a:rPr lang="ru-RU" sz="1600" dirty="0" smtClean="0"/>
              <a:t>района</a:t>
            </a:r>
            <a:endParaRPr lang="ru-RU" sz="1600" dirty="0"/>
          </a:p>
          <a:p>
            <a:r>
              <a:rPr lang="ru-RU" sz="1600" dirty="0" smtClean="0"/>
              <a:t>С.Ю</a:t>
            </a:r>
            <a:r>
              <a:rPr lang="ru-RU" sz="1600" dirty="0"/>
              <a:t>. </a:t>
            </a:r>
            <a:r>
              <a:rPr lang="ru-RU" sz="1600" dirty="0" err="1"/>
              <a:t>Махова</a:t>
            </a:r>
            <a:r>
              <a:rPr lang="ru-RU" sz="1600" dirty="0"/>
              <a:t>, заместитель директора МБОУ «Нижнесуэтукская СОШ»</a:t>
            </a:r>
          </a:p>
          <a:p>
            <a:r>
              <a:rPr lang="ru-RU" sz="1600" dirty="0" smtClean="0"/>
              <a:t> Т.А</a:t>
            </a:r>
            <a:r>
              <a:rPr lang="ru-RU" sz="1600" dirty="0"/>
              <a:t>. Меркушова, заместитель директора «Ермаковская СОШ №1</a:t>
            </a:r>
            <a:r>
              <a:rPr lang="ru-RU" sz="1600" dirty="0" smtClean="0"/>
              <a:t>»</a:t>
            </a:r>
          </a:p>
          <a:p>
            <a:pPr marL="0" indent="0">
              <a:buNone/>
            </a:pPr>
            <a:endParaRPr lang="ru-RU" sz="800" b="1" dirty="0" smtClean="0"/>
          </a:p>
          <a:p>
            <a:pPr>
              <a:buNone/>
            </a:pPr>
            <a:r>
              <a:rPr lang="ru-RU" sz="2000" b="1" dirty="0" smtClean="0"/>
              <a:t>Содержание </a:t>
            </a:r>
            <a:r>
              <a:rPr lang="ru-RU" sz="2000" b="1" dirty="0"/>
              <a:t>модуля</a:t>
            </a:r>
            <a:r>
              <a:rPr lang="ru-RU" sz="2000" b="1" dirty="0" smtClean="0"/>
              <a:t>:</a:t>
            </a:r>
          </a:p>
          <a:p>
            <a:pPr algn="just">
              <a:buNone/>
            </a:pPr>
            <a:r>
              <a:rPr lang="ru-RU" sz="1800" b="1" dirty="0" smtClean="0"/>
              <a:t>Цель курса состоит в формировании профессионального правового </a:t>
            </a:r>
          </a:p>
          <a:p>
            <a:pPr algn="just">
              <a:buNone/>
            </a:pPr>
            <a:r>
              <a:rPr lang="ru-RU" sz="1800" b="1" dirty="0" smtClean="0"/>
              <a:t>мировоззрения, т.е. осмысления норм управленческого права </a:t>
            </a:r>
          </a:p>
          <a:p>
            <a:pPr algn="just">
              <a:buNone/>
            </a:pPr>
            <a:r>
              <a:rPr lang="ru-RU" sz="1800" b="1" dirty="0" smtClean="0"/>
              <a:t>как явления действительности.</a:t>
            </a:r>
          </a:p>
          <a:p>
            <a:pPr marL="0" indent="0" algn="just">
              <a:buNone/>
            </a:pPr>
            <a:r>
              <a:rPr lang="ru-RU" sz="1800" dirty="0" smtClean="0"/>
              <a:t>- Освоение курса будет способствовать формированию приемов организации и руководства коллективом ОУ по разработке образовательной программы учреждения, выбору эффективных средств обучения и воспитания, по организации регулярного мониторинга и оценки реализации ОП, совершенствованию способностей применять полученные знания и умения на практике управления ОУ.</a:t>
            </a:r>
          </a:p>
          <a:p>
            <a:pPr marL="0" indent="0" algn="just">
              <a:buNone/>
            </a:pPr>
            <a:r>
              <a:rPr lang="ru-RU" sz="1800" dirty="0" smtClean="0"/>
              <a:t>- В результате освоения модуля педагог-будущий управленец будет демонстрировать способность и готовность к профессиональной деятельности в соответствии с Профессиональным стандартом руководителя ОО.</a:t>
            </a:r>
            <a:endParaRPr lang="ru-RU" sz="1800" dirty="0"/>
          </a:p>
        </p:txBody>
      </p:sp>
      <p:pic>
        <p:nvPicPr>
          <p:cNvPr id="4" name="Рисунок 3" descr="C:\Users\USER\Desktop\IMG_001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1988840"/>
            <a:ext cx="11521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EV_5717 копия копия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5215" y="1484784"/>
            <a:ext cx="96137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Ирина Смолина\Desktop\картинки разные\моё\IMG_5689вап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53652"/>
            <a:ext cx="1125359" cy="139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6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409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Образовательный </a:t>
            </a:r>
            <a:r>
              <a:rPr lang="ru-RU" sz="2000" b="1" dirty="0"/>
              <a:t>модуль</a:t>
            </a:r>
            <a:br>
              <a:rPr lang="ru-RU" sz="2000" b="1" dirty="0"/>
            </a:br>
            <a:r>
              <a:rPr lang="ru-RU" sz="2000" b="1" dirty="0" smtClean="0"/>
              <a:t>«Представление образовательной организации в отношениях с органами государственной власти, органами местного </a:t>
            </a:r>
            <a:br>
              <a:rPr lang="ru-RU" sz="2000" b="1" dirty="0" smtClean="0"/>
            </a:br>
            <a:r>
              <a:rPr lang="ru-RU" sz="2000" b="1" dirty="0" smtClean="0"/>
              <a:t>самоуправления, общественными  и иными </a:t>
            </a:r>
            <a:br>
              <a:rPr lang="ru-RU" sz="2000" b="1" dirty="0" smtClean="0"/>
            </a:br>
            <a:r>
              <a:rPr lang="ru-RU" sz="2000" b="1" dirty="0" smtClean="0"/>
              <a:t>организациями»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964488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/>
              <a:t>Руководители модуля</a:t>
            </a:r>
            <a:r>
              <a:rPr lang="ru-RU" sz="2000" b="1" dirty="0" smtClean="0"/>
              <a:t>:</a:t>
            </a:r>
          </a:p>
          <a:p>
            <a:r>
              <a:rPr lang="ru-RU" sz="1600" dirty="0" smtClean="0"/>
              <a:t>В.И. </a:t>
            </a:r>
            <a:r>
              <a:rPr lang="ru-RU" sz="1600" dirty="0" err="1" smtClean="0"/>
              <a:t>Форсель</a:t>
            </a:r>
            <a:r>
              <a:rPr lang="ru-RU" sz="1600" dirty="0" smtClean="0"/>
              <a:t>, председатель Ермаковского районного </a:t>
            </a:r>
          </a:p>
          <a:p>
            <a:pPr marL="0" indent="0">
              <a:buNone/>
            </a:pPr>
            <a:r>
              <a:rPr lang="ru-RU" sz="1600" dirty="0" smtClean="0"/>
              <a:t>Совета депутатов;</a:t>
            </a:r>
          </a:p>
          <a:p>
            <a:r>
              <a:rPr lang="ru-RU" sz="1600" dirty="0" smtClean="0"/>
              <a:t>И.П. </a:t>
            </a:r>
            <a:r>
              <a:rPr lang="ru-RU" sz="1600" dirty="0" err="1" smtClean="0"/>
              <a:t>Добросоцкая</a:t>
            </a:r>
            <a:r>
              <a:rPr lang="ru-RU" sz="1600" dirty="0" smtClean="0"/>
              <a:t>, заместитель главы Ермаковского района </a:t>
            </a:r>
          </a:p>
          <a:p>
            <a:pPr marL="0" indent="0">
              <a:buNone/>
            </a:pPr>
            <a:r>
              <a:rPr lang="ru-RU" sz="1600" dirty="0" smtClean="0"/>
              <a:t>по социальным и общественно – политическим вопросам</a:t>
            </a:r>
          </a:p>
          <a:p>
            <a:r>
              <a:rPr lang="ru-RU" sz="1600" dirty="0" smtClean="0"/>
              <a:t>И.В. Исакова, руководитель Управления образования </a:t>
            </a:r>
          </a:p>
          <a:p>
            <a:pPr marL="0" indent="0">
              <a:buNone/>
            </a:pPr>
            <a:r>
              <a:rPr lang="ru-RU" sz="2000" b="1" dirty="0" smtClean="0"/>
              <a:t>Содержание модуля:</a:t>
            </a:r>
          </a:p>
          <a:p>
            <a:pPr>
              <a:buFontTx/>
              <a:buChar char="-"/>
            </a:pPr>
            <a:r>
              <a:rPr lang="ru-RU" sz="1800" dirty="0" smtClean="0"/>
              <a:t>принципы и формы взаимодействия, представление интересов  </a:t>
            </a:r>
          </a:p>
          <a:p>
            <a:pPr marL="0" indent="0">
              <a:buNone/>
            </a:pPr>
            <a:r>
              <a:rPr lang="ru-RU" sz="1800" dirty="0" smtClean="0"/>
              <a:t>образовательной </a:t>
            </a:r>
            <a:r>
              <a:rPr lang="ru-RU" sz="1800" dirty="0"/>
              <a:t>организации в отношениях с органами государственной власти, органами местного самоуправления, общественными и иными </a:t>
            </a:r>
            <a:r>
              <a:rPr lang="ru-RU" sz="1800" dirty="0" smtClean="0"/>
              <a:t>организациями;</a:t>
            </a:r>
          </a:p>
          <a:p>
            <a:pPr>
              <a:buFontTx/>
              <a:buChar char="-"/>
            </a:pPr>
            <a:r>
              <a:rPr lang="ru-RU" sz="1800" dirty="0" smtClean="0"/>
              <a:t>государственно-общественное управление образовательной организацией;</a:t>
            </a:r>
          </a:p>
          <a:p>
            <a:pPr>
              <a:buFontTx/>
              <a:buChar char="-"/>
            </a:pPr>
            <a:r>
              <a:rPr lang="ru-RU" sz="1800" dirty="0" smtClean="0"/>
              <a:t>принципы и механизмы организации сетевого взаимодействия, нормативные документы регулирующие сетевое взаимодействие;</a:t>
            </a:r>
          </a:p>
          <a:p>
            <a:pPr>
              <a:buFontTx/>
              <a:buChar char="-"/>
            </a:pPr>
            <a:r>
              <a:rPr lang="ru-RU" sz="1800" dirty="0"/>
              <a:t>м</a:t>
            </a:r>
            <a:r>
              <a:rPr lang="ru-RU" sz="1800" dirty="0" smtClean="0"/>
              <a:t>етоды отстаивания интересов организации при взаимодействии с субъектами внешнего окружения;</a:t>
            </a:r>
          </a:p>
          <a:p>
            <a:pPr>
              <a:buFontTx/>
              <a:buChar char="-"/>
            </a:pPr>
            <a:r>
              <a:rPr lang="ru-RU" sz="1800" dirty="0"/>
              <a:t>п</a:t>
            </a:r>
            <a:r>
              <a:rPr lang="ru-RU" sz="1800" dirty="0" smtClean="0"/>
              <a:t>ринципы, методы и технологии эффективной коммуникации, ведения переговоров, </a:t>
            </a:r>
          </a:p>
          <a:p>
            <a:pPr marL="0" indent="0">
              <a:buNone/>
            </a:pPr>
            <a:r>
              <a:rPr lang="ru-RU" sz="1800" dirty="0" smtClean="0"/>
              <a:t>протоколы деловых встреч.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4449" y="371342"/>
            <a:ext cx="1440160" cy="193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Ирина Смолина\Desktop\readms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1772816"/>
            <a:ext cx="1361477" cy="149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5719" y="899347"/>
            <a:ext cx="1296144" cy="140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85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1804"/>
            <a:ext cx="7128792" cy="787875"/>
          </a:xfrm>
        </p:spPr>
        <p:txBody>
          <a:bodyPr>
            <a:noAutofit/>
          </a:bodyPr>
          <a:lstStyle/>
          <a:p>
            <a:pPr algn="l"/>
            <a:r>
              <a:rPr lang="ru-RU" sz="2000" b="1" dirty="0"/>
              <a:t>Образовательный </a:t>
            </a:r>
            <a:r>
              <a:rPr lang="ru-RU" sz="2000" b="1" dirty="0" smtClean="0"/>
              <a:t>модуль = 27ч.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«Основы управленческой этики»  обяз-10 ч, 6 –</a:t>
            </a:r>
            <a:r>
              <a:rPr lang="ru-RU" sz="2000" b="1" dirty="0" err="1" smtClean="0"/>
              <a:t>практ</a:t>
            </a:r>
            <a:r>
              <a:rPr lang="ru-RU" sz="2000" b="1" dirty="0" smtClean="0"/>
              <a:t>, 10 см., 1 </a:t>
            </a:r>
            <a:r>
              <a:rPr lang="ru-RU" sz="2000" b="1" dirty="0" err="1" smtClean="0"/>
              <a:t>зач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258" y="1259679"/>
            <a:ext cx="8740222" cy="5304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Руководители </a:t>
            </a:r>
            <a:r>
              <a:rPr lang="ru-RU" sz="2000" b="1" dirty="0"/>
              <a:t>модуля:</a:t>
            </a:r>
          </a:p>
          <a:p>
            <a:r>
              <a:rPr lang="ru-RU" sz="1600" dirty="0" smtClean="0"/>
              <a:t>Н.Н. Ульчугачева,  директор </a:t>
            </a:r>
            <a:r>
              <a:rPr lang="ru-RU" sz="1600" dirty="0"/>
              <a:t>МБОУ </a:t>
            </a:r>
            <a:r>
              <a:rPr lang="ru-RU" sz="1600" dirty="0" smtClean="0"/>
              <a:t>«Жеблахтинской </a:t>
            </a:r>
            <a:r>
              <a:rPr lang="ru-RU" sz="1600" dirty="0"/>
              <a:t>СОШ</a:t>
            </a:r>
            <a:r>
              <a:rPr lang="ru-RU" sz="1600" dirty="0" smtClean="0"/>
              <a:t>»</a:t>
            </a:r>
            <a:endParaRPr lang="ru-RU" sz="1600" dirty="0"/>
          </a:p>
          <a:p>
            <a:r>
              <a:rPr lang="ru-RU" sz="1600" dirty="0" smtClean="0"/>
              <a:t>З.И. Чуканова</a:t>
            </a:r>
            <a:r>
              <a:rPr lang="ru-RU" sz="1600" smtClean="0"/>
              <a:t>, </a:t>
            </a:r>
            <a:r>
              <a:rPr lang="ru-RU" sz="1600" dirty="0"/>
              <a:t>к</a:t>
            </a:r>
            <a:r>
              <a:rPr lang="ru-RU" sz="1600" smtClean="0"/>
              <a:t>андидат </a:t>
            </a:r>
            <a:r>
              <a:rPr lang="ru-RU" sz="1600" dirty="0" smtClean="0"/>
              <a:t>педагогических наук</a:t>
            </a:r>
          </a:p>
          <a:p>
            <a:r>
              <a:rPr lang="ru-RU" sz="1600" dirty="0" smtClean="0"/>
              <a:t>М.В. Тиунова, директор МБУ «Ермаковский ИМЦ»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2000" b="1" dirty="0"/>
              <a:t>Содержание модуля</a:t>
            </a:r>
            <a:r>
              <a:rPr lang="ru-RU" sz="2000" b="1" dirty="0" smtClean="0"/>
              <a:t>: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800" dirty="0" smtClean="0"/>
              <a:t>понятие</a:t>
            </a:r>
            <a:r>
              <a:rPr lang="ru-RU" sz="1800" dirty="0"/>
              <a:t>, сущность, значение  и принципы управленческой этики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современного руководителя образовательной </a:t>
            </a:r>
            <a:r>
              <a:rPr lang="ru-RU" sz="1800" dirty="0"/>
              <a:t>организации; </a:t>
            </a:r>
          </a:p>
          <a:p>
            <a:pPr marL="0" indent="0">
              <a:buNone/>
            </a:pPr>
            <a:r>
              <a:rPr lang="ru-RU" sz="1800" dirty="0"/>
              <a:t>- управленческие практики по духовно-нравственному </a:t>
            </a:r>
            <a:r>
              <a:rPr lang="ru-RU" sz="1800" dirty="0" smtClean="0"/>
              <a:t>развитию, по созданию современной </a:t>
            </a:r>
            <a:r>
              <a:rPr lang="ru-RU" sz="1800" dirty="0"/>
              <a:t>образовательной среды; </a:t>
            </a:r>
          </a:p>
          <a:p>
            <a:pPr marL="0" indent="0">
              <a:buNone/>
            </a:pPr>
            <a:r>
              <a:rPr lang="ru-RU" sz="1800" dirty="0"/>
              <a:t>- суть, значение и реализация валеологического подхода в процессе образования;</a:t>
            </a:r>
          </a:p>
          <a:p>
            <a:pPr marL="0" indent="0">
              <a:buNone/>
            </a:pPr>
            <a:r>
              <a:rPr lang="ru-RU" sz="1800" dirty="0"/>
              <a:t>-  разработка нормативных положений нравственного характера в образовательной организации;</a:t>
            </a:r>
          </a:p>
          <a:p>
            <a:pPr marL="0" indent="0">
              <a:buNone/>
            </a:pPr>
            <a:r>
              <a:rPr lang="ru-RU" sz="1800" dirty="0"/>
              <a:t>- формирование культуры общения участников образовательного процесса; </a:t>
            </a:r>
          </a:p>
          <a:p>
            <a:pPr marL="0" indent="0">
              <a:buNone/>
            </a:pPr>
            <a:r>
              <a:rPr lang="ru-RU" sz="1800" dirty="0"/>
              <a:t>- организационные формы управления.</a:t>
            </a:r>
          </a:p>
          <a:p>
            <a:endParaRPr lang="ru-RU" sz="1600" dirty="0"/>
          </a:p>
        </p:txBody>
      </p:sp>
      <p:pic>
        <p:nvPicPr>
          <p:cNvPr id="1026" name="Picture 2" descr="C:\Users\Ирина Смолина\Desktop\b55890a4-b0c5-412c-94ae-525b48f8b8e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0773" y="404664"/>
            <a:ext cx="1440159" cy="159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Ирина Смолина\Desktop\Тиунова фото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0773" y="2060848"/>
            <a:ext cx="1440160" cy="156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Ирина Смолина\Desktop\Фото. Чуканова Зоя Ивановна - кандидат педагогических наук.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259679"/>
            <a:ext cx="1324278" cy="169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7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04656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НАДЕЖДОЙ И ВЕРОЙ…</a:t>
            </a:r>
          </a:p>
          <a:p>
            <a:pPr marL="0" indent="0" algn="ctr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 СИСТЕМЫ ОБРАЗОВАНИЯ 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ЕРМАКОВСКОГО РАЙОНА В ВАШИХ РУКАХ!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www.ethics.org.au/getmedia/7a97680f-6c4f-40ad-a9df-098408bd26d2/2016-08-16-Future-Generations-RESIZE.aspx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284" y="3212976"/>
            <a:ext cx="7514860" cy="315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0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55679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           Школа </a:t>
            </a:r>
            <a:r>
              <a:rPr lang="ru-RU" b="1" dirty="0">
                <a:solidFill>
                  <a:srgbClr val="002060"/>
                </a:solidFill>
              </a:rPr>
              <a:t>кадрового </a:t>
            </a:r>
            <a:r>
              <a:rPr lang="ru-RU" b="1" dirty="0" smtClean="0">
                <a:solidFill>
                  <a:srgbClr val="002060"/>
                </a:solidFill>
              </a:rPr>
              <a:t>резерва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ЦЕЛЬ проекта: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endParaRPr lang="ru-RU" dirty="0"/>
          </a:p>
          <a:p>
            <a:r>
              <a:rPr lang="ru-RU" dirty="0"/>
              <a:t>создание ШКОЛЫ КАДРОВОГО РЕЗЕРВА </a:t>
            </a:r>
            <a:r>
              <a:rPr lang="ru-RU" dirty="0" smtClean="0"/>
              <a:t>(ШКР) </a:t>
            </a:r>
            <a:r>
              <a:rPr lang="ru-RU" dirty="0"/>
              <a:t>для обеспечения комплексного развития профессионального уровня управленческого потенциала образовательных организаций Ермаковского района.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6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8640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ЗАДАЧИ ПРОЕКТА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/>
              <a:t>Разработать Профессиональный стандарт руководителя      образовательной организации Ермаковского района.</a:t>
            </a:r>
          </a:p>
          <a:p>
            <a:r>
              <a:rPr lang="ru-RU" sz="2600" dirty="0" smtClean="0"/>
              <a:t>Организовать образовательное пространство, обеспечивающее формирование умений и навыков современного руководителя в соответствии с Профессиональным стандартом. </a:t>
            </a:r>
          </a:p>
          <a:p>
            <a:pPr marL="0" indent="0">
              <a:buNone/>
            </a:pPr>
            <a:endParaRPr lang="ru-RU" sz="800" dirty="0" smtClean="0"/>
          </a:p>
          <a:p>
            <a:r>
              <a:rPr lang="ru-RU" sz="2600" dirty="0" smtClean="0"/>
              <a:t> Сформировать кадровый резерв руководителей системы образования Ермаковского района.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83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98072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Реализация Проекта ШКР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b="1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</a:t>
            </a:r>
            <a:r>
              <a:rPr lang="ru-RU" sz="3000" b="1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этап </a:t>
            </a:r>
            <a:r>
              <a:rPr lang="ru-RU" sz="25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(сентябрь 2018 г.)</a:t>
            </a:r>
            <a:endParaRPr lang="en-US" sz="25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000" dirty="0" smtClean="0">
                <a:latin typeface="+mj-lt"/>
                <a:cs typeface="Times New Roman" panose="02020603050405020304" pitchFamily="18" charset="0"/>
              </a:rPr>
              <a:t>набор </a:t>
            </a:r>
            <a:r>
              <a:rPr lang="ru-RU" sz="3000" dirty="0">
                <a:latin typeface="+mj-lt"/>
                <a:cs typeface="Times New Roman" panose="02020603050405020304" pitchFamily="18" charset="0"/>
              </a:rPr>
              <a:t>в </a:t>
            </a:r>
            <a:r>
              <a:rPr lang="ru-RU" sz="3000" dirty="0" smtClean="0">
                <a:latin typeface="+mj-lt"/>
                <a:cs typeface="Times New Roman" panose="02020603050405020304" pitchFamily="18" charset="0"/>
              </a:rPr>
              <a:t>Школу кадрового резерва </a:t>
            </a:r>
          </a:p>
          <a:p>
            <a:pPr marL="0" indent="0">
              <a:buNone/>
            </a:pPr>
            <a:endParaRPr lang="ru-RU" sz="10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II </a:t>
            </a:r>
            <a:r>
              <a:rPr lang="ru-RU" sz="3000" b="1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этап </a:t>
            </a:r>
            <a:r>
              <a:rPr lang="ru-RU" sz="25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(октябрь </a:t>
            </a:r>
            <a:r>
              <a:rPr lang="ru-RU" sz="25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2018 г</a:t>
            </a:r>
            <a:r>
              <a:rPr lang="ru-RU" sz="25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.)</a:t>
            </a:r>
            <a:endParaRPr lang="ru-RU" sz="2500" b="1" u="sng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000" dirty="0" smtClean="0">
                <a:latin typeface="+mj-lt"/>
                <a:cs typeface="Times New Roman" panose="02020603050405020304" pitchFamily="18" charset="0"/>
              </a:rPr>
              <a:t>анкетирование, тестирование   кандидата</a:t>
            </a:r>
          </a:p>
          <a:p>
            <a:pPr marL="0" indent="0">
              <a:buNone/>
            </a:pPr>
            <a:endParaRPr lang="ru-RU" sz="1000" b="1" u="sng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III</a:t>
            </a:r>
            <a:r>
              <a:rPr lang="ru-RU" sz="3000" b="1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этап 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(октябрь 2018г. 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февраль 2020 г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.)</a:t>
            </a:r>
            <a:endParaRPr lang="en-US" sz="3000" b="1" u="sng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+mj-lt"/>
                <a:cs typeface="Times New Roman" panose="02020603050405020304" pitchFamily="18" charset="0"/>
              </a:rPr>
              <a:t> - обучение в ШКР </a:t>
            </a:r>
            <a:r>
              <a:rPr lang="ru-RU" sz="25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(с 30 октября </a:t>
            </a:r>
            <a:r>
              <a:rPr lang="ru-RU" sz="25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ru-RU" sz="25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018года по  февраль 2020 г.)</a:t>
            </a:r>
          </a:p>
          <a:p>
            <a:pPr marL="0" indent="0">
              <a:buNone/>
            </a:pPr>
            <a:r>
              <a:rPr lang="ru-RU" sz="3000" dirty="0" smtClean="0">
                <a:latin typeface="+mj-lt"/>
                <a:cs typeface="Times New Roman" pitchFamily="18" charset="0"/>
              </a:rPr>
              <a:t>- разработка Профессионального стандарта 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(ноябрь 2018 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г.)</a:t>
            </a:r>
            <a:endParaRPr lang="ru-RU" sz="2400" b="1" u="sng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+mj-lt"/>
                <a:cs typeface="Times New Roman" pitchFamily="18" charset="0"/>
              </a:rPr>
              <a:t>руководителя образовательной организации Ермаковского района. </a:t>
            </a:r>
          </a:p>
          <a:p>
            <a:pPr marL="0" indent="0">
              <a:buNone/>
            </a:pPr>
            <a:endParaRPr lang="ru-RU" sz="10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u="sng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IV</a:t>
            </a:r>
            <a:r>
              <a:rPr lang="ru-RU" sz="3000" b="1" u="sng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этап</a:t>
            </a:r>
            <a:r>
              <a:rPr lang="ru-RU" sz="3000" b="1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(апрель 2020 г.)</a:t>
            </a:r>
            <a:endParaRPr lang="ru-RU" sz="2400" b="1" u="sng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- </a:t>
            </a:r>
            <a:r>
              <a:rPr lang="ru-RU" sz="3000" dirty="0" smtClean="0">
                <a:latin typeface="+mj-lt"/>
                <a:cs typeface="Times New Roman" panose="02020603050405020304" pitchFamily="18" charset="0"/>
              </a:rPr>
              <a:t>защита </a:t>
            </a:r>
            <a:r>
              <a:rPr lang="ru-RU" sz="3000" dirty="0">
                <a:latin typeface="+mj-lt"/>
                <a:cs typeface="Times New Roman" panose="02020603050405020304" pitchFamily="18" charset="0"/>
              </a:rPr>
              <a:t>выпускной </a:t>
            </a:r>
            <a:r>
              <a:rPr lang="ru-RU" sz="3000" dirty="0" smtClean="0">
                <a:latin typeface="+mj-lt"/>
                <a:cs typeface="Times New Roman" panose="02020603050405020304" pitchFamily="18" charset="0"/>
              </a:rPr>
              <a:t>работы в виде проекта или программы</a:t>
            </a:r>
            <a:endParaRPr lang="ru-RU" dirty="0" smtClean="0">
              <a:latin typeface="+mj-lt"/>
            </a:endParaRPr>
          </a:p>
          <a:p>
            <a:pPr marL="0" lvl="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9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Осенью 2018 года начнет работу 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первая </a:t>
            </a:r>
            <a:r>
              <a:rPr lang="ru-RU" sz="4000" b="1" dirty="0">
                <a:solidFill>
                  <a:srgbClr val="002060"/>
                </a:solidFill>
              </a:rPr>
              <a:t>школа кадрового </a:t>
            </a:r>
            <a:r>
              <a:rPr lang="ru-RU" sz="4000" b="1" dirty="0" smtClean="0">
                <a:solidFill>
                  <a:srgbClr val="002060"/>
                </a:solidFill>
              </a:rPr>
              <a:t>резерва 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по пяти образовательным модулям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2" descr="http://mybuzines.ru/marinbiz.ru/wp-content/uploads/2016/01/classroom-based-learnin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749" y="2316199"/>
            <a:ext cx="2866773" cy="18328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yt3.ggpht.com/a-/AJLlDp2R8y3ygaKjphXtN_J8Hph86yZxBsOlt26CWg=s900-mo-c-c0xffffffff-rj-k-n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0827" y="4149079"/>
            <a:ext cx="2073271" cy="20732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etkin-club.ru/images/about/bigstock-puzzle-29434469_57e87cbbe354b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2316198"/>
            <a:ext cx="2376264" cy="19617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get-zen_doc/171054/pub_5b09313add2484e1defc1050_5b09319055876bdb8c7bd895/scale_60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2994" y="2504739"/>
            <a:ext cx="2232248" cy="167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t2.depositphotos.com/3159197/6388/i/950/depositphotos_63880803-stock-photo-3d-white-people-reading-a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7751" y="4332141"/>
            <a:ext cx="2520280" cy="18902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mpathymatters21.files.wordpress.com/2012/07/holding-hands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1331" y="4405260"/>
            <a:ext cx="2483794" cy="18628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8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480720" cy="9269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/>
              <a:t>Образовательный </a:t>
            </a:r>
            <a:r>
              <a:rPr lang="ru-RU" sz="2700" b="1" dirty="0" smtClean="0"/>
              <a:t>модуль 1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000" b="1" dirty="0" smtClean="0"/>
              <a:t>«Управление ресурсами образовательной организации» </a:t>
            </a:r>
            <a:br>
              <a:rPr lang="ru-RU" sz="2000" b="1" dirty="0" smtClean="0"/>
            </a:br>
            <a:r>
              <a:rPr lang="ru-RU" sz="2000" b="1" dirty="0" smtClean="0"/>
              <a:t> 36 час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14" y="1196752"/>
            <a:ext cx="843528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Руководители модуля</a:t>
            </a:r>
            <a:r>
              <a:rPr lang="ru-RU" sz="2000" b="1" dirty="0" smtClean="0"/>
              <a:t>:</a:t>
            </a:r>
          </a:p>
          <a:p>
            <a:r>
              <a:rPr lang="ru-RU" sz="1600" dirty="0" smtClean="0"/>
              <a:t>И.В. Исакова, руководитель Управления образования </a:t>
            </a:r>
          </a:p>
          <a:p>
            <a:pPr marL="0" indent="0">
              <a:buNone/>
            </a:pPr>
            <a:r>
              <a:rPr lang="ru-RU" sz="1600" dirty="0" smtClean="0"/>
              <a:t>администрации </a:t>
            </a:r>
            <a:r>
              <a:rPr lang="ru-RU" sz="1600" dirty="0"/>
              <a:t>Е</a:t>
            </a:r>
            <a:r>
              <a:rPr lang="ru-RU" sz="1600" dirty="0" smtClean="0"/>
              <a:t>рмаковского района</a:t>
            </a:r>
          </a:p>
          <a:p>
            <a:r>
              <a:rPr lang="ru-RU" sz="1600" dirty="0"/>
              <a:t>И.Н</a:t>
            </a:r>
            <a:r>
              <a:rPr lang="ru-RU" sz="1600" dirty="0" smtClean="0"/>
              <a:t>. Опарина, директор МКУ «Централизованная бухгалтерия»</a:t>
            </a:r>
          </a:p>
          <a:p>
            <a:r>
              <a:rPr lang="ru-RU" sz="1600" dirty="0" smtClean="0"/>
              <a:t>Л.Г. </a:t>
            </a:r>
            <a:r>
              <a:rPr lang="ru-RU" sz="1600" dirty="0" err="1" smtClean="0"/>
              <a:t>Астанина</a:t>
            </a:r>
            <a:r>
              <a:rPr lang="ru-RU" sz="1600" dirty="0" smtClean="0"/>
              <a:t>, главный специалист </a:t>
            </a:r>
            <a:r>
              <a:rPr lang="ru-RU" sz="1600" dirty="0"/>
              <a:t>У</a:t>
            </a:r>
            <a:r>
              <a:rPr lang="ru-RU" sz="1600" dirty="0" smtClean="0"/>
              <a:t>правления образования</a:t>
            </a:r>
          </a:p>
          <a:p>
            <a:r>
              <a:rPr lang="ru-RU" sz="1600" dirty="0" smtClean="0"/>
              <a:t>В.И. Колесникова, директор МБОУ «Ермаковская СОШ №1»</a:t>
            </a:r>
          </a:p>
          <a:p>
            <a:r>
              <a:rPr lang="ru-RU" sz="1600" dirty="0" smtClean="0"/>
              <a:t>Л.М. Ибрагимова, заведующая МБДОУ «Ермаковский детский сад №2» </a:t>
            </a:r>
          </a:p>
          <a:p>
            <a:r>
              <a:rPr lang="ru-RU" sz="1600" dirty="0" smtClean="0"/>
              <a:t>Т.П. Черепахина, заместитель директора МБУ «Ермаковский ИМЦ»</a:t>
            </a:r>
          </a:p>
          <a:p>
            <a:pPr marL="0" indent="0">
              <a:buNone/>
            </a:pPr>
            <a:r>
              <a:rPr lang="ru-RU" sz="2000" b="1" dirty="0" smtClean="0"/>
              <a:t>Содержание модуля:</a:t>
            </a:r>
          </a:p>
          <a:p>
            <a:pPr>
              <a:buFontTx/>
              <a:buChar char="-"/>
            </a:pPr>
            <a:r>
              <a:rPr lang="ru-RU" sz="1800" dirty="0" smtClean="0"/>
              <a:t>анализ и определение потребностей образовательной </a:t>
            </a:r>
          </a:p>
          <a:p>
            <a:pPr>
              <a:buFontTx/>
              <a:buChar char="-"/>
            </a:pPr>
            <a:r>
              <a:rPr lang="ru-RU" sz="1800" dirty="0" smtClean="0"/>
              <a:t>организации в ресурсах </a:t>
            </a:r>
          </a:p>
          <a:p>
            <a:pPr marL="0" indent="0">
              <a:buNone/>
            </a:pPr>
            <a:r>
              <a:rPr lang="ru-RU" sz="1800" dirty="0" smtClean="0"/>
              <a:t>       с учётом стратегических и тактических задач;</a:t>
            </a:r>
          </a:p>
          <a:p>
            <a:pPr>
              <a:buFontTx/>
              <a:buChar char="-"/>
            </a:pPr>
            <a:r>
              <a:rPr lang="ru-RU" sz="1800" dirty="0"/>
              <a:t>п</a:t>
            </a:r>
            <a:r>
              <a:rPr lang="ru-RU" sz="1800" dirty="0" smtClean="0"/>
              <a:t>ланирование и контроль эффективного распределения ресурсов;</a:t>
            </a:r>
          </a:p>
          <a:p>
            <a:pPr>
              <a:buFontTx/>
              <a:buChar char="-"/>
            </a:pPr>
            <a:r>
              <a:rPr lang="ru-RU" sz="1800" dirty="0"/>
              <a:t>р</a:t>
            </a:r>
            <a:r>
              <a:rPr lang="ru-RU" sz="1800" dirty="0" smtClean="0"/>
              <a:t>азработка НПБ </a:t>
            </a:r>
            <a:r>
              <a:rPr lang="ru-RU" sz="1800" dirty="0"/>
              <a:t> </a:t>
            </a:r>
            <a:r>
              <a:rPr lang="ru-RU" sz="1800" dirty="0" smtClean="0"/>
              <a:t>в области управления ресурсами организации;</a:t>
            </a:r>
          </a:p>
          <a:p>
            <a:pPr>
              <a:buFontTx/>
              <a:buChar char="-"/>
            </a:pPr>
            <a:r>
              <a:rPr lang="ru-RU" sz="1800" dirty="0" smtClean="0"/>
              <a:t>мониторинг состояния и эффективности использования ресурсов;</a:t>
            </a:r>
          </a:p>
          <a:p>
            <a:pPr>
              <a:buFontTx/>
              <a:buChar char="-"/>
            </a:pPr>
            <a:r>
              <a:rPr lang="ru-RU" sz="1800" dirty="0" smtClean="0"/>
              <a:t>формирование политики и руководство в развитии кадрового потенциала организации.</a:t>
            </a:r>
          </a:p>
          <a:p>
            <a:pPr marL="0" indent="0">
              <a:buNone/>
            </a:pPr>
            <a:endParaRPr lang="ru-RU" sz="2000" b="1" dirty="0"/>
          </a:p>
        </p:txBody>
      </p:sp>
      <p:pic>
        <p:nvPicPr>
          <p:cNvPr id="1026" name="Picture 2" descr="C:\Users\Ирина Смолина\Desktop\readms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453100"/>
            <a:ext cx="1361477" cy="149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Ирина Смолина\Desktop\oparin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1742" y="620688"/>
            <a:ext cx="1364390" cy="144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2914" y="1812511"/>
            <a:ext cx="1054256" cy="142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Ирина Смолина\Desktop\astanin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3356992"/>
            <a:ext cx="1619701" cy="13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79984" y="2200675"/>
            <a:ext cx="1296148" cy="152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2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3733081"/>
              </p:ext>
            </p:extLst>
          </p:nvPr>
        </p:nvGraphicFramePr>
        <p:xfrm>
          <a:off x="457200" y="1"/>
          <a:ext cx="8229600" cy="105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304" y="1492401"/>
            <a:ext cx="5472608" cy="196138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/>
              <a:t>Указ Президента Российской Федерации №204 от 07.05.2018 </a:t>
            </a:r>
            <a:r>
              <a:rPr lang="ru-RU" b="1" dirty="0" smtClean="0"/>
              <a:t>года</a:t>
            </a:r>
          </a:p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«О национальных целях и стратегических задачах развития Российской Федерации на период до 2024 года»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467619"/>
            <a:ext cx="3426784" cy="190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01009808"/>
              </p:ext>
            </p:extLst>
          </p:nvPr>
        </p:nvGraphicFramePr>
        <p:xfrm>
          <a:off x="323528" y="3645024"/>
          <a:ext cx="842493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34779243"/>
              </p:ext>
            </p:extLst>
          </p:nvPr>
        </p:nvGraphicFramePr>
        <p:xfrm>
          <a:off x="1259632" y="4869160"/>
          <a:ext cx="748883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6808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45167748"/>
              </p:ext>
            </p:extLst>
          </p:nvPr>
        </p:nvGraphicFramePr>
        <p:xfrm>
          <a:off x="467544" y="18864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247003"/>
              </p:ext>
            </p:extLst>
          </p:nvPr>
        </p:nvGraphicFramePr>
        <p:xfrm>
          <a:off x="107505" y="1484784"/>
          <a:ext cx="8867303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1187624" y="5085186"/>
            <a:ext cx="1800200" cy="102491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Современные родители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915816" y="4653137"/>
            <a:ext cx="792090" cy="43204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55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flipH="1">
            <a:off x="733742" y="875369"/>
            <a:ext cx="936000" cy="0"/>
          </a:xfrm>
          <a:prstGeom prst="line">
            <a:avLst/>
          </a:prstGeom>
          <a:ln w="9525">
            <a:solidFill>
              <a:srgbClr val="60749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ОСНОВНЫЕ РЕГИОНАЛЬНЫЕ ПРОЕКТЫ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356293" y="2736544"/>
            <a:ext cx="8431414" cy="621259"/>
            <a:chOff x="365113" y="2052406"/>
            <a:chExt cx="8431414" cy="465944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365113" y="2052406"/>
              <a:ext cx="2088000" cy="465944"/>
              <a:chOff x="438724" y="1836501"/>
              <a:chExt cx="2088000" cy="465944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88889" y="1863864"/>
                <a:ext cx="1787669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kern="0" dirty="0">
                    <a:solidFill>
                      <a:srgbClr val="000000"/>
                    </a:solidFill>
                    <a:cs typeface="Arial"/>
                    <a:sym typeface="Arial"/>
                  </a:rPr>
                  <a:t>СОВРЕМЕННАЯ</a:t>
                </a:r>
                <a:br>
                  <a:rPr lang="ru-RU" sz="1600" kern="0" dirty="0">
                    <a:solidFill>
                      <a:srgbClr val="000000"/>
                    </a:solidFill>
                    <a:cs typeface="Arial"/>
                    <a:sym typeface="Arial"/>
                  </a:rPr>
                </a:br>
                <a:r>
                  <a:rPr lang="ru-RU" sz="1600" kern="0" dirty="0">
                    <a:solidFill>
                      <a:srgbClr val="000000"/>
                    </a:solidFill>
                    <a:cs typeface="Arial"/>
                    <a:sym typeface="Arial"/>
                  </a:rPr>
                  <a:t>ШКОЛА</a:t>
                </a: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>
                <a:off x="1482724" y="792501"/>
                <a:ext cx="0" cy="208800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Группа 1"/>
            <p:cNvGrpSpPr/>
            <p:nvPr/>
          </p:nvGrpSpPr>
          <p:grpSpPr>
            <a:xfrm>
              <a:off x="3320985" y="2052406"/>
              <a:ext cx="2206053" cy="465944"/>
              <a:chOff x="3649947" y="1836501"/>
              <a:chExt cx="2206053" cy="465944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3649947" y="1863864"/>
                <a:ext cx="2206053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kern="0" dirty="0">
                    <a:solidFill>
                      <a:srgbClr val="000000"/>
                    </a:solidFill>
                    <a:cs typeface="Arial"/>
                    <a:sym typeface="Arial"/>
                  </a:rPr>
                  <a:t>УСПЕХ </a:t>
                </a:r>
                <a:br>
                  <a:rPr lang="ru-RU" sz="1600" kern="0" dirty="0">
                    <a:solidFill>
                      <a:srgbClr val="000000"/>
                    </a:solidFill>
                    <a:cs typeface="Arial"/>
                    <a:sym typeface="Arial"/>
                  </a:rPr>
                </a:br>
                <a:r>
                  <a:rPr lang="ru-RU" sz="1600" kern="0" dirty="0">
                    <a:solidFill>
                      <a:srgbClr val="000000"/>
                    </a:solidFill>
                    <a:cs typeface="Arial"/>
                    <a:sym typeface="Arial"/>
                  </a:rPr>
                  <a:t>КАЖДОГО РЕБЕНКА</a:t>
                </a:r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>
                <a:off x="4752974" y="792501"/>
                <a:ext cx="0" cy="208800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Группа 2"/>
            <p:cNvGrpSpPr/>
            <p:nvPr/>
          </p:nvGrpSpPr>
          <p:grpSpPr>
            <a:xfrm>
              <a:off x="6394909" y="2052406"/>
              <a:ext cx="2401618" cy="465944"/>
              <a:chOff x="6456290" y="1836501"/>
              <a:chExt cx="2401618" cy="465944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6456290" y="1863864"/>
                <a:ext cx="2401618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kern="0" dirty="0">
                    <a:solidFill>
                      <a:srgbClr val="000000"/>
                    </a:solidFill>
                    <a:cs typeface="Arial"/>
                    <a:sym typeface="Arial"/>
                  </a:rPr>
                  <a:t>ПОДДЕРЖКА СЕМЕЙ, </a:t>
                </a:r>
                <a:br>
                  <a:rPr lang="ru-RU" sz="1600" kern="0" dirty="0">
                    <a:solidFill>
                      <a:srgbClr val="000000"/>
                    </a:solidFill>
                    <a:cs typeface="Arial"/>
                    <a:sym typeface="Arial"/>
                  </a:rPr>
                </a:br>
                <a:r>
                  <a:rPr lang="ru-RU" sz="1600" kern="0" dirty="0">
                    <a:solidFill>
                      <a:srgbClr val="000000"/>
                    </a:solidFill>
                    <a:cs typeface="Arial"/>
                    <a:sym typeface="Arial"/>
                  </a:rPr>
                  <a:t>ИМЕЮЩИХ ДЕТЕЙ</a:t>
                </a:r>
              </a:p>
            </p:txBody>
          </p:sp>
          <p:cxnSp>
            <p:nvCxnSpPr>
              <p:cNvPr id="27" name="Прямая соединительная линия 26"/>
              <p:cNvCxnSpPr/>
              <p:nvPr/>
            </p:nvCxnSpPr>
            <p:spPr>
              <a:xfrm rot="16200000">
                <a:off x="7536874" y="792501"/>
                <a:ext cx="0" cy="208800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Группа 28"/>
          <p:cNvGrpSpPr/>
          <p:nvPr/>
        </p:nvGrpSpPr>
        <p:grpSpPr>
          <a:xfrm>
            <a:off x="54133" y="5397965"/>
            <a:ext cx="2270173" cy="867481"/>
            <a:chOff x="347641" y="1836501"/>
            <a:chExt cx="2270173" cy="650611"/>
          </a:xfrm>
        </p:grpSpPr>
        <p:sp>
          <p:nvSpPr>
            <p:cNvPr id="30" name="TextBox 29"/>
            <p:cNvSpPr txBox="1"/>
            <p:nvPr/>
          </p:nvSpPr>
          <p:spPr>
            <a:xfrm>
              <a:off x="347641" y="1863864"/>
              <a:ext cx="2270173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  <a:t>ЦИФРОВАЯ</a:t>
              </a:r>
              <a:b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</a:br>
              <a: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  <a:t>ОБРАЗОВАТЕЛЬНАЯ</a:t>
              </a:r>
              <a:b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</a:br>
              <a: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  <a:t>СРЕДА</a:t>
              </a: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rot="16200000">
              <a:off x="1482724" y="792501"/>
              <a:ext cx="0" cy="208800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2324306" y="5336410"/>
            <a:ext cx="2088000" cy="621259"/>
            <a:chOff x="3708974" y="1836501"/>
            <a:chExt cx="2088000" cy="465944"/>
          </a:xfrm>
        </p:grpSpPr>
        <p:sp>
          <p:nvSpPr>
            <p:cNvPr id="34" name="TextBox 33"/>
            <p:cNvSpPr txBox="1"/>
            <p:nvPr/>
          </p:nvSpPr>
          <p:spPr>
            <a:xfrm>
              <a:off x="4093979" y="1863864"/>
              <a:ext cx="1317990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  <a:t>УЧИТЕЛЬ</a:t>
              </a:r>
              <a:b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</a:br>
              <a: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  <a:t>БУДУЩЕГО</a:t>
              </a: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 rot="16200000">
              <a:off x="4752974" y="792501"/>
              <a:ext cx="0" cy="208800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521031" y="5336410"/>
            <a:ext cx="2225577" cy="621259"/>
            <a:chOff x="6492874" y="1836501"/>
            <a:chExt cx="2225577" cy="465944"/>
          </a:xfrm>
        </p:grpSpPr>
        <p:sp>
          <p:nvSpPr>
            <p:cNvPr id="37" name="TextBox 36"/>
            <p:cNvSpPr txBox="1"/>
            <p:nvPr/>
          </p:nvSpPr>
          <p:spPr>
            <a:xfrm>
              <a:off x="6595754" y="1863864"/>
              <a:ext cx="2122697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  <a:t>МОЛОДЫЕ </a:t>
              </a:r>
              <a:b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</a:br>
              <a: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  <a:t>ПРОФЕССИОНАЛЫ</a:t>
              </a: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rot="16200000">
              <a:off x="7536874" y="792501"/>
              <a:ext cx="0" cy="208800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Прямая соединительная линия 44"/>
          <p:cNvCxnSpPr/>
          <p:nvPr/>
        </p:nvCxnSpPr>
        <p:spPr>
          <a:xfrm>
            <a:off x="-1545" y="6741584"/>
            <a:ext cx="92160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Google Shape;28;p5"/>
          <p:cNvSpPr/>
          <p:nvPr/>
        </p:nvSpPr>
        <p:spPr>
          <a:xfrm>
            <a:off x="8888294" y="6612133"/>
            <a:ext cx="180000" cy="240000"/>
          </a:xfrm>
          <a:prstGeom prst="rect">
            <a:avLst/>
          </a:prstGeom>
          <a:solidFill>
            <a:srgbClr val="00CC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6855330" y="5336410"/>
            <a:ext cx="2256033" cy="929036"/>
            <a:chOff x="6492874" y="1836501"/>
            <a:chExt cx="2256033" cy="696777"/>
          </a:xfrm>
        </p:grpSpPr>
        <p:sp>
          <p:nvSpPr>
            <p:cNvPr id="42" name="TextBox 41"/>
            <p:cNvSpPr txBox="1"/>
            <p:nvPr/>
          </p:nvSpPr>
          <p:spPr>
            <a:xfrm>
              <a:off x="6565296" y="1863864"/>
              <a:ext cx="2183611" cy="669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  <a:t>СОДЕЙСТВИЕ </a:t>
              </a:r>
              <a:br>
                <a:rPr lang="ru-RU" sz="1600" kern="0" dirty="0">
                  <a:solidFill>
                    <a:srgbClr val="000000"/>
                  </a:solidFill>
                  <a:cs typeface="Arial"/>
                  <a:sym typeface="Arial"/>
                </a:rPr>
              </a:br>
              <a:r>
                <a:rPr lang="ru-RU" sz="1400" kern="0" dirty="0">
                  <a:solidFill>
                    <a:srgbClr val="000000"/>
                  </a:solidFill>
                  <a:cs typeface="Arial"/>
                  <a:sym typeface="Arial"/>
                </a:rPr>
                <a:t>ЗАНЯТОСТИ ЖЕНЩИН</a:t>
              </a:r>
              <a:br>
                <a:rPr lang="ru-RU" sz="1400" kern="0" dirty="0">
                  <a:solidFill>
                    <a:srgbClr val="000000"/>
                  </a:solidFill>
                  <a:cs typeface="Arial"/>
                  <a:sym typeface="Arial"/>
                </a:rPr>
              </a:br>
              <a:r>
                <a:rPr lang="ru-RU" sz="11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cs typeface="Arial"/>
                  <a:sym typeface="Arial"/>
                </a:rPr>
                <a:t>доступность дошкольного </a:t>
              </a:r>
              <a:br>
                <a:rPr lang="ru-RU" sz="11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cs typeface="Arial"/>
                  <a:sym typeface="Arial"/>
                </a:rPr>
              </a:br>
              <a:r>
                <a:rPr lang="ru-RU" sz="11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cs typeface="Arial"/>
                  <a:sym typeface="Arial"/>
                </a:rPr>
                <a:t>образования для детей</a:t>
              </a: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 rot="16200000">
              <a:off x="7536874" y="792501"/>
              <a:ext cx="0" cy="208800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3260" y="3690548"/>
            <a:ext cx="1425600" cy="15984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6794" y="1068279"/>
            <a:ext cx="2037210" cy="15984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9294" y="3692221"/>
            <a:ext cx="1836379" cy="159957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003" y="1094239"/>
            <a:ext cx="1728577" cy="159840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942" y="3693787"/>
            <a:ext cx="1198800" cy="15984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5494" y="1085800"/>
            <a:ext cx="2022358" cy="15984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1216" y="3676717"/>
            <a:ext cx="1598400" cy="15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правление образован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Управление образования</Template>
  <TotalTime>2930</TotalTime>
  <Words>1122</Words>
  <Application>Microsoft Office PowerPoint</Application>
  <PresentationFormat>Экран (4:3)</PresentationFormat>
  <Paragraphs>156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Управление образования</vt:lpstr>
      <vt:lpstr>Презентация PowerPoint</vt:lpstr>
      <vt:lpstr>                    Школа кадрового резерва </vt:lpstr>
      <vt:lpstr>ЗАДАЧИ ПРОЕКТА</vt:lpstr>
      <vt:lpstr>Реализация Проекта ШКР</vt:lpstr>
      <vt:lpstr>Осенью 2018 года начнет работу  первая школа кадрового резерва  по пяти образовательным модулям </vt:lpstr>
      <vt:lpstr>Образовательный модуль 1 «Управление ресурсами образовательной организации»   36 час</vt:lpstr>
      <vt:lpstr>Презентация PowerPoint</vt:lpstr>
      <vt:lpstr>Презентация PowerPoint</vt:lpstr>
      <vt:lpstr>ОСНОВНЫЕ РЕГИОНАЛЬНЫЕ ПРОЕКТЫ</vt:lpstr>
      <vt:lpstr>Презентация PowerPoint</vt:lpstr>
      <vt:lpstr>Презентация PowerPoint</vt:lpstr>
      <vt:lpstr>Презентация PowerPoint</vt:lpstr>
      <vt:lpstr>II. Образовательный модуль    6 час. –теория, практика – 8 ч, сам- 6  ч,1 час-зачет                                          «Руководство развитием образовательной организации»</vt:lpstr>
      <vt:lpstr>III. Образовательный модуль «Руководство реализацией образовательных программ»</vt:lpstr>
      <vt:lpstr> Образовательный модуль «Представление образовательной организации в отношениях с органами государственной власти, органами местного  самоуправления, общественными  и иными  организациями»</vt:lpstr>
      <vt:lpstr>Образовательный модуль = 27ч. «Основы управленческой этики»  обяз-10 ч, 6 –практ, 10 см., 1 зач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ДОМ</cp:lastModifiedBy>
  <cp:revision>110</cp:revision>
  <dcterms:created xsi:type="dcterms:W3CDTF">2018-04-20T02:16:54Z</dcterms:created>
  <dcterms:modified xsi:type="dcterms:W3CDTF">2021-06-14T09:38:03Z</dcterms:modified>
</cp:coreProperties>
</file>