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8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922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39456"/>
      </p:ext>
    </p:extLst>
  </p:cSld>
  <p:clrMapOvr>
    <a:masterClrMapping/>
  </p:clrMapOvr>
  <p:transition spd="slow" advClick="0" advTm="12595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7525"/>
      </p:ext>
    </p:extLst>
  </p:cSld>
  <p:clrMapOvr>
    <a:masterClrMapping/>
  </p:clrMapOvr>
  <p:transition spd="slow" advClick="0" advTm="12595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0668"/>
      </p:ext>
    </p:extLst>
  </p:cSld>
  <p:clrMapOvr>
    <a:masterClrMapping/>
  </p:clrMapOvr>
  <p:transition spd="slow" advClick="0" advTm="12595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311418"/>
      </p:ext>
    </p:extLst>
  </p:cSld>
  <p:clrMapOvr>
    <a:masterClrMapping/>
  </p:clrMapOvr>
  <p:transition spd="slow" advClick="0" advTm="12595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23938"/>
      </p:ext>
    </p:extLst>
  </p:cSld>
  <p:clrMapOvr>
    <a:masterClrMapping/>
  </p:clrMapOvr>
  <p:transition spd="slow" advClick="0" advTm="12595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061934"/>
      </p:ext>
    </p:extLst>
  </p:cSld>
  <p:clrMapOvr>
    <a:masterClrMapping/>
  </p:clrMapOvr>
  <p:transition spd="slow" advClick="0" advTm="12595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97813"/>
      </p:ext>
    </p:extLst>
  </p:cSld>
  <p:clrMapOvr>
    <a:masterClrMapping/>
  </p:clrMapOvr>
  <p:transition spd="slow" advClick="0" advTm="12595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54028"/>
      </p:ext>
    </p:extLst>
  </p:cSld>
  <p:clrMapOvr>
    <a:masterClrMapping/>
  </p:clrMapOvr>
  <p:transition spd="slow" advClick="0" advTm="12595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81849"/>
      </p:ext>
    </p:extLst>
  </p:cSld>
  <p:clrMapOvr>
    <a:masterClrMapping/>
  </p:clrMapOvr>
  <p:transition spd="slow" advClick="0" advTm="12595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10124"/>
      </p:ext>
    </p:extLst>
  </p:cSld>
  <p:clrMapOvr>
    <a:masterClrMapping/>
  </p:clrMapOvr>
  <p:transition spd="slow" advClick="0" advTm="12595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87304"/>
      </p:ext>
    </p:extLst>
  </p:cSld>
  <p:clrMapOvr>
    <a:masterClrMapping/>
  </p:clrMapOvr>
  <p:transition spd="slow" advClick="0" advTm="12595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6533"/>
      </p:ext>
    </p:extLst>
  </p:cSld>
  <p:clrMapOvr>
    <a:masterClrMapping/>
  </p:clrMapOvr>
  <p:transition spd="slow" advClick="0" advTm="12595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01053"/>
      </p:ext>
    </p:extLst>
  </p:cSld>
  <p:clrMapOvr>
    <a:masterClrMapping/>
  </p:clrMapOvr>
  <p:transition spd="slow" advClick="0" advTm="12595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91206"/>
      </p:ext>
    </p:extLst>
  </p:cSld>
  <p:clrMapOvr>
    <a:masterClrMapping/>
  </p:clrMapOvr>
  <p:transition spd="slow" advClick="0" advTm="12595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18716"/>
      </p:ext>
    </p:extLst>
  </p:cSld>
  <p:clrMapOvr>
    <a:masterClrMapping/>
  </p:clrMapOvr>
  <p:transition spd="slow" advClick="0" advTm="12595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18408"/>
      </p:ext>
    </p:extLst>
  </p:cSld>
  <p:clrMapOvr>
    <a:masterClrMapping/>
  </p:clrMapOvr>
  <p:transition spd="slow" advClick="0" advTm="12595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34934"/>
      </p:ext>
    </p:extLst>
  </p:cSld>
  <p:clrMapOvr>
    <a:masterClrMapping/>
  </p:clrMapOvr>
  <p:transition spd="slow" advClick="0" advTm="12595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E925F0-CF38-4090-BA14-36ABADE6E47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 spd="slow" advClick="0" advTm="12595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mt24.ru/" TargetMode="External"/><Relationship Id="rId5" Type="http://schemas.openxmlformats.org/officeDocument/2006/relationships/hyperlink" Target="mailto:medteh@kristel.ru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hyperlink" Target="http://www.mmt24.ru/" TargetMode="External"/><Relationship Id="rId4" Type="http://schemas.openxmlformats.org/officeDocument/2006/relationships/hyperlink" Target="mailto:medteh@kriste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mt-prk@yandex.ru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65000"/>
                <a:lumOff val="3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749" y="1431962"/>
            <a:ext cx="5869172" cy="19197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Минусинский медицинский техникум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5610" y="542135"/>
            <a:ext cx="6005857" cy="8078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раевое государственное бюджетное образовательное учреждение среднего профессионального образования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4" b="3460"/>
          <a:stretch/>
        </p:blipFill>
        <p:spPr>
          <a:xfrm>
            <a:off x="490870" y="542135"/>
            <a:ext cx="1890824" cy="184972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" y="3704838"/>
            <a:ext cx="3506971" cy="25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58541" y="4970983"/>
            <a:ext cx="3136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Красноярский край, </a:t>
            </a:r>
          </a:p>
          <a:p>
            <a:r>
              <a:rPr lang="ru-RU" sz="1600" dirty="0" smtClean="0"/>
              <a:t>г. Минусинск, ул. Ленина, 75</a:t>
            </a:r>
          </a:p>
          <a:p>
            <a:r>
              <a:rPr lang="ru-RU" sz="1600" dirty="0" smtClean="0"/>
              <a:t>Тел: (39132) 2-02-66</a:t>
            </a:r>
          </a:p>
          <a:p>
            <a:r>
              <a:rPr lang="en-US" sz="1600" dirty="0" smtClean="0"/>
              <a:t>E-mail: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5"/>
              </a:rPr>
              <a:t>medteh@kristel.ru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Сайт: </a:t>
            </a:r>
            <a:r>
              <a:rPr lang="en-US" sz="1600" dirty="0" smtClean="0">
                <a:hlinkClick r:id="rId6"/>
              </a:rPr>
              <a:t>www.mmt24.ru</a:t>
            </a:r>
            <a:r>
              <a:rPr lang="en-US" sz="1600" dirty="0" smtClean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011259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72029"/>
            <a:ext cx="79637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30 лет Минусинский медицинский техникум готовит специалистов среднего медицинского звена. За годы своей работы педагогический коллектив подготовил для практического здравоохранения более 3000 специалистов: медицинских сестер и фельдшеров, которые работают в ЛПУ г. Минусинска, Минусинского района, южных территорий Красноярского края, а также в других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городах и регионах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и за рубежом. 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" y="3222278"/>
            <a:ext cx="2780887" cy="185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08" y="3222278"/>
            <a:ext cx="2833705" cy="188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29" y="3952708"/>
            <a:ext cx="3026380" cy="20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822931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92841"/>
            <a:ext cx="7931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Минусинском медицинском техникуме занятия проводятся в двух учебных корпусах.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главном корпусе (ул. Ленина 75) находятся административные кабинеты, библиотека, читальный зал,  функционируют учебные кабинеты по учебным дисциплинам. 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2418828"/>
            <a:ext cx="2658140" cy="199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87" y="2398893"/>
            <a:ext cx="2684720" cy="20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64" y="4540259"/>
            <a:ext cx="2658140" cy="199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19" y="4530291"/>
            <a:ext cx="2671431" cy="2003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79" y="2408860"/>
            <a:ext cx="2684720" cy="20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159686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938839"/>
            <a:ext cx="82575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общежитии (клинический корпус, ул. Народная 66) функционируют кабинеты по профессиональным модулям, кабинет психолога.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будущих специалистов среднего медицинского звена осуществляется в учебных кабинетах доклинической практики, которые оснащены в соответствии с требованиями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ФГОС. 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22" y="2502250"/>
            <a:ext cx="2615612" cy="1736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14" y="2497882"/>
            <a:ext cx="2620925" cy="173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03" y="4363884"/>
            <a:ext cx="2620925" cy="174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16" y="4363884"/>
            <a:ext cx="2615604" cy="173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2502251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988843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31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компетенций, отработка практических навыков осуществляется на манекенах, фантомах, муляжах с использованием медицинского инструментария.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" y="2216360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73" y="2199608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1" y="4186515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68" y="4186515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9" y="2216360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85037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31085"/>
            <a:ext cx="7931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КГБПОУ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«Минусинский медицинский техникум» имеет в наличии студенческое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общежитие. Общежитие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предназначается для размещения иногородних студентов.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общежитии обеспечены необходимые условия для проживания, самостоятельных занятий и отдыха, а также проведения культурно-воспитательной и спортивно-массовой работы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ДОКУМЕНТЫ\Аня\ММТ\ПРИЕМНАЯ КОМИССИЯ\Презентация техникума\4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" r="1890" b="6138"/>
          <a:stretch/>
        </p:blipFill>
        <p:spPr bwMode="auto">
          <a:xfrm>
            <a:off x="766498" y="2597914"/>
            <a:ext cx="4935167" cy="180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ДОКУМЕНТЫ\Аня\ММТ\ПРИЕМНАЯ КОМИССИЯ\Презентация техникума\общежитие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0" y="4510071"/>
            <a:ext cx="2408189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D:\ДОКУМЕНТЫ\Аня\ММТ\ПРИЕМНАЯ КОМИССИЯ\Презентация техникума\общежитие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7" y="4510071"/>
            <a:ext cx="2408188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D:\ДОКУМЕНТЫ\Аня\ММТ\ПРИЕМНАЯ КОМИССИЯ\Презентация техникума\общежитие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07" y="2597914"/>
            <a:ext cx="2408189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D:\ДОКУМЕНТЫ\Аня\ММТ\ПРИЕМНАЯ КОМИССИЯ\Презентация техникума\общежитие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77" y="4510071"/>
            <a:ext cx="2408188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75774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5" y="462108"/>
            <a:ext cx="3887054" cy="2915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8897" y="967563"/>
            <a:ext cx="38893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техникуме уделяется большое внимание внеучебной деятельности студентов. Правильная организация досуга позволяет реализовать творческий потенциал молодых людей, выявить их таланты и способности, занять время общественно-полезными делами.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9" y="3520420"/>
            <a:ext cx="3789317" cy="264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5" y="3518740"/>
            <a:ext cx="3887054" cy="264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648528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85" y="853389"/>
            <a:ext cx="3721396" cy="279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" y="877828"/>
            <a:ext cx="441732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2003 года в техникуме активно работает волонтерское движение «Альтруисты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», которое с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2016 года 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 частью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Всероссийского движения «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Волонтеры–медики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» и активно участвует во всех проектах: «Мы вместе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«Оберегая сердца», 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«Популяризация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донорства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Наши волонтеры известны не только в городе Минусинске, но и в Красноярском крае.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9" y="3796641"/>
            <a:ext cx="4184787" cy="278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1" y="3796641"/>
            <a:ext cx="3719809" cy="278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861607"/>
      </p:ext>
    </p:extLst>
  </p:cSld>
  <p:clrMapOvr>
    <a:masterClrMapping/>
  </p:clrMapOvr>
  <p:transition spd="slow" advClick="0" advTm="64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2" y="966135"/>
            <a:ext cx="36439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ММТ  активные участники спортивных, спортивно-массовых мероприятий и соревнований, как внутри учебного заведения, так и на городском, краевом, межрегиональном уровне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6" y="3390235"/>
            <a:ext cx="3909063" cy="260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7" y="419001"/>
            <a:ext cx="3383442" cy="253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ДОКУМЕНТЫ\Аня\ММТ\ПРИЕМНАЯ КОМИССИЯ\Презентация техникума\f834b4_a87a03ff90ca4a6e8cfe053c043d660b_mv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6" y="3129777"/>
            <a:ext cx="3007745" cy="286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53172"/>
      </p:ext>
    </p:extLst>
  </p:cSld>
  <p:clrMapOvr>
    <a:masterClrMapping/>
  </p:clrMapOvr>
  <p:transition spd="slow" advClick="0" advTm="59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09753" y="3637732"/>
            <a:ext cx="6554867" cy="5741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Приходите к нам учиться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98" y="495831"/>
            <a:ext cx="4544577" cy="298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2513" y="4384385"/>
            <a:ext cx="7929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Минусинск,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Ленина, 75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Тел: (39132)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2-02-66, 8-908-015-03-50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medteh@kristel.ru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www.mmt24.ru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2130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037" y="622095"/>
            <a:ext cx="81764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Минусинский медицинский техникум сегодня - это ведущее образовательное учреждение юга Красноярского края, осуществляющее подготовку по специальностям 34.02.01 Сестринское дело и 31.02.01 Лечебное дело.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техникума обладают необходимыми для успешной карьеры теоретическими знаниями и практическими навыками и востребованы на рынке труда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Учредителем КГБПОУ «Минусинский медицинский техникум» является Министерство здравоохранения Красноярского края.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Техникум работает на основании Устава, Лицензии на право ведения образовательной деятельности № 7512-л, от 14 апреля 2014 года, срок действия – бессрочно и Свидетельства о государственной аккредитации №3917, регистрационный номер 0000026 от 29 августа 2014 г., действительно до 30 ноября 2018 г.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21120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46028"/>
            <a:ext cx="815517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КГБПОУ «Минусинский медицинский техникум» ведет подготовку по специальностям:</a:t>
            </a: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31.02.01 Лечебное дело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 - фельдшер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3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Форма обучения - очная.</a:t>
            </a: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 - медицинская сестра/медицинский брат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2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Форма обучения - очная.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Направления подготовки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81401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99190"/>
            <a:ext cx="7963787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КГБПОУ «Минусинский медицинский техникум» принимаются граждане РФ, иностранные граждане и соотечественники стран ближнего зарубежья, имеющие документ государственного образца о среднем общем образовании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(11 классов)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начальном профессиональном образовании.</a:t>
            </a:r>
          </a:p>
          <a:p>
            <a:pPr algn="just" fontAlgn="base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Прием ведется по индивидуальному рейтинговому баллу по общеобразовательным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предметам (конкурс аттестатов).</a:t>
            </a:r>
          </a:p>
          <a:p>
            <a:pPr algn="just" fontAlgn="base"/>
            <a:endParaRPr lang="ru-RU" sz="17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проводятся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психологического тестирования.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Правила приема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690527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46028"/>
            <a:ext cx="815517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в 2022 году планируется:</a:t>
            </a:r>
          </a:p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 20 июня по 10 августа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период работы приемной комиссии абитуриенты и их родители (законные представители) могут получить всю необходимую информацию и консультативную помощь по вопросам подачи документов, вступительных испытаний и зачисления по телефону или по электронной почте.</a:t>
            </a:r>
          </a:p>
          <a:p>
            <a:pPr algn="just"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работы приемной комиссии: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понедельник - пятница 9.00-16.00; суббота, воскресенье: выходной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телефоны: 8 (39132) 2-02-66, моб. 8-908-015-03-50,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mmt-prk@yandex.ru</a:t>
            </a:r>
            <a:r>
              <a:rPr lang="ru-RU" sz="2000" dirty="0">
                <a:latin typeface="inherit"/>
              </a:rPr>
              <a:t> 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200" b="0" i="0" baseline="30000" dirty="0" smtClean="0">
                <a:effectLst/>
              </a:rPr>
              <a:t>*</a:t>
            </a:r>
            <a:r>
              <a:rPr lang="ru-RU" sz="1200" b="0" i="0" dirty="0" smtClean="0">
                <a:effectLst/>
              </a:rPr>
              <a:t>даты приема документов могут быть изменены </a:t>
            </a:r>
          </a:p>
          <a:p>
            <a:pPr fontAlgn="base"/>
            <a:r>
              <a:rPr lang="ru-RU" sz="1200" b="0" i="0" dirty="0" smtClean="0">
                <a:effectLst/>
              </a:rPr>
              <a:t>при внесении изменений в Правила приема</a:t>
            </a:r>
            <a:endParaRPr lang="ru-RU" sz="1200" b="0" i="0" baseline="300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Правила приема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075901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70" y="497200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Контрольные цифры приема</a:t>
            </a:r>
            <a:endParaRPr lang="ru-RU" sz="2400" b="1" dirty="0"/>
          </a:p>
        </p:txBody>
      </p:sp>
      <p:sp>
        <p:nvSpPr>
          <p:cNvPr id="5" name="AutoShape 2" descr="https://static.wixstatic.com/media/c535e7_3469af1aaf3d4706836df6c47af0374b~mv2.jpg/v1/fill/w_750,h_223,al_c,lg_1,q_80/c535e7_3469af1aaf3d4706836df6c47af0374b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170" y="1403498"/>
            <a:ext cx="815517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цифры приема граждан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подготовку специалистов со средним профессиональным образованием за счет средств краевого бюджета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учебном году в КГБПОУ «Минусинский медицинский техникум»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12584"/>
              </p:ext>
            </p:extLst>
          </p:nvPr>
        </p:nvGraphicFramePr>
        <p:xfrm>
          <a:off x="449170" y="2894587"/>
          <a:ext cx="7461453" cy="22303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2884">
                  <a:extLst>
                    <a:ext uri="{9D8B030D-6E8A-4147-A177-3AD203B41FA5}">
                      <a16:colId xmlns:a16="http://schemas.microsoft.com/office/drawing/2014/main" xmlns="" val="357461102"/>
                    </a:ext>
                  </a:extLst>
                </a:gridCol>
                <a:gridCol w="2067302">
                  <a:extLst>
                    <a:ext uri="{9D8B030D-6E8A-4147-A177-3AD203B41FA5}">
                      <a16:colId xmlns:a16="http://schemas.microsoft.com/office/drawing/2014/main" xmlns="" val="3149705086"/>
                    </a:ext>
                  </a:extLst>
                </a:gridCol>
                <a:gridCol w="1571267">
                  <a:extLst>
                    <a:ext uri="{9D8B030D-6E8A-4147-A177-3AD203B41FA5}">
                      <a16:colId xmlns:a16="http://schemas.microsoft.com/office/drawing/2014/main" xmlns="" val="3983570031"/>
                    </a:ext>
                  </a:extLst>
                </a:gridCol>
              </a:tblGrid>
              <a:tr h="92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специальности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Код специальности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(количество)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42382316"/>
                  </a:ext>
                </a:extLst>
              </a:tr>
              <a:tr h="52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Лечебное дело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очная форма)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31.02.01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8474792"/>
                  </a:ext>
                </a:extLst>
              </a:tr>
              <a:tr h="52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Сестринское дело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очная форма)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34.02.01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535130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25975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70" y="497200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Проходной балл</a:t>
            </a:r>
            <a:endParaRPr lang="ru-RU" sz="2400" b="1" dirty="0"/>
          </a:p>
        </p:txBody>
      </p:sp>
      <p:sp>
        <p:nvSpPr>
          <p:cNvPr id="5" name="AutoShape 2" descr="https://static.wixstatic.com/media/c535e7_3469af1aaf3d4706836df6c47af0374b~mv2.jpg/v1/fill/w_750,h_223,al_c,lg_1,q_80/c535e7_3469af1aaf3d4706836df6c47af0374b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170" y="1071358"/>
            <a:ext cx="8155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формируется в процессе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конкурса, ежегодно.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текущего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известен только после приема всех документов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поступление и проведения всех вступительных испытаний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(как правило, после 15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августа).</a:t>
            </a:r>
          </a:p>
          <a:p>
            <a:pPr fontAlgn="base"/>
            <a:endParaRPr lang="ru-RU" b="0" i="0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4036"/>
              </p:ext>
            </p:extLst>
          </p:nvPr>
        </p:nvGraphicFramePr>
        <p:xfrm>
          <a:off x="565295" y="2607507"/>
          <a:ext cx="7313430" cy="3211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225">
                  <a:extLst>
                    <a:ext uri="{9D8B030D-6E8A-4147-A177-3AD203B41FA5}">
                      <a16:colId xmlns:a16="http://schemas.microsoft.com/office/drawing/2014/main" xmlns="" val="343644328"/>
                    </a:ext>
                  </a:extLst>
                </a:gridCol>
                <a:gridCol w="2502225">
                  <a:extLst>
                    <a:ext uri="{9D8B030D-6E8A-4147-A177-3AD203B41FA5}">
                      <a16:colId xmlns:a16="http://schemas.microsoft.com/office/drawing/2014/main" xmlns="" val="1110716389"/>
                    </a:ext>
                  </a:extLst>
                </a:gridCol>
                <a:gridCol w="2308980">
                  <a:extLst>
                    <a:ext uri="{9D8B030D-6E8A-4147-A177-3AD203B41FA5}">
                      <a16:colId xmlns:a16="http://schemas.microsoft.com/office/drawing/2014/main" xmlns="" val="2183704625"/>
                    </a:ext>
                  </a:extLst>
                </a:gridCol>
              </a:tblGrid>
              <a:tr h="3845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Проходной балл аттестата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902857"/>
                  </a:ext>
                </a:extLst>
              </a:tr>
              <a:tr h="721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Специальность 31.02.01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Лечебное дело (фельдшер)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Специальность 34.02.01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Сестринское дело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(медицинская сестра/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медицинский брат)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2262144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3.76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3100558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738260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4.33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2860439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4,27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3,80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03550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738438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6378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фельдшер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базе 11 классов: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10 месяцев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Сфера профессиональной деятельности: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Фельдшерско-акушерский пункт (ФАП)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Лечебно-профилактические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Скорая помощь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фельдшера: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Диагностика типичных случаев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заболеваний, оказание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доврачебной лечебно-профилактической медицинской помощи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Ведение амбулаторного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приема, обслуживание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дому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Проведение простейших лабораторных исследований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методами реанимации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врачебных назначений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Знание медицинской техники, умение ее использовать при выполнении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физиотерапевтических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прививок и диагностических проб населению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противоэпидемических мероприятий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Санитарно-просветительская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 Участие в диспансеризации населения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Пропаганда здорового образа жизни</a:t>
            </a:r>
          </a:p>
          <a:p>
            <a:r>
              <a:rPr lang="ru-RU" dirty="0"/>
              <a:t> </a:t>
            </a: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Специальность 31.02.01 лечебное дело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41468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63787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медицинская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сестра/медицинский брат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базе 11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классов: 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10 месяцев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Сфера профессиональной деятельности: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Лечебно-профилактические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Социальные, образовательные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Реабилитационные центры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медицинской сестры: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Наблюдение за состоянием больного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Оказание неотложной доврачебной  медицинской помощи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методами реанимации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всеми комплексами мероприятий по уходу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больными, владение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различными способами введения лекарственных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средств, уход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больными в послеоперационном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Проведение транспортной иммобилизации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врачебных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назначений, подготовка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больных к операции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физиотерапевтических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прививок и диагностических проб населению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противоэпидемических мероприятий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Санитарно-просветительская работа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Участие в диспансеризации населения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Пропаганда здорового образа жизни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Специальность 34.02.01 сестринское дело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028935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.4|1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|1.6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1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4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5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5|0.8|1.6|1.2|0.7|1.1|0.7|0.8|0.7|0.7|0.7|0.7|0.7|0.9|1.7|1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7|0.8|1|0.9|0.9|0.9|0.9|0.9|1.1|0.9|1.3|1.7|0.9|1.3|1|1|3.7|1.2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2|1.1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899</TotalTime>
  <Words>755</Words>
  <Application>Microsoft Office PowerPoint</Application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Минусинский медицинский техникум</vt:lpstr>
      <vt:lpstr>Презентация PowerPoint</vt:lpstr>
      <vt:lpstr>Направления подготовки</vt:lpstr>
      <vt:lpstr>Правила приема</vt:lpstr>
      <vt:lpstr>Правила приема</vt:lpstr>
      <vt:lpstr>Контрольные цифры приема</vt:lpstr>
      <vt:lpstr>Проходной балл</vt:lpstr>
      <vt:lpstr>Специальность 31.02.01 лечебное дело</vt:lpstr>
      <vt:lpstr>Специальность 34.02.01 сестринское дело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Минусинский медицинский техникум</dc:title>
  <dc:creator>12k</dc:creator>
  <cp:lastModifiedBy>Дрокина Я.Я</cp:lastModifiedBy>
  <cp:revision>44</cp:revision>
  <dcterms:created xsi:type="dcterms:W3CDTF">2021-11-12T02:48:56Z</dcterms:created>
  <dcterms:modified xsi:type="dcterms:W3CDTF">2022-01-20T06:35:12Z</dcterms:modified>
</cp:coreProperties>
</file>