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2" r:id="rId4"/>
    <p:sldId id="271" r:id="rId5"/>
    <p:sldId id="273" r:id="rId6"/>
    <p:sldId id="274" r:id="rId7"/>
    <p:sldId id="275" r:id="rId8"/>
    <p:sldId id="276" r:id="rId9"/>
    <p:sldId id="277" r:id="rId10"/>
    <p:sldId id="279" r:id="rId11"/>
    <p:sldId id="278" r:id="rId12"/>
    <p:sldId id="280" r:id="rId13"/>
    <p:sldId id="28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40" autoAdjust="0"/>
    <p:restoredTop sz="97815" autoAdjust="0"/>
  </p:normalViewPr>
  <p:slideViewPr>
    <p:cSldViewPr>
      <p:cViewPr>
        <p:scale>
          <a:sx n="89" d="100"/>
          <a:sy n="89" d="100"/>
        </p:scale>
        <p:origin x="-2670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41B9AB-55F5-41A2-8BF4-767827F5E00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BB20D6D-BB36-44E3-9354-75398F00AA4B}">
      <dgm:prSet/>
      <dgm:spPr/>
      <dgm:t>
        <a:bodyPr/>
        <a:lstStyle/>
        <a:p>
          <a:pPr rtl="0"/>
          <a:r>
            <a:rPr lang="ru-RU" b="1" dirty="0" smtClean="0"/>
            <a:t>Механизмы управления качеством образовательной деятельности</a:t>
          </a:r>
          <a:endParaRPr lang="ru-RU" dirty="0"/>
        </a:p>
      </dgm:t>
    </dgm:pt>
    <dgm:pt modelId="{F981B140-1143-4571-9DA4-5C6BC3EB106C}" type="parTrans" cxnId="{13EFD9F0-AFAE-4ECB-BAA3-9A2C10E30BA1}">
      <dgm:prSet/>
      <dgm:spPr/>
      <dgm:t>
        <a:bodyPr/>
        <a:lstStyle/>
        <a:p>
          <a:endParaRPr lang="ru-RU"/>
        </a:p>
      </dgm:t>
    </dgm:pt>
    <dgm:pt modelId="{8FC73144-306D-4386-89B0-103A665B678A}" type="sibTrans" cxnId="{13EFD9F0-AFAE-4ECB-BAA3-9A2C10E30BA1}">
      <dgm:prSet/>
      <dgm:spPr/>
      <dgm:t>
        <a:bodyPr/>
        <a:lstStyle/>
        <a:p>
          <a:endParaRPr lang="ru-RU"/>
        </a:p>
      </dgm:t>
    </dgm:pt>
    <dgm:pt modelId="{84F7E922-336A-4270-93FF-A7773BB8CF76}" type="pres">
      <dgm:prSet presAssocID="{5341B9AB-55F5-41A2-8BF4-767827F5E0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4C2F9C-D906-4851-9B0C-67ED89CA45A2}" type="pres">
      <dgm:prSet presAssocID="{CBB20D6D-BB36-44E3-9354-75398F00AA4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EFD9F0-AFAE-4ECB-BAA3-9A2C10E30BA1}" srcId="{5341B9AB-55F5-41A2-8BF4-767827F5E00F}" destId="{CBB20D6D-BB36-44E3-9354-75398F00AA4B}" srcOrd="0" destOrd="0" parTransId="{F981B140-1143-4571-9DA4-5C6BC3EB106C}" sibTransId="{8FC73144-306D-4386-89B0-103A665B678A}"/>
    <dgm:cxn modelId="{F7976421-D120-4944-BC63-C0E1F59A8255}" type="presOf" srcId="{5341B9AB-55F5-41A2-8BF4-767827F5E00F}" destId="{84F7E922-336A-4270-93FF-A7773BB8CF76}" srcOrd="0" destOrd="0" presId="urn:microsoft.com/office/officeart/2005/8/layout/vList2"/>
    <dgm:cxn modelId="{67DA04FF-57DF-45D1-9EDA-04EE4FD85E58}" type="presOf" srcId="{CBB20D6D-BB36-44E3-9354-75398F00AA4B}" destId="{484C2F9C-D906-4851-9B0C-67ED89CA45A2}" srcOrd="0" destOrd="0" presId="urn:microsoft.com/office/officeart/2005/8/layout/vList2"/>
    <dgm:cxn modelId="{29199176-EF66-4566-836E-CBC59F2E5D10}" type="presParOf" srcId="{84F7E922-336A-4270-93FF-A7773BB8CF76}" destId="{484C2F9C-D906-4851-9B0C-67ED89CA45A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847B0C3-FAAE-4BFD-81A9-83B3F83A2131}" type="doc">
      <dgm:prSet loTypeId="urn:microsoft.com/office/officeart/2005/8/layout/hList6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39A6D178-A46D-4E9C-A54F-D24E0C9C05EE}">
      <dgm:prSet/>
      <dgm:spPr>
        <a:solidFill>
          <a:srgbClr val="0070C0"/>
        </a:solidFill>
      </dgm:spPr>
      <dgm:t>
        <a:bodyPr/>
        <a:lstStyle/>
        <a:p>
          <a:r>
            <a:rPr lang="ru-RU" b="1" dirty="0" smtClean="0"/>
            <a:t>2022–2031 годы </a:t>
          </a:r>
          <a:r>
            <a:rPr lang="ru-RU" dirty="0" smtClean="0"/>
            <a:t>в России объявлены </a:t>
          </a:r>
          <a:r>
            <a:rPr lang="ru-RU" b="1" dirty="0" smtClean="0"/>
            <a:t>Десятилетием науки и технологий </a:t>
          </a:r>
          <a:endParaRPr lang="ru-RU" dirty="0"/>
        </a:p>
      </dgm:t>
    </dgm:pt>
    <dgm:pt modelId="{43CA8975-7815-4C2B-BA80-E315441803FE}" type="parTrans" cxnId="{55ED2EF8-0AB1-4D4B-B667-E0FDD54D6F03}">
      <dgm:prSet/>
      <dgm:spPr/>
      <dgm:t>
        <a:bodyPr/>
        <a:lstStyle/>
        <a:p>
          <a:endParaRPr lang="ru-RU"/>
        </a:p>
      </dgm:t>
    </dgm:pt>
    <dgm:pt modelId="{04B05D8D-DC35-4247-B1F9-CE40B2778415}" type="sibTrans" cxnId="{55ED2EF8-0AB1-4D4B-B667-E0FDD54D6F03}">
      <dgm:prSet/>
      <dgm:spPr/>
      <dgm:t>
        <a:bodyPr/>
        <a:lstStyle/>
        <a:p>
          <a:endParaRPr lang="ru-RU"/>
        </a:p>
      </dgm:t>
    </dgm:pt>
    <dgm:pt modelId="{0F9204F5-8516-47AA-A3A5-679739474913}" type="pres">
      <dgm:prSet presAssocID="{5847B0C3-FAAE-4BFD-81A9-83B3F83A213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E53F39-F92C-4713-8B7F-C2FAE3B5FF26}" type="pres">
      <dgm:prSet presAssocID="{39A6D178-A46D-4E9C-A54F-D24E0C9C05EE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ED2EF8-0AB1-4D4B-B667-E0FDD54D6F03}" srcId="{5847B0C3-FAAE-4BFD-81A9-83B3F83A2131}" destId="{39A6D178-A46D-4E9C-A54F-D24E0C9C05EE}" srcOrd="0" destOrd="0" parTransId="{43CA8975-7815-4C2B-BA80-E315441803FE}" sibTransId="{04B05D8D-DC35-4247-B1F9-CE40B2778415}"/>
    <dgm:cxn modelId="{AB8CEAE3-CB60-4D53-861A-7964A272BC16}" type="presOf" srcId="{5847B0C3-FAAE-4BFD-81A9-83B3F83A2131}" destId="{0F9204F5-8516-47AA-A3A5-679739474913}" srcOrd="0" destOrd="0" presId="urn:microsoft.com/office/officeart/2005/8/layout/hList6"/>
    <dgm:cxn modelId="{B1079268-6A63-482B-B08F-952408BFAF19}" type="presOf" srcId="{39A6D178-A46D-4E9C-A54F-D24E0C9C05EE}" destId="{16E53F39-F92C-4713-8B7F-C2FAE3B5FF26}" srcOrd="0" destOrd="0" presId="urn:microsoft.com/office/officeart/2005/8/layout/hList6"/>
    <dgm:cxn modelId="{3CEF39BF-5C89-47F8-95E5-F95E95DCC4DA}" type="presParOf" srcId="{0F9204F5-8516-47AA-A3A5-679739474913}" destId="{16E53F39-F92C-4713-8B7F-C2FAE3B5FF26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849A103-0A19-48B9-A807-47485F04044D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1A22F1FB-CC39-4D35-B8E8-B2CEB2AF435A}">
      <dgm:prSet/>
      <dgm:spPr/>
      <dgm:t>
        <a:bodyPr/>
        <a:lstStyle/>
        <a:p>
          <a:pPr rtl="0"/>
          <a:r>
            <a:rPr lang="ru-RU" b="1" smtClean="0"/>
            <a:t>1 сентября</a:t>
          </a:r>
          <a:r>
            <a:rPr lang="ru-RU" smtClean="0"/>
            <a:t> вступают в силу важные законодательные изменения в сфере образования</a:t>
          </a:r>
          <a:endParaRPr lang="ru-RU"/>
        </a:p>
      </dgm:t>
    </dgm:pt>
    <dgm:pt modelId="{59DC0056-3181-49C6-8FB1-A50CFCEA7C30}" type="parTrans" cxnId="{5E3376FD-6811-420C-9EA3-6337FE630209}">
      <dgm:prSet/>
      <dgm:spPr/>
      <dgm:t>
        <a:bodyPr/>
        <a:lstStyle/>
        <a:p>
          <a:endParaRPr lang="ru-RU"/>
        </a:p>
      </dgm:t>
    </dgm:pt>
    <dgm:pt modelId="{8CFE2642-FD53-4CB9-A1AF-69EBA1B9AF86}" type="sibTrans" cxnId="{5E3376FD-6811-420C-9EA3-6337FE630209}">
      <dgm:prSet/>
      <dgm:spPr/>
      <dgm:t>
        <a:bodyPr/>
        <a:lstStyle/>
        <a:p>
          <a:endParaRPr lang="ru-RU"/>
        </a:p>
      </dgm:t>
    </dgm:pt>
    <dgm:pt modelId="{D4D119DC-0DD6-4406-9F56-40483AD55F80}" type="pres">
      <dgm:prSet presAssocID="{1849A103-0A19-48B9-A807-47485F04044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77A24A-5244-4D8A-B640-5EADE176062F}" type="pres">
      <dgm:prSet presAssocID="{1A22F1FB-CC39-4D35-B8E8-B2CEB2AF435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913537-048B-4E12-ACDA-5CE3135F4F87}" type="presOf" srcId="{1A22F1FB-CC39-4D35-B8E8-B2CEB2AF435A}" destId="{CA77A24A-5244-4D8A-B640-5EADE176062F}" srcOrd="0" destOrd="0" presId="urn:microsoft.com/office/officeart/2005/8/layout/vList2"/>
    <dgm:cxn modelId="{FBB3197C-283F-48FB-A47C-4BB83D8857C3}" type="presOf" srcId="{1849A103-0A19-48B9-A807-47485F04044D}" destId="{D4D119DC-0DD6-4406-9F56-40483AD55F80}" srcOrd="0" destOrd="0" presId="urn:microsoft.com/office/officeart/2005/8/layout/vList2"/>
    <dgm:cxn modelId="{5E3376FD-6811-420C-9EA3-6337FE630209}" srcId="{1849A103-0A19-48B9-A807-47485F04044D}" destId="{1A22F1FB-CC39-4D35-B8E8-B2CEB2AF435A}" srcOrd="0" destOrd="0" parTransId="{59DC0056-3181-49C6-8FB1-A50CFCEA7C30}" sibTransId="{8CFE2642-FD53-4CB9-A1AF-69EBA1B9AF86}"/>
    <dgm:cxn modelId="{E25CB8D3-0261-461C-A5D2-4BA8E35E9264}" type="presParOf" srcId="{D4D119DC-0DD6-4406-9F56-40483AD55F80}" destId="{CA77A24A-5244-4D8A-B640-5EADE176062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E40A154-344D-4392-9552-E62490678B9E}" type="doc">
      <dgm:prSet loTypeId="urn:microsoft.com/office/officeart/2005/8/layout/hProcess9" loCatId="process" qsTypeId="urn:microsoft.com/office/officeart/2005/8/quickstyle/simple2" qsCatId="simple" csTypeId="urn:microsoft.com/office/officeart/2005/8/colors/accent3_1" csCatId="accent3"/>
      <dgm:spPr/>
      <dgm:t>
        <a:bodyPr/>
        <a:lstStyle/>
        <a:p>
          <a:endParaRPr lang="ru-RU"/>
        </a:p>
      </dgm:t>
    </dgm:pt>
    <dgm:pt modelId="{49AE3472-FB67-42BB-9573-BAF5E3365074}">
      <dgm:prSet/>
      <dgm:spPr/>
      <dgm:t>
        <a:bodyPr/>
        <a:lstStyle/>
        <a:p>
          <a:pPr rtl="0"/>
          <a:r>
            <a:rPr lang="ru-RU" dirty="0" smtClean="0"/>
            <a:t>Каждый руководитель несет административную ответственность за несвоевременность внесения сведений в систему </a:t>
          </a:r>
          <a:r>
            <a:rPr lang="ru-RU" b="1" dirty="0" smtClean="0"/>
            <a:t>ФИС ФРДО</a:t>
          </a:r>
          <a:r>
            <a:rPr lang="ru-RU" dirty="0" smtClean="0"/>
            <a:t>; </a:t>
          </a:r>
          <a:endParaRPr lang="ru-RU" dirty="0"/>
        </a:p>
      </dgm:t>
    </dgm:pt>
    <dgm:pt modelId="{FBE7F351-0189-46C2-8BDA-2ED47200566F}" type="parTrans" cxnId="{55FD483F-AFD3-494F-9C6B-53B5CE88048E}">
      <dgm:prSet/>
      <dgm:spPr/>
      <dgm:t>
        <a:bodyPr/>
        <a:lstStyle/>
        <a:p>
          <a:endParaRPr lang="ru-RU"/>
        </a:p>
      </dgm:t>
    </dgm:pt>
    <dgm:pt modelId="{84FCBCB5-6398-4F07-876A-990124AF2382}" type="sibTrans" cxnId="{55FD483F-AFD3-494F-9C6B-53B5CE88048E}">
      <dgm:prSet/>
      <dgm:spPr/>
      <dgm:t>
        <a:bodyPr/>
        <a:lstStyle/>
        <a:p>
          <a:endParaRPr lang="ru-RU"/>
        </a:p>
      </dgm:t>
    </dgm:pt>
    <dgm:pt modelId="{A9199389-5A80-450F-9BC4-7B5BF54A50E4}">
      <dgm:prSet/>
      <dgm:spPr/>
      <dgm:t>
        <a:bodyPr/>
        <a:lstStyle/>
        <a:p>
          <a:pPr rtl="0"/>
          <a:r>
            <a:rPr lang="ru-RU" dirty="0" smtClean="0"/>
            <a:t>Составной частью ООП становится программа воспитания. И это не только в школе, но и в дошкольном образовании. </a:t>
          </a:r>
          <a:endParaRPr lang="ru-RU" dirty="0"/>
        </a:p>
      </dgm:t>
    </dgm:pt>
    <dgm:pt modelId="{DD13F8DB-8787-4962-9394-293B527253C6}" type="parTrans" cxnId="{C998862C-76D7-460A-A935-34C10CFE46A1}">
      <dgm:prSet/>
      <dgm:spPr/>
      <dgm:t>
        <a:bodyPr/>
        <a:lstStyle/>
        <a:p>
          <a:endParaRPr lang="ru-RU"/>
        </a:p>
      </dgm:t>
    </dgm:pt>
    <dgm:pt modelId="{25B1C770-72C9-4271-BB6A-29984A2FF5A0}" type="sibTrans" cxnId="{C998862C-76D7-460A-A935-34C10CFE46A1}">
      <dgm:prSet/>
      <dgm:spPr/>
      <dgm:t>
        <a:bodyPr/>
        <a:lstStyle/>
        <a:p>
          <a:endParaRPr lang="ru-RU"/>
        </a:p>
      </dgm:t>
    </dgm:pt>
    <dgm:pt modelId="{9B516958-306B-4AEC-B8D9-3C62CCE3F713}" type="pres">
      <dgm:prSet presAssocID="{1E40A154-344D-4392-9552-E62490678B9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51B141-4B68-4C90-AF2D-8CA2074EF2C2}" type="pres">
      <dgm:prSet presAssocID="{1E40A154-344D-4392-9552-E62490678B9E}" presName="arrow" presStyleLbl="bgShp" presStyleIdx="0" presStyleCnt="1"/>
      <dgm:spPr/>
      <dgm:t>
        <a:bodyPr/>
        <a:lstStyle/>
        <a:p>
          <a:endParaRPr lang="ru-RU"/>
        </a:p>
      </dgm:t>
    </dgm:pt>
    <dgm:pt modelId="{D14F67D8-8E86-4D83-B6BC-C3723AA39797}" type="pres">
      <dgm:prSet presAssocID="{1E40A154-344D-4392-9552-E62490678B9E}" presName="linearProcess" presStyleCnt="0"/>
      <dgm:spPr/>
      <dgm:t>
        <a:bodyPr/>
        <a:lstStyle/>
        <a:p>
          <a:endParaRPr lang="ru-RU"/>
        </a:p>
      </dgm:t>
    </dgm:pt>
    <dgm:pt modelId="{72D72169-9F30-4FDB-97A8-B40735283E01}" type="pres">
      <dgm:prSet presAssocID="{49AE3472-FB67-42BB-9573-BAF5E3365074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BDECDE-82D9-4454-8071-471E23D355E4}" type="pres">
      <dgm:prSet presAssocID="{84FCBCB5-6398-4F07-876A-990124AF2382}" presName="sibTrans" presStyleCnt="0"/>
      <dgm:spPr/>
      <dgm:t>
        <a:bodyPr/>
        <a:lstStyle/>
        <a:p>
          <a:endParaRPr lang="ru-RU"/>
        </a:p>
      </dgm:t>
    </dgm:pt>
    <dgm:pt modelId="{959C6E0E-A26F-47B8-B0CC-C46207E19DEF}" type="pres">
      <dgm:prSet presAssocID="{A9199389-5A80-450F-9BC4-7B5BF54A50E4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98862C-76D7-460A-A935-34C10CFE46A1}" srcId="{1E40A154-344D-4392-9552-E62490678B9E}" destId="{A9199389-5A80-450F-9BC4-7B5BF54A50E4}" srcOrd="1" destOrd="0" parTransId="{DD13F8DB-8787-4962-9394-293B527253C6}" sibTransId="{25B1C770-72C9-4271-BB6A-29984A2FF5A0}"/>
    <dgm:cxn modelId="{D53605A5-0759-41F7-8A28-C68AB7AD9474}" type="presOf" srcId="{A9199389-5A80-450F-9BC4-7B5BF54A50E4}" destId="{959C6E0E-A26F-47B8-B0CC-C46207E19DEF}" srcOrd="0" destOrd="0" presId="urn:microsoft.com/office/officeart/2005/8/layout/hProcess9"/>
    <dgm:cxn modelId="{ABAD6E92-6769-43B2-BD47-B35DFE260F08}" type="presOf" srcId="{1E40A154-344D-4392-9552-E62490678B9E}" destId="{9B516958-306B-4AEC-B8D9-3C62CCE3F713}" srcOrd="0" destOrd="0" presId="urn:microsoft.com/office/officeart/2005/8/layout/hProcess9"/>
    <dgm:cxn modelId="{55FD483F-AFD3-494F-9C6B-53B5CE88048E}" srcId="{1E40A154-344D-4392-9552-E62490678B9E}" destId="{49AE3472-FB67-42BB-9573-BAF5E3365074}" srcOrd="0" destOrd="0" parTransId="{FBE7F351-0189-46C2-8BDA-2ED47200566F}" sibTransId="{84FCBCB5-6398-4F07-876A-990124AF2382}"/>
    <dgm:cxn modelId="{407B5ABE-FB9D-4AE3-9FDA-7695C53406A8}" type="presOf" srcId="{49AE3472-FB67-42BB-9573-BAF5E3365074}" destId="{72D72169-9F30-4FDB-97A8-B40735283E01}" srcOrd="0" destOrd="0" presId="urn:microsoft.com/office/officeart/2005/8/layout/hProcess9"/>
    <dgm:cxn modelId="{C97CBD66-629E-495E-B674-3484EB38F0D2}" type="presParOf" srcId="{9B516958-306B-4AEC-B8D9-3C62CCE3F713}" destId="{5F51B141-4B68-4C90-AF2D-8CA2074EF2C2}" srcOrd="0" destOrd="0" presId="urn:microsoft.com/office/officeart/2005/8/layout/hProcess9"/>
    <dgm:cxn modelId="{500F4D6E-3FDF-429E-A04E-D83B50911B1D}" type="presParOf" srcId="{9B516958-306B-4AEC-B8D9-3C62CCE3F713}" destId="{D14F67D8-8E86-4D83-B6BC-C3723AA39797}" srcOrd="1" destOrd="0" presId="urn:microsoft.com/office/officeart/2005/8/layout/hProcess9"/>
    <dgm:cxn modelId="{0319D95E-D7B2-4B4B-A4F3-51F630FF1073}" type="presParOf" srcId="{D14F67D8-8E86-4D83-B6BC-C3723AA39797}" destId="{72D72169-9F30-4FDB-97A8-B40735283E01}" srcOrd="0" destOrd="0" presId="urn:microsoft.com/office/officeart/2005/8/layout/hProcess9"/>
    <dgm:cxn modelId="{D00D0CBC-8948-4B89-AEDB-BE0AE6FBCE6E}" type="presParOf" srcId="{D14F67D8-8E86-4D83-B6BC-C3723AA39797}" destId="{4ABDECDE-82D9-4454-8071-471E23D355E4}" srcOrd="1" destOrd="0" presId="urn:microsoft.com/office/officeart/2005/8/layout/hProcess9"/>
    <dgm:cxn modelId="{D67D35C3-D180-447E-BD6D-3223F7DA035A}" type="presParOf" srcId="{D14F67D8-8E86-4D83-B6BC-C3723AA39797}" destId="{959C6E0E-A26F-47B8-B0CC-C46207E19DEF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3670DE4-B1F3-4B43-82A2-2A1BEF2F2248}" type="doc">
      <dgm:prSet loTypeId="urn:microsoft.com/office/officeart/2008/layout/LinedList" loCatId="list" qsTypeId="urn:microsoft.com/office/officeart/2005/8/quickstyle/simple1" qsCatId="simple" csTypeId="urn:microsoft.com/office/officeart/2005/8/colors/accent2_4" csCatId="accent2"/>
      <dgm:spPr/>
      <dgm:t>
        <a:bodyPr/>
        <a:lstStyle/>
        <a:p>
          <a:endParaRPr lang="ru-RU"/>
        </a:p>
      </dgm:t>
    </dgm:pt>
    <dgm:pt modelId="{D90B80F8-CA8B-4281-8401-1FFDC9ED34A6}">
      <dgm:prSet/>
      <dgm:spPr/>
      <dgm:t>
        <a:bodyPr/>
        <a:lstStyle/>
        <a:p>
          <a:pPr rtl="0"/>
          <a:r>
            <a:rPr lang="ru-RU" b="1" dirty="0" smtClean="0"/>
            <a:t>В</a:t>
          </a:r>
          <a:r>
            <a:rPr lang="ru-RU" b="1" dirty="0" smtClean="0">
              <a:solidFill>
                <a:schemeClr val="accent4">
                  <a:lumMod val="50000"/>
                </a:schemeClr>
              </a:solidFill>
            </a:rPr>
            <a:t> Законе об образовании РФ вводится новое понятие</a:t>
          </a:r>
          <a:endParaRPr lang="ru-RU" b="1" dirty="0">
            <a:solidFill>
              <a:schemeClr val="accent4">
                <a:lumMod val="50000"/>
              </a:schemeClr>
            </a:solidFill>
          </a:endParaRPr>
        </a:p>
      </dgm:t>
    </dgm:pt>
    <dgm:pt modelId="{FFAC9B9C-3383-4E1B-89A1-8552CA70B38D}" type="parTrans" cxnId="{B065545E-A164-404A-84CF-C9AD2943029B}">
      <dgm:prSet/>
      <dgm:spPr/>
      <dgm:t>
        <a:bodyPr/>
        <a:lstStyle/>
        <a:p>
          <a:endParaRPr lang="ru-RU"/>
        </a:p>
      </dgm:t>
    </dgm:pt>
    <dgm:pt modelId="{BB688BC7-58DA-44D0-9418-13C5B2025762}" type="sibTrans" cxnId="{B065545E-A164-404A-84CF-C9AD2943029B}">
      <dgm:prSet/>
      <dgm:spPr/>
      <dgm:t>
        <a:bodyPr/>
        <a:lstStyle/>
        <a:p>
          <a:endParaRPr lang="ru-RU"/>
        </a:p>
      </dgm:t>
    </dgm:pt>
    <dgm:pt modelId="{E0375536-8D9D-4A5F-8A48-540C8A5E8CD7}" type="pres">
      <dgm:prSet presAssocID="{D3670DE4-B1F3-4B43-82A2-2A1BEF2F224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97E08A9-9B0F-4202-BB56-AE17EEED86F9}" type="pres">
      <dgm:prSet presAssocID="{D90B80F8-CA8B-4281-8401-1FFDC9ED34A6}" presName="thickLine" presStyleLbl="alignNode1" presStyleIdx="0" presStyleCnt="1"/>
      <dgm:spPr/>
    </dgm:pt>
    <dgm:pt modelId="{EA444E8C-1CE0-4155-8110-A458D9318FB6}" type="pres">
      <dgm:prSet presAssocID="{D90B80F8-CA8B-4281-8401-1FFDC9ED34A6}" presName="horz1" presStyleCnt="0"/>
      <dgm:spPr/>
    </dgm:pt>
    <dgm:pt modelId="{77B46FC7-E966-4F78-86DB-AFE1002641D1}" type="pres">
      <dgm:prSet presAssocID="{D90B80F8-CA8B-4281-8401-1FFDC9ED34A6}" presName="tx1" presStyleLbl="revTx" presStyleIdx="0" presStyleCnt="1"/>
      <dgm:spPr/>
      <dgm:t>
        <a:bodyPr/>
        <a:lstStyle/>
        <a:p>
          <a:endParaRPr lang="ru-RU"/>
        </a:p>
      </dgm:t>
    </dgm:pt>
    <dgm:pt modelId="{DF07F31C-159E-428F-B974-9979DDAEE861}" type="pres">
      <dgm:prSet presAssocID="{D90B80F8-CA8B-4281-8401-1FFDC9ED34A6}" presName="vert1" presStyleCnt="0"/>
      <dgm:spPr/>
    </dgm:pt>
  </dgm:ptLst>
  <dgm:cxnLst>
    <dgm:cxn modelId="{B065545E-A164-404A-84CF-C9AD2943029B}" srcId="{D3670DE4-B1F3-4B43-82A2-2A1BEF2F2248}" destId="{D90B80F8-CA8B-4281-8401-1FFDC9ED34A6}" srcOrd="0" destOrd="0" parTransId="{FFAC9B9C-3383-4E1B-89A1-8552CA70B38D}" sibTransId="{BB688BC7-58DA-44D0-9418-13C5B2025762}"/>
    <dgm:cxn modelId="{20943F97-8780-49DD-BE4A-A5A1880C1B2F}" type="presOf" srcId="{D90B80F8-CA8B-4281-8401-1FFDC9ED34A6}" destId="{77B46FC7-E966-4F78-86DB-AFE1002641D1}" srcOrd="0" destOrd="0" presId="urn:microsoft.com/office/officeart/2008/layout/LinedList"/>
    <dgm:cxn modelId="{20B725C3-7413-46A4-9ED8-9F661AC471A6}" type="presOf" srcId="{D3670DE4-B1F3-4B43-82A2-2A1BEF2F2248}" destId="{E0375536-8D9D-4A5F-8A48-540C8A5E8CD7}" srcOrd="0" destOrd="0" presId="urn:microsoft.com/office/officeart/2008/layout/LinedList"/>
    <dgm:cxn modelId="{25CA448A-4F2A-46B6-A55A-48FDD3558C24}" type="presParOf" srcId="{E0375536-8D9D-4A5F-8A48-540C8A5E8CD7}" destId="{697E08A9-9B0F-4202-BB56-AE17EEED86F9}" srcOrd="0" destOrd="0" presId="urn:microsoft.com/office/officeart/2008/layout/LinedList"/>
    <dgm:cxn modelId="{9B7E3AF2-E123-4687-97C1-74BAD35DB6C3}" type="presParOf" srcId="{E0375536-8D9D-4A5F-8A48-540C8A5E8CD7}" destId="{EA444E8C-1CE0-4155-8110-A458D9318FB6}" srcOrd="1" destOrd="0" presId="urn:microsoft.com/office/officeart/2008/layout/LinedList"/>
    <dgm:cxn modelId="{0616300E-04FF-42FB-A00A-5634D9686387}" type="presParOf" srcId="{EA444E8C-1CE0-4155-8110-A458D9318FB6}" destId="{77B46FC7-E966-4F78-86DB-AFE1002641D1}" srcOrd="0" destOrd="0" presId="urn:microsoft.com/office/officeart/2008/layout/LinedList"/>
    <dgm:cxn modelId="{76A7EE44-E70A-4341-8841-2E2A70AB4D45}" type="presParOf" srcId="{EA444E8C-1CE0-4155-8110-A458D9318FB6}" destId="{DF07F31C-159E-428F-B974-9979DDAEE86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266769C-2DE9-43DD-816B-A92CAF6535C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CAB129A-A647-44A0-AF1A-5A4DC74C779C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ru-RU" sz="2800" b="1" dirty="0" smtClean="0">
              <a:solidFill>
                <a:srgbClr val="C00000"/>
              </a:solidFill>
            </a:rPr>
            <a:t>Ключевые изменения обновленных стандартов: </a:t>
          </a:r>
          <a:r>
            <a:rPr lang="ru-RU" sz="2800" dirty="0" smtClean="0">
              <a:solidFill>
                <a:srgbClr val="C00000"/>
              </a:solidFill>
            </a:rPr>
            <a:t/>
          </a:r>
          <a:br>
            <a:rPr lang="ru-RU" sz="2800" dirty="0" smtClean="0">
              <a:solidFill>
                <a:srgbClr val="C00000"/>
              </a:solidFill>
            </a:rPr>
          </a:br>
          <a:endParaRPr lang="ru-RU" sz="2800" dirty="0">
            <a:solidFill>
              <a:srgbClr val="C00000"/>
            </a:solidFill>
          </a:endParaRPr>
        </a:p>
      </dgm:t>
    </dgm:pt>
    <dgm:pt modelId="{7C3F3DB6-E996-45C6-8AAA-89E6A7472A8E}" type="parTrans" cxnId="{5DD05AD5-49F4-4C24-9FE5-E0C90B9F9047}">
      <dgm:prSet/>
      <dgm:spPr/>
      <dgm:t>
        <a:bodyPr/>
        <a:lstStyle/>
        <a:p>
          <a:endParaRPr lang="ru-RU" sz="2800"/>
        </a:p>
      </dgm:t>
    </dgm:pt>
    <dgm:pt modelId="{7CE7A482-F779-4348-89CE-7321A4D56666}" type="sibTrans" cxnId="{5DD05AD5-49F4-4C24-9FE5-E0C90B9F9047}">
      <dgm:prSet/>
      <dgm:spPr/>
      <dgm:t>
        <a:bodyPr/>
        <a:lstStyle/>
        <a:p>
          <a:endParaRPr lang="ru-RU" sz="2800"/>
        </a:p>
      </dgm:t>
    </dgm:pt>
    <dgm:pt modelId="{CFAD0991-C014-4745-94BD-D9E77475F5DA}" type="pres">
      <dgm:prSet presAssocID="{3266769C-2DE9-43DD-816B-A92CAF6535C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C7497B7-0C3E-4181-9F46-EE7DEF83E588}" type="pres">
      <dgm:prSet presAssocID="{9CAB129A-A647-44A0-AF1A-5A4DC74C779C}" presName="thickLine" presStyleLbl="alignNode1" presStyleIdx="0" presStyleCnt="1"/>
      <dgm:spPr/>
    </dgm:pt>
    <dgm:pt modelId="{2C6A71DC-EB6A-490A-8360-A6A5BDA024BD}" type="pres">
      <dgm:prSet presAssocID="{9CAB129A-A647-44A0-AF1A-5A4DC74C779C}" presName="horz1" presStyleCnt="0"/>
      <dgm:spPr/>
    </dgm:pt>
    <dgm:pt modelId="{452639B9-5506-494E-80A7-5109AB32A364}" type="pres">
      <dgm:prSet presAssocID="{9CAB129A-A647-44A0-AF1A-5A4DC74C779C}" presName="tx1" presStyleLbl="revTx" presStyleIdx="0" presStyleCnt="1"/>
      <dgm:spPr/>
      <dgm:t>
        <a:bodyPr/>
        <a:lstStyle/>
        <a:p>
          <a:endParaRPr lang="ru-RU"/>
        </a:p>
      </dgm:t>
    </dgm:pt>
    <dgm:pt modelId="{378853BE-D6D8-4B1C-A840-158136EC325B}" type="pres">
      <dgm:prSet presAssocID="{9CAB129A-A647-44A0-AF1A-5A4DC74C779C}" presName="vert1" presStyleCnt="0"/>
      <dgm:spPr/>
    </dgm:pt>
  </dgm:ptLst>
  <dgm:cxnLst>
    <dgm:cxn modelId="{D00AFE73-608A-4B32-B616-CAE999A437FA}" type="presOf" srcId="{3266769C-2DE9-43DD-816B-A92CAF6535CF}" destId="{CFAD0991-C014-4745-94BD-D9E77475F5DA}" srcOrd="0" destOrd="0" presId="urn:microsoft.com/office/officeart/2008/layout/LinedList"/>
    <dgm:cxn modelId="{669009C8-3B28-4A1B-B4E8-898A7359E3B5}" type="presOf" srcId="{9CAB129A-A647-44A0-AF1A-5A4DC74C779C}" destId="{452639B9-5506-494E-80A7-5109AB32A364}" srcOrd="0" destOrd="0" presId="urn:microsoft.com/office/officeart/2008/layout/LinedList"/>
    <dgm:cxn modelId="{5DD05AD5-49F4-4C24-9FE5-E0C90B9F9047}" srcId="{3266769C-2DE9-43DD-816B-A92CAF6535CF}" destId="{9CAB129A-A647-44A0-AF1A-5A4DC74C779C}" srcOrd="0" destOrd="0" parTransId="{7C3F3DB6-E996-45C6-8AAA-89E6A7472A8E}" sibTransId="{7CE7A482-F779-4348-89CE-7321A4D56666}"/>
    <dgm:cxn modelId="{25ABC3C1-EEFE-480E-BBA1-58CC9EDE882F}" type="presParOf" srcId="{CFAD0991-C014-4745-94BD-D9E77475F5DA}" destId="{9C7497B7-0C3E-4181-9F46-EE7DEF83E588}" srcOrd="0" destOrd="0" presId="urn:microsoft.com/office/officeart/2008/layout/LinedList"/>
    <dgm:cxn modelId="{7A0E62B2-3583-4445-869C-616B286792E1}" type="presParOf" srcId="{CFAD0991-C014-4745-94BD-D9E77475F5DA}" destId="{2C6A71DC-EB6A-490A-8360-A6A5BDA024BD}" srcOrd="1" destOrd="0" presId="urn:microsoft.com/office/officeart/2008/layout/LinedList"/>
    <dgm:cxn modelId="{6ABB3313-3413-4F6D-AA9F-8D3473DFC924}" type="presParOf" srcId="{2C6A71DC-EB6A-490A-8360-A6A5BDA024BD}" destId="{452639B9-5506-494E-80A7-5109AB32A364}" srcOrd="0" destOrd="0" presId="urn:microsoft.com/office/officeart/2008/layout/LinedList"/>
    <dgm:cxn modelId="{EDB0D487-08F1-4C96-BCE4-970AC698347B}" type="presParOf" srcId="{2C6A71DC-EB6A-490A-8360-A6A5BDA024BD}" destId="{378853BE-D6D8-4B1C-A840-158136EC325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D38D33C-DCFB-4F16-9C47-DE224817CBD8}" type="doc">
      <dgm:prSet loTypeId="urn:microsoft.com/office/officeart/2005/8/layout/vList2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261FD60D-71E3-494D-82FD-E3877E2FCE60}">
      <dgm:prSet/>
      <dgm:spPr/>
      <dgm:t>
        <a:bodyPr/>
        <a:lstStyle/>
        <a:p>
          <a:pPr rtl="0"/>
          <a:r>
            <a:rPr lang="ru-RU" dirty="0" smtClean="0"/>
            <a:t>ФГИС «</a:t>
          </a:r>
          <a:r>
            <a:rPr lang="ru-RU" b="1" dirty="0" smtClean="0"/>
            <a:t>Моя школа</a:t>
          </a:r>
          <a:r>
            <a:rPr lang="ru-RU" dirty="0" smtClean="0"/>
            <a:t>» - 1 сентября 2023г</a:t>
          </a:r>
          <a:br>
            <a:rPr lang="ru-RU" dirty="0" smtClean="0"/>
          </a:br>
          <a:endParaRPr lang="ru-RU" dirty="0"/>
        </a:p>
      </dgm:t>
    </dgm:pt>
    <dgm:pt modelId="{7BC67CF4-0DD8-45A1-A73C-6315D4328D79}" type="parTrans" cxnId="{1147FB4D-FD00-4821-9CAC-09B988871D9A}">
      <dgm:prSet/>
      <dgm:spPr/>
      <dgm:t>
        <a:bodyPr/>
        <a:lstStyle/>
        <a:p>
          <a:endParaRPr lang="ru-RU"/>
        </a:p>
      </dgm:t>
    </dgm:pt>
    <dgm:pt modelId="{249F3E89-3F12-47AB-A940-94CECD6EDA80}" type="sibTrans" cxnId="{1147FB4D-FD00-4821-9CAC-09B988871D9A}">
      <dgm:prSet/>
      <dgm:spPr/>
      <dgm:t>
        <a:bodyPr/>
        <a:lstStyle/>
        <a:p>
          <a:endParaRPr lang="ru-RU"/>
        </a:p>
      </dgm:t>
    </dgm:pt>
    <dgm:pt modelId="{E27316EE-17DC-4951-B20A-477B40D9CBE0}" type="pres">
      <dgm:prSet presAssocID="{DD38D33C-DCFB-4F16-9C47-DE224817CBD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FA2FDA-8D50-498E-A30A-FE68210EAC07}" type="pres">
      <dgm:prSet presAssocID="{261FD60D-71E3-494D-82FD-E3877E2FCE6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47FB4D-FD00-4821-9CAC-09B988871D9A}" srcId="{DD38D33C-DCFB-4F16-9C47-DE224817CBD8}" destId="{261FD60D-71E3-494D-82FD-E3877E2FCE60}" srcOrd="0" destOrd="0" parTransId="{7BC67CF4-0DD8-45A1-A73C-6315D4328D79}" sibTransId="{249F3E89-3F12-47AB-A940-94CECD6EDA80}"/>
    <dgm:cxn modelId="{4A377165-5650-4270-BDCB-0A80E2782FAB}" type="presOf" srcId="{DD38D33C-DCFB-4F16-9C47-DE224817CBD8}" destId="{E27316EE-17DC-4951-B20A-477B40D9CBE0}" srcOrd="0" destOrd="0" presId="urn:microsoft.com/office/officeart/2005/8/layout/vList2"/>
    <dgm:cxn modelId="{18CF153F-9072-4360-A530-80B52B92D1B6}" type="presOf" srcId="{261FD60D-71E3-494D-82FD-E3877E2FCE60}" destId="{C2FA2FDA-8D50-498E-A30A-FE68210EAC07}" srcOrd="0" destOrd="0" presId="urn:microsoft.com/office/officeart/2005/8/layout/vList2"/>
    <dgm:cxn modelId="{3785051D-13F0-4522-9DCA-4FD8B785B46D}" type="presParOf" srcId="{E27316EE-17DC-4951-B20A-477B40D9CBE0}" destId="{C2FA2FDA-8D50-498E-A30A-FE68210EAC0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600EA6C-7F38-4DE8-B74A-9E26DDC46415}" type="doc">
      <dgm:prSet loTypeId="urn:microsoft.com/office/officeart/2008/layout/AlternatingPictureBlocks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78833A33-94D2-497B-A8FD-710F69A1E7F6}">
      <dgm:prSet/>
      <dgm:spPr/>
      <dgm:t>
        <a:bodyPr/>
        <a:lstStyle/>
        <a:p>
          <a:pPr rtl="0"/>
          <a:r>
            <a:rPr lang="ru-RU" dirty="0" smtClean="0"/>
            <a:t>- это федеральная государственная информационная система (ФГИС «Моя </a:t>
          </a:r>
          <a:r>
            <a:rPr lang="ru-RU" smtClean="0"/>
            <a:t>школа») -  </a:t>
          </a:r>
          <a:r>
            <a:rPr lang="ru-RU" dirty="0" smtClean="0"/>
            <a:t>единая для всех образовательных учреждений России , которая  объединит электронный дневник школьника, журнал с оценками, расписание уроков и цифровую медиатеку, в которую школа сможет загружать любые материалы к урокам, в том числе — онлайн-курсы. </a:t>
          </a:r>
          <a:endParaRPr lang="ru-RU" dirty="0"/>
        </a:p>
      </dgm:t>
    </dgm:pt>
    <dgm:pt modelId="{7ECC2E64-23C9-46AA-BC3B-341A66CCE06E}" type="parTrans" cxnId="{2F180FA1-5B62-40C0-8B20-C99B06ED2484}">
      <dgm:prSet/>
      <dgm:spPr/>
      <dgm:t>
        <a:bodyPr/>
        <a:lstStyle/>
        <a:p>
          <a:endParaRPr lang="ru-RU"/>
        </a:p>
      </dgm:t>
    </dgm:pt>
    <dgm:pt modelId="{1D26FE3F-CBFD-495B-87B2-D4069B121455}" type="sibTrans" cxnId="{2F180FA1-5B62-40C0-8B20-C99B06ED2484}">
      <dgm:prSet/>
      <dgm:spPr/>
      <dgm:t>
        <a:bodyPr/>
        <a:lstStyle/>
        <a:p>
          <a:endParaRPr lang="ru-RU"/>
        </a:p>
      </dgm:t>
    </dgm:pt>
    <dgm:pt modelId="{95EB1461-3164-4A2D-B547-788997929AFD}" type="pres">
      <dgm:prSet presAssocID="{6600EA6C-7F38-4DE8-B74A-9E26DDC4641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B51B4F-2043-4B85-8896-33BC89A5777E}" type="pres">
      <dgm:prSet presAssocID="{78833A33-94D2-497B-A8FD-710F69A1E7F6}" presName="comp" presStyleCnt="0"/>
      <dgm:spPr/>
      <dgm:t>
        <a:bodyPr/>
        <a:lstStyle/>
        <a:p>
          <a:endParaRPr lang="ru-RU"/>
        </a:p>
      </dgm:t>
    </dgm:pt>
    <dgm:pt modelId="{E8CB0A8D-47CE-4D74-B85A-A8D37A37DFB0}" type="pres">
      <dgm:prSet presAssocID="{78833A33-94D2-497B-A8FD-710F69A1E7F6}" presName="rect2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022B61-0BFA-476C-AEE9-F5636A547FD1}" type="pres">
      <dgm:prSet presAssocID="{78833A33-94D2-497B-A8FD-710F69A1E7F6}" presName="rect1" presStyleLbl="ln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  <dgm:t>
        <a:bodyPr/>
        <a:lstStyle/>
        <a:p>
          <a:endParaRPr lang="ru-RU"/>
        </a:p>
      </dgm:t>
    </dgm:pt>
  </dgm:ptLst>
  <dgm:cxnLst>
    <dgm:cxn modelId="{62A73FB1-A355-49D2-AFA0-038070A3B9CD}" type="presOf" srcId="{78833A33-94D2-497B-A8FD-710F69A1E7F6}" destId="{E8CB0A8D-47CE-4D74-B85A-A8D37A37DFB0}" srcOrd="0" destOrd="0" presId="urn:microsoft.com/office/officeart/2008/layout/AlternatingPictureBlocks"/>
    <dgm:cxn modelId="{2F180FA1-5B62-40C0-8B20-C99B06ED2484}" srcId="{6600EA6C-7F38-4DE8-B74A-9E26DDC46415}" destId="{78833A33-94D2-497B-A8FD-710F69A1E7F6}" srcOrd="0" destOrd="0" parTransId="{7ECC2E64-23C9-46AA-BC3B-341A66CCE06E}" sibTransId="{1D26FE3F-CBFD-495B-87B2-D4069B121455}"/>
    <dgm:cxn modelId="{D1EFACF6-9A13-43CD-A268-95A79D888358}" type="presOf" srcId="{6600EA6C-7F38-4DE8-B74A-9E26DDC46415}" destId="{95EB1461-3164-4A2D-B547-788997929AFD}" srcOrd="0" destOrd="0" presId="urn:microsoft.com/office/officeart/2008/layout/AlternatingPictureBlocks"/>
    <dgm:cxn modelId="{2FFCD3FE-2E94-40E8-815B-31F75D7289E1}" type="presParOf" srcId="{95EB1461-3164-4A2D-B547-788997929AFD}" destId="{09B51B4F-2043-4B85-8896-33BC89A5777E}" srcOrd="0" destOrd="0" presId="urn:microsoft.com/office/officeart/2008/layout/AlternatingPictureBlocks"/>
    <dgm:cxn modelId="{4A9C68F0-060F-48A7-8536-75B9D8D30A89}" type="presParOf" srcId="{09B51B4F-2043-4B85-8896-33BC89A5777E}" destId="{E8CB0A8D-47CE-4D74-B85A-A8D37A37DFB0}" srcOrd="0" destOrd="0" presId="urn:microsoft.com/office/officeart/2008/layout/AlternatingPictureBlocks"/>
    <dgm:cxn modelId="{525E3C01-7C49-468B-B6D3-AFE2560BA959}" type="presParOf" srcId="{09B51B4F-2043-4B85-8896-33BC89A5777E}" destId="{18022B61-0BFA-476C-AEE9-F5636A547FD1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C06AA3-7F15-4FE2-8858-BEF2348390AA}" type="doc">
      <dgm:prSet loTypeId="urn:microsoft.com/office/officeart/2005/8/layout/process4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6EAA0FA9-3078-4696-8FA6-11DD65340281}">
      <dgm:prSet/>
      <dgm:spPr/>
      <dgm:t>
        <a:bodyPr/>
        <a:lstStyle/>
        <a:p>
          <a:pPr rtl="0"/>
          <a:r>
            <a:rPr lang="ru-RU" b="1" smtClean="0"/>
            <a:t>С2.1 Система мониторинга эффективности руководителей образовательных организаций</a:t>
          </a:r>
          <a:endParaRPr lang="ru-RU"/>
        </a:p>
      </dgm:t>
    </dgm:pt>
    <dgm:pt modelId="{48A97A6A-B220-41D1-8015-923FEF1CA724}" type="parTrans" cxnId="{CC8B12E3-4704-45BD-9F23-2428DAED7470}">
      <dgm:prSet/>
      <dgm:spPr/>
      <dgm:t>
        <a:bodyPr/>
        <a:lstStyle/>
        <a:p>
          <a:endParaRPr lang="ru-RU"/>
        </a:p>
      </dgm:t>
    </dgm:pt>
    <dgm:pt modelId="{FAE07DA8-E0CF-483A-A729-04A6A752814F}" type="sibTrans" cxnId="{CC8B12E3-4704-45BD-9F23-2428DAED7470}">
      <dgm:prSet/>
      <dgm:spPr/>
      <dgm:t>
        <a:bodyPr/>
        <a:lstStyle/>
        <a:p>
          <a:endParaRPr lang="ru-RU"/>
        </a:p>
      </dgm:t>
    </dgm:pt>
    <dgm:pt modelId="{BE28487A-D797-476F-B11E-7DE897D006BD}">
      <dgm:prSet/>
      <dgm:spPr/>
      <dgm:t>
        <a:bodyPr/>
        <a:lstStyle/>
        <a:p>
          <a:pPr rtl="0"/>
          <a:r>
            <a:rPr lang="ru-RU" b="1" dirty="0" smtClean="0"/>
            <a:t>С2.2 Система обеспечения профессионального развития педагогических работников</a:t>
          </a:r>
          <a:endParaRPr lang="ru-RU" dirty="0"/>
        </a:p>
      </dgm:t>
    </dgm:pt>
    <dgm:pt modelId="{F4C6B39A-DF01-4031-B656-4857EC2B0DF1}" type="parTrans" cxnId="{73C859C6-EFB9-49DF-BF31-D3F10716325A}">
      <dgm:prSet/>
      <dgm:spPr/>
      <dgm:t>
        <a:bodyPr/>
        <a:lstStyle/>
        <a:p>
          <a:endParaRPr lang="ru-RU"/>
        </a:p>
      </dgm:t>
    </dgm:pt>
    <dgm:pt modelId="{E0640E4F-1F89-4B2D-867F-83DDAB0A94B5}" type="sibTrans" cxnId="{73C859C6-EFB9-49DF-BF31-D3F10716325A}">
      <dgm:prSet/>
      <dgm:spPr/>
      <dgm:t>
        <a:bodyPr/>
        <a:lstStyle/>
        <a:p>
          <a:endParaRPr lang="ru-RU"/>
        </a:p>
      </dgm:t>
    </dgm:pt>
    <dgm:pt modelId="{88C74468-7BDE-4857-BF55-B05786306AC9}">
      <dgm:prSet/>
      <dgm:spPr/>
      <dgm:t>
        <a:bodyPr/>
        <a:lstStyle/>
        <a:p>
          <a:pPr rtl="0"/>
          <a:r>
            <a:rPr lang="ru-RU" b="1" smtClean="0"/>
            <a:t>С2.3 Система организации воспитания обучающихся</a:t>
          </a:r>
          <a:endParaRPr lang="ru-RU"/>
        </a:p>
      </dgm:t>
    </dgm:pt>
    <dgm:pt modelId="{E88A062F-F4BF-4490-80D4-B38845715120}" type="parTrans" cxnId="{3D303817-F890-4EB1-ABB9-FA99D99FDAA7}">
      <dgm:prSet/>
      <dgm:spPr/>
      <dgm:t>
        <a:bodyPr/>
        <a:lstStyle/>
        <a:p>
          <a:endParaRPr lang="ru-RU"/>
        </a:p>
      </dgm:t>
    </dgm:pt>
    <dgm:pt modelId="{8DE8771D-8A3D-45DE-85D3-48663BD3F0F3}" type="sibTrans" cxnId="{3D303817-F890-4EB1-ABB9-FA99D99FDAA7}">
      <dgm:prSet/>
      <dgm:spPr/>
      <dgm:t>
        <a:bodyPr/>
        <a:lstStyle/>
        <a:p>
          <a:endParaRPr lang="ru-RU"/>
        </a:p>
      </dgm:t>
    </dgm:pt>
    <dgm:pt modelId="{9487FD20-FE34-49B1-A1B4-F008DBCD24CB}">
      <dgm:prSet/>
      <dgm:spPr/>
      <dgm:t>
        <a:bodyPr/>
        <a:lstStyle/>
        <a:p>
          <a:pPr rtl="0"/>
          <a:r>
            <a:rPr lang="ru-RU" b="1" dirty="0" smtClean="0"/>
            <a:t>С2.4 Система мониторинга качества дошкольного образования</a:t>
          </a:r>
          <a:endParaRPr lang="ru-RU" dirty="0"/>
        </a:p>
      </dgm:t>
    </dgm:pt>
    <dgm:pt modelId="{0395FF30-F3D8-466D-B0DE-78394B226A6C}" type="parTrans" cxnId="{B9D04A25-26CF-415F-ADCD-F2F91117ABEE}">
      <dgm:prSet/>
      <dgm:spPr/>
      <dgm:t>
        <a:bodyPr/>
        <a:lstStyle/>
        <a:p>
          <a:endParaRPr lang="ru-RU"/>
        </a:p>
      </dgm:t>
    </dgm:pt>
    <dgm:pt modelId="{873BAE33-C64D-445E-94E6-C42B9DD0321E}" type="sibTrans" cxnId="{B9D04A25-26CF-415F-ADCD-F2F91117ABEE}">
      <dgm:prSet/>
      <dgm:spPr/>
      <dgm:t>
        <a:bodyPr/>
        <a:lstStyle/>
        <a:p>
          <a:endParaRPr lang="ru-RU"/>
        </a:p>
      </dgm:t>
    </dgm:pt>
    <dgm:pt modelId="{348F548F-EBE1-4172-B795-2A92D660B6A2}" type="pres">
      <dgm:prSet presAssocID="{A2C06AA3-7F15-4FE2-8858-BEF2348390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601307-CE68-429B-9B9E-6ADC9A0A615F}" type="pres">
      <dgm:prSet presAssocID="{9487FD20-FE34-49B1-A1B4-F008DBCD24CB}" presName="boxAndChildren" presStyleCnt="0"/>
      <dgm:spPr/>
    </dgm:pt>
    <dgm:pt modelId="{45B73CA6-5984-4907-A3DB-9CE85B7E858F}" type="pres">
      <dgm:prSet presAssocID="{9487FD20-FE34-49B1-A1B4-F008DBCD24CB}" presName="parentTextBox" presStyleLbl="node1" presStyleIdx="0" presStyleCnt="4"/>
      <dgm:spPr/>
      <dgm:t>
        <a:bodyPr/>
        <a:lstStyle/>
        <a:p>
          <a:endParaRPr lang="ru-RU"/>
        </a:p>
      </dgm:t>
    </dgm:pt>
    <dgm:pt modelId="{AA6355BF-4A8E-4DF8-A8E5-DA0DD1646E3C}" type="pres">
      <dgm:prSet presAssocID="{8DE8771D-8A3D-45DE-85D3-48663BD3F0F3}" presName="sp" presStyleCnt="0"/>
      <dgm:spPr/>
    </dgm:pt>
    <dgm:pt modelId="{C190BB32-017A-4B78-90D8-AA6EAF65DA2C}" type="pres">
      <dgm:prSet presAssocID="{88C74468-7BDE-4857-BF55-B05786306AC9}" presName="arrowAndChildren" presStyleCnt="0"/>
      <dgm:spPr/>
    </dgm:pt>
    <dgm:pt modelId="{5331844C-B985-4237-BE4E-CD1CAA318784}" type="pres">
      <dgm:prSet presAssocID="{88C74468-7BDE-4857-BF55-B05786306AC9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7095FB9E-EE0F-4D9D-97E7-057537E23E70}" type="pres">
      <dgm:prSet presAssocID="{E0640E4F-1F89-4B2D-867F-83DDAB0A94B5}" presName="sp" presStyleCnt="0"/>
      <dgm:spPr/>
    </dgm:pt>
    <dgm:pt modelId="{825D01AF-E27A-48B7-ADA7-8918E916CD40}" type="pres">
      <dgm:prSet presAssocID="{BE28487A-D797-476F-B11E-7DE897D006BD}" presName="arrowAndChildren" presStyleCnt="0"/>
      <dgm:spPr/>
    </dgm:pt>
    <dgm:pt modelId="{75C6C4D2-178E-4BD2-891D-ECA24764763D}" type="pres">
      <dgm:prSet presAssocID="{BE28487A-D797-476F-B11E-7DE897D006BD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F473587F-0A04-447A-8866-82FCB46766EA}" type="pres">
      <dgm:prSet presAssocID="{FAE07DA8-E0CF-483A-A729-04A6A752814F}" presName="sp" presStyleCnt="0"/>
      <dgm:spPr/>
    </dgm:pt>
    <dgm:pt modelId="{885628D7-3ACD-4687-B692-B76E80C58C44}" type="pres">
      <dgm:prSet presAssocID="{6EAA0FA9-3078-4696-8FA6-11DD65340281}" presName="arrowAndChildren" presStyleCnt="0"/>
      <dgm:spPr/>
    </dgm:pt>
    <dgm:pt modelId="{D757A233-8468-4109-8550-0019117ED03B}" type="pres">
      <dgm:prSet presAssocID="{6EAA0FA9-3078-4696-8FA6-11DD65340281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3D303817-F890-4EB1-ABB9-FA99D99FDAA7}" srcId="{A2C06AA3-7F15-4FE2-8858-BEF2348390AA}" destId="{88C74468-7BDE-4857-BF55-B05786306AC9}" srcOrd="2" destOrd="0" parTransId="{E88A062F-F4BF-4490-80D4-B38845715120}" sibTransId="{8DE8771D-8A3D-45DE-85D3-48663BD3F0F3}"/>
    <dgm:cxn modelId="{D2EE67D8-79B5-4AC0-A9AF-3B3AF2EBA14E}" type="presOf" srcId="{9487FD20-FE34-49B1-A1B4-F008DBCD24CB}" destId="{45B73CA6-5984-4907-A3DB-9CE85B7E858F}" srcOrd="0" destOrd="0" presId="urn:microsoft.com/office/officeart/2005/8/layout/process4"/>
    <dgm:cxn modelId="{B9D04A25-26CF-415F-ADCD-F2F91117ABEE}" srcId="{A2C06AA3-7F15-4FE2-8858-BEF2348390AA}" destId="{9487FD20-FE34-49B1-A1B4-F008DBCD24CB}" srcOrd="3" destOrd="0" parTransId="{0395FF30-F3D8-466D-B0DE-78394B226A6C}" sibTransId="{873BAE33-C64D-445E-94E6-C42B9DD0321E}"/>
    <dgm:cxn modelId="{CC8B12E3-4704-45BD-9F23-2428DAED7470}" srcId="{A2C06AA3-7F15-4FE2-8858-BEF2348390AA}" destId="{6EAA0FA9-3078-4696-8FA6-11DD65340281}" srcOrd="0" destOrd="0" parTransId="{48A97A6A-B220-41D1-8015-923FEF1CA724}" sibTransId="{FAE07DA8-E0CF-483A-A729-04A6A752814F}"/>
    <dgm:cxn modelId="{D27266FB-1669-4756-8B37-4A5DF68C57C2}" type="presOf" srcId="{88C74468-7BDE-4857-BF55-B05786306AC9}" destId="{5331844C-B985-4237-BE4E-CD1CAA318784}" srcOrd="0" destOrd="0" presId="urn:microsoft.com/office/officeart/2005/8/layout/process4"/>
    <dgm:cxn modelId="{DD9AEEEC-AC97-4D56-9992-5722679A9348}" type="presOf" srcId="{A2C06AA3-7F15-4FE2-8858-BEF2348390AA}" destId="{348F548F-EBE1-4172-B795-2A92D660B6A2}" srcOrd="0" destOrd="0" presId="urn:microsoft.com/office/officeart/2005/8/layout/process4"/>
    <dgm:cxn modelId="{73C859C6-EFB9-49DF-BF31-D3F10716325A}" srcId="{A2C06AA3-7F15-4FE2-8858-BEF2348390AA}" destId="{BE28487A-D797-476F-B11E-7DE897D006BD}" srcOrd="1" destOrd="0" parTransId="{F4C6B39A-DF01-4031-B656-4857EC2B0DF1}" sibTransId="{E0640E4F-1F89-4B2D-867F-83DDAB0A94B5}"/>
    <dgm:cxn modelId="{1354E0D1-675A-4D69-B46F-FD102FB036C4}" type="presOf" srcId="{BE28487A-D797-476F-B11E-7DE897D006BD}" destId="{75C6C4D2-178E-4BD2-891D-ECA24764763D}" srcOrd="0" destOrd="0" presId="urn:microsoft.com/office/officeart/2005/8/layout/process4"/>
    <dgm:cxn modelId="{CAA01089-EDDF-4B3D-A5C9-3B46FB3CA726}" type="presOf" srcId="{6EAA0FA9-3078-4696-8FA6-11DD65340281}" destId="{D757A233-8468-4109-8550-0019117ED03B}" srcOrd="0" destOrd="0" presId="urn:microsoft.com/office/officeart/2005/8/layout/process4"/>
    <dgm:cxn modelId="{D180916A-BA6E-414D-88F5-12D74CA9579E}" type="presParOf" srcId="{348F548F-EBE1-4172-B795-2A92D660B6A2}" destId="{19601307-CE68-429B-9B9E-6ADC9A0A615F}" srcOrd="0" destOrd="0" presId="urn:microsoft.com/office/officeart/2005/8/layout/process4"/>
    <dgm:cxn modelId="{6D35D502-E8D8-424A-A4A5-671B2BD011C2}" type="presParOf" srcId="{19601307-CE68-429B-9B9E-6ADC9A0A615F}" destId="{45B73CA6-5984-4907-A3DB-9CE85B7E858F}" srcOrd="0" destOrd="0" presId="urn:microsoft.com/office/officeart/2005/8/layout/process4"/>
    <dgm:cxn modelId="{5E1CF5CB-7135-4EF9-96F3-DFA8DF0AF442}" type="presParOf" srcId="{348F548F-EBE1-4172-B795-2A92D660B6A2}" destId="{AA6355BF-4A8E-4DF8-A8E5-DA0DD1646E3C}" srcOrd="1" destOrd="0" presId="urn:microsoft.com/office/officeart/2005/8/layout/process4"/>
    <dgm:cxn modelId="{5A5B4C37-85C7-4FEF-B010-D83CD8FA405E}" type="presParOf" srcId="{348F548F-EBE1-4172-B795-2A92D660B6A2}" destId="{C190BB32-017A-4B78-90D8-AA6EAF65DA2C}" srcOrd="2" destOrd="0" presId="urn:microsoft.com/office/officeart/2005/8/layout/process4"/>
    <dgm:cxn modelId="{C5F8844B-0D15-48D5-B2B8-7E9579E00BAC}" type="presParOf" srcId="{C190BB32-017A-4B78-90D8-AA6EAF65DA2C}" destId="{5331844C-B985-4237-BE4E-CD1CAA318784}" srcOrd="0" destOrd="0" presId="urn:microsoft.com/office/officeart/2005/8/layout/process4"/>
    <dgm:cxn modelId="{B7B90EC0-4C9B-4EBF-83D0-CC06D3ED67E5}" type="presParOf" srcId="{348F548F-EBE1-4172-B795-2A92D660B6A2}" destId="{7095FB9E-EE0F-4D9D-97E7-057537E23E70}" srcOrd="3" destOrd="0" presId="urn:microsoft.com/office/officeart/2005/8/layout/process4"/>
    <dgm:cxn modelId="{1CA81501-DB19-4126-B04A-6E2DD8663A77}" type="presParOf" srcId="{348F548F-EBE1-4172-B795-2A92D660B6A2}" destId="{825D01AF-E27A-48B7-ADA7-8918E916CD40}" srcOrd="4" destOrd="0" presId="urn:microsoft.com/office/officeart/2005/8/layout/process4"/>
    <dgm:cxn modelId="{13E69302-424E-4FA8-AF62-A72FB8D9F7B6}" type="presParOf" srcId="{825D01AF-E27A-48B7-ADA7-8918E916CD40}" destId="{75C6C4D2-178E-4BD2-891D-ECA24764763D}" srcOrd="0" destOrd="0" presId="urn:microsoft.com/office/officeart/2005/8/layout/process4"/>
    <dgm:cxn modelId="{8CA39FD3-CD63-4B21-B411-9889914E0F0A}" type="presParOf" srcId="{348F548F-EBE1-4172-B795-2A92D660B6A2}" destId="{F473587F-0A04-447A-8866-82FCB46766EA}" srcOrd="5" destOrd="0" presId="urn:microsoft.com/office/officeart/2005/8/layout/process4"/>
    <dgm:cxn modelId="{97620690-A037-4C91-BA7F-B37342A5482F}" type="presParOf" srcId="{348F548F-EBE1-4172-B795-2A92D660B6A2}" destId="{885628D7-3ACD-4687-B692-B76E80C58C44}" srcOrd="6" destOrd="0" presId="urn:microsoft.com/office/officeart/2005/8/layout/process4"/>
    <dgm:cxn modelId="{2498627C-C9FD-421E-BBD0-3487FB7D84C3}" type="presParOf" srcId="{885628D7-3ACD-4687-B692-B76E80C58C44}" destId="{D757A233-8468-4109-8550-0019117ED03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F8D3C7-F810-4D96-9045-AAC25CBAA399}" type="doc">
      <dgm:prSet loTypeId="urn:microsoft.com/office/officeart/2005/8/layout/process4" loCatId="list" qsTypeId="urn:microsoft.com/office/officeart/2005/8/quickstyle/simple2" qsCatId="simple" csTypeId="urn:microsoft.com/office/officeart/2005/8/colors/accent2_1" csCatId="accent2"/>
      <dgm:spPr/>
      <dgm:t>
        <a:bodyPr/>
        <a:lstStyle/>
        <a:p>
          <a:endParaRPr lang="ru-RU"/>
        </a:p>
      </dgm:t>
    </dgm:pt>
    <dgm:pt modelId="{43C14FA5-643C-4F12-9D1A-38D6C8F4CAD6}">
      <dgm:prSet custT="1"/>
      <dgm:spPr/>
      <dgm:t>
        <a:bodyPr/>
        <a:lstStyle/>
        <a:p>
          <a:pPr rtl="0"/>
          <a:r>
            <a:rPr lang="ru-RU" sz="1400" b="1" smtClean="0"/>
            <a:t>С1.1 Система оценки качества подготовки обучающихся</a:t>
          </a:r>
          <a:endParaRPr lang="ru-RU" sz="1400"/>
        </a:p>
      </dgm:t>
    </dgm:pt>
    <dgm:pt modelId="{DD2E36C9-5C93-41FD-830D-0D4F16863CB6}" type="parTrans" cxnId="{F37C7099-86A1-4581-9315-6CF969D663C7}">
      <dgm:prSet/>
      <dgm:spPr/>
      <dgm:t>
        <a:bodyPr/>
        <a:lstStyle/>
        <a:p>
          <a:endParaRPr lang="ru-RU" sz="2000"/>
        </a:p>
      </dgm:t>
    </dgm:pt>
    <dgm:pt modelId="{B3DF6122-E01F-4E28-B8BB-FFE4E97707AC}" type="sibTrans" cxnId="{F37C7099-86A1-4581-9315-6CF969D663C7}">
      <dgm:prSet/>
      <dgm:spPr/>
      <dgm:t>
        <a:bodyPr/>
        <a:lstStyle/>
        <a:p>
          <a:endParaRPr lang="ru-RU" sz="2000"/>
        </a:p>
      </dgm:t>
    </dgm:pt>
    <dgm:pt modelId="{9E89402A-CCE1-48F9-BF11-8C824E7D8D57}">
      <dgm:prSet custT="1"/>
      <dgm:spPr/>
      <dgm:t>
        <a:bodyPr/>
        <a:lstStyle/>
        <a:p>
          <a:pPr rtl="0"/>
          <a:r>
            <a:rPr lang="ru-RU" sz="1400" b="1" dirty="0" smtClean="0"/>
            <a:t>С1.2 Система работы со школами с низкими результатами обучения и/или школами, функционирующими в неблагоприятных социальных условиях</a:t>
          </a:r>
          <a:endParaRPr lang="ru-RU" sz="1400" dirty="0"/>
        </a:p>
      </dgm:t>
    </dgm:pt>
    <dgm:pt modelId="{97A505EF-BACA-40DC-8865-B5EA328BE8F7}" type="parTrans" cxnId="{BF63E856-2FEA-4D6E-9546-CCC7074F9432}">
      <dgm:prSet/>
      <dgm:spPr/>
      <dgm:t>
        <a:bodyPr/>
        <a:lstStyle/>
        <a:p>
          <a:endParaRPr lang="ru-RU" sz="2000"/>
        </a:p>
      </dgm:t>
    </dgm:pt>
    <dgm:pt modelId="{E9C3BE74-9152-4B44-8668-0F363C6D168E}" type="sibTrans" cxnId="{BF63E856-2FEA-4D6E-9546-CCC7074F9432}">
      <dgm:prSet/>
      <dgm:spPr/>
      <dgm:t>
        <a:bodyPr/>
        <a:lstStyle/>
        <a:p>
          <a:endParaRPr lang="ru-RU" sz="2000"/>
        </a:p>
      </dgm:t>
    </dgm:pt>
    <dgm:pt modelId="{290602A3-19F4-43CB-ADDB-E398D1B42FEE}">
      <dgm:prSet custT="1"/>
      <dgm:spPr/>
      <dgm:t>
        <a:bodyPr/>
        <a:lstStyle/>
        <a:p>
          <a:pPr rtl="0"/>
          <a:r>
            <a:rPr lang="ru-RU" sz="1400" b="1" smtClean="0"/>
            <a:t>С1.3 Система выявления, поддержки и развития способностей и талантов у детей и молодежи</a:t>
          </a:r>
          <a:endParaRPr lang="ru-RU" sz="1400"/>
        </a:p>
      </dgm:t>
    </dgm:pt>
    <dgm:pt modelId="{2CFF45C1-F6AD-4B22-BF41-D3373C67A3C9}" type="parTrans" cxnId="{6B9DD939-ACD2-4E8D-97BA-9E82D604A30B}">
      <dgm:prSet/>
      <dgm:spPr/>
      <dgm:t>
        <a:bodyPr/>
        <a:lstStyle/>
        <a:p>
          <a:endParaRPr lang="ru-RU" sz="2000"/>
        </a:p>
      </dgm:t>
    </dgm:pt>
    <dgm:pt modelId="{0524B6EA-3557-412B-800D-0D88744BC224}" type="sibTrans" cxnId="{6B9DD939-ACD2-4E8D-97BA-9E82D604A30B}">
      <dgm:prSet/>
      <dgm:spPr/>
      <dgm:t>
        <a:bodyPr/>
        <a:lstStyle/>
        <a:p>
          <a:endParaRPr lang="ru-RU" sz="2000"/>
        </a:p>
      </dgm:t>
    </dgm:pt>
    <dgm:pt modelId="{44C86694-86ED-45A2-9B12-88FA9093F7FC}">
      <dgm:prSet custT="1"/>
      <dgm:spPr/>
      <dgm:t>
        <a:bodyPr/>
        <a:lstStyle/>
        <a:p>
          <a:pPr rtl="0"/>
          <a:r>
            <a:rPr lang="ru-RU" sz="1400" b="1" smtClean="0"/>
            <a:t>С1.4 Система работы по самоопределению и профессиональной ориентации обучающихся</a:t>
          </a:r>
          <a:endParaRPr lang="ru-RU" sz="1400"/>
        </a:p>
      </dgm:t>
    </dgm:pt>
    <dgm:pt modelId="{514C98EC-2B12-46DF-B679-5F1C0E347083}" type="parTrans" cxnId="{584917AE-B2D1-4C4B-8522-6B5C3229D229}">
      <dgm:prSet/>
      <dgm:spPr/>
      <dgm:t>
        <a:bodyPr/>
        <a:lstStyle/>
        <a:p>
          <a:endParaRPr lang="ru-RU" sz="2000"/>
        </a:p>
      </dgm:t>
    </dgm:pt>
    <dgm:pt modelId="{BBDD6820-2C7C-4216-8ACF-7296F51F2173}" type="sibTrans" cxnId="{584917AE-B2D1-4C4B-8522-6B5C3229D229}">
      <dgm:prSet/>
      <dgm:spPr/>
      <dgm:t>
        <a:bodyPr/>
        <a:lstStyle/>
        <a:p>
          <a:endParaRPr lang="ru-RU" sz="2000"/>
        </a:p>
      </dgm:t>
    </dgm:pt>
    <dgm:pt modelId="{634DE5B1-4E06-421D-9490-D686F1D27F43}" type="pres">
      <dgm:prSet presAssocID="{CEF8D3C7-F810-4D96-9045-AAC25CBAA3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FDD269-5F50-447E-9B29-FF1394F45AE0}" type="pres">
      <dgm:prSet presAssocID="{44C86694-86ED-45A2-9B12-88FA9093F7FC}" presName="boxAndChildren" presStyleCnt="0"/>
      <dgm:spPr/>
      <dgm:t>
        <a:bodyPr/>
        <a:lstStyle/>
        <a:p>
          <a:endParaRPr lang="ru-RU"/>
        </a:p>
      </dgm:t>
    </dgm:pt>
    <dgm:pt modelId="{3C335C41-3ECB-4CAA-AC69-FB1FC3D7B3A8}" type="pres">
      <dgm:prSet presAssocID="{44C86694-86ED-45A2-9B12-88FA9093F7FC}" presName="parentTextBox" presStyleLbl="node1" presStyleIdx="0" presStyleCnt="4"/>
      <dgm:spPr/>
      <dgm:t>
        <a:bodyPr/>
        <a:lstStyle/>
        <a:p>
          <a:endParaRPr lang="ru-RU"/>
        </a:p>
      </dgm:t>
    </dgm:pt>
    <dgm:pt modelId="{20B980C5-1085-4FD7-85A3-DC9879C0B15C}" type="pres">
      <dgm:prSet presAssocID="{0524B6EA-3557-412B-800D-0D88744BC224}" presName="sp" presStyleCnt="0"/>
      <dgm:spPr/>
      <dgm:t>
        <a:bodyPr/>
        <a:lstStyle/>
        <a:p>
          <a:endParaRPr lang="ru-RU"/>
        </a:p>
      </dgm:t>
    </dgm:pt>
    <dgm:pt modelId="{3B8B0255-071C-43E1-8793-6C5F9F988BEB}" type="pres">
      <dgm:prSet presAssocID="{290602A3-19F4-43CB-ADDB-E398D1B42FEE}" presName="arrowAndChildren" presStyleCnt="0"/>
      <dgm:spPr/>
      <dgm:t>
        <a:bodyPr/>
        <a:lstStyle/>
        <a:p>
          <a:endParaRPr lang="ru-RU"/>
        </a:p>
      </dgm:t>
    </dgm:pt>
    <dgm:pt modelId="{B8F9E75B-E3F9-459C-9A11-C69275C0CB04}" type="pres">
      <dgm:prSet presAssocID="{290602A3-19F4-43CB-ADDB-E398D1B42FEE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31948FE9-16BE-423A-9EC1-821121963FCF}" type="pres">
      <dgm:prSet presAssocID="{E9C3BE74-9152-4B44-8668-0F363C6D168E}" presName="sp" presStyleCnt="0"/>
      <dgm:spPr/>
      <dgm:t>
        <a:bodyPr/>
        <a:lstStyle/>
        <a:p>
          <a:endParaRPr lang="ru-RU"/>
        </a:p>
      </dgm:t>
    </dgm:pt>
    <dgm:pt modelId="{57BAA2A1-52DE-4FA1-8524-A716C65CA5B0}" type="pres">
      <dgm:prSet presAssocID="{9E89402A-CCE1-48F9-BF11-8C824E7D8D57}" presName="arrowAndChildren" presStyleCnt="0"/>
      <dgm:spPr/>
      <dgm:t>
        <a:bodyPr/>
        <a:lstStyle/>
        <a:p>
          <a:endParaRPr lang="ru-RU"/>
        </a:p>
      </dgm:t>
    </dgm:pt>
    <dgm:pt modelId="{94D2F059-CB3B-49BF-A034-F1925889F01C}" type="pres">
      <dgm:prSet presAssocID="{9E89402A-CCE1-48F9-BF11-8C824E7D8D57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3E85F971-3C10-4BC6-91A7-E2717B93CFD8}" type="pres">
      <dgm:prSet presAssocID="{B3DF6122-E01F-4E28-B8BB-FFE4E97707AC}" presName="sp" presStyleCnt="0"/>
      <dgm:spPr/>
      <dgm:t>
        <a:bodyPr/>
        <a:lstStyle/>
        <a:p>
          <a:endParaRPr lang="ru-RU"/>
        </a:p>
      </dgm:t>
    </dgm:pt>
    <dgm:pt modelId="{5134B2E2-225D-4F90-98F0-5CEC6B1CAA9F}" type="pres">
      <dgm:prSet presAssocID="{43C14FA5-643C-4F12-9D1A-38D6C8F4CAD6}" presName="arrowAndChildren" presStyleCnt="0"/>
      <dgm:spPr/>
      <dgm:t>
        <a:bodyPr/>
        <a:lstStyle/>
        <a:p>
          <a:endParaRPr lang="ru-RU"/>
        </a:p>
      </dgm:t>
    </dgm:pt>
    <dgm:pt modelId="{1C173F03-3570-44A3-BAB6-04D44011B99E}" type="pres">
      <dgm:prSet presAssocID="{43C14FA5-643C-4F12-9D1A-38D6C8F4CAD6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54B99CF9-772D-4D4E-AB41-48B5286D9324}" type="presOf" srcId="{44C86694-86ED-45A2-9B12-88FA9093F7FC}" destId="{3C335C41-3ECB-4CAA-AC69-FB1FC3D7B3A8}" srcOrd="0" destOrd="0" presId="urn:microsoft.com/office/officeart/2005/8/layout/process4"/>
    <dgm:cxn modelId="{44ACD1C7-796D-4847-B503-7B00D2C6D7E9}" type="presOf" srcId="{290602A3-19F4-43CB-ADDB-E398D1B42FEE}" destId="{B8F9E75B-E3F9-459C-9A11-C69275C0CB04}" srcOrd="0" destOrd="0" presId="urn:microsoft.com/office/officeart/2005/8/layout/process4"/>
    <dgm:cxn modelId="{584917AE-B2D1-4C4B-8522-6B5C3229D229}" srcId="{CEF8D3C7-F810-4D96-9045-AAC25CBAA399}" destId="{44C86694-86ED-45A2-9B12-88FA9093F7FC}" srcOrd="3" destOrd="0" parTransId="{514C98EC-2B12-46DF-B679-5F1C0E347083}" sibTransId="{BBDD6820-2C7C-4216-8ACF-7296F51F2173}"/>
    <dgm:cxn modelId="{603480C6-BC75-45E0-ADE3-0797A50E144D}" type="presOf" srcId="{43C14FA5-643C-4F12-9D1A-38D6C8F4CAD6}" destId="{1C173F03-3570-44A3-BAB6-04D44011B99E}" srcOrd="0" destOrd="0" presId="urn:microsoft.com/office/officeart/2005/8/layout/process4"/>
    <dgm:cxn modelId="{F37C7099-86A1-4581-9315-6CF969D663C7}" srcId="{CEF8D3C7-F810-4D96-9045-AAC25CBAA399}" destId="{43C14FA5-643C-4F12-9D1A-38D6C8F4CAD6}" srcOrd="0" destOrd="0" parTransId="{DD2E36C9-5C93-41FD-830D-0D4F16863CB6}" sibTransId="{B3DF6122-E01F-4E28-B8BB-FFE4E97707AC}"/>
    <dgm:cxn modelId="{6C2DA73B-5D16-449F-BA02-05ADBFE6B006}" type="presOf" srcId="{9E89402A-CCE1-48F9-BF11-8C824E7D8D57}" destId="{94D2F059-CB3B-49BF-A034-F1925889F01C}" srcOrd="0" destOrd="0" presId="urn:microsoft.com/office/officeart/2005/8/layout/process4"/>
    <dgm:cxn modelId="{BF63E856-2FEA-4D6E-9546-CCC7074F9432}" srcId="{CEF8D3C7-F810-4D96-9045-AAC25CBAA399}" destId="{9E89402A-CCE1-48F9-BF11-8C824E7D8D57}" srcOrd="1" destOrd="0" parTransId="{97A505EF-BACA-40DC-8865-B5EA328BE8F7}" sibTransId="{E9C3BE74-9152-4B44-8668-0F363C6D168E}"/>
    <dgm:cxn modelId="{6B9DD939-ACD2-4E8D-97BA-9E82D604A30B}" srcId="{CEF8D3C7-F810-4D96-9045-AAC25CBAA399}" destId="{290602A3-19F4-43CB-ADDB-E398D1B42FEE}" srcOrd="2" destOrd="0" parTransId="{2CFF45C1-F6AD-4B22-BF41-D3373C67A3C9}" sibTransId="{0524B6EA-3557-412B-800D-0D88744BC224}"/>
    <dgm:cxn modelId="{3030FBDC-3B64-4AC2-90A4-2B4439F39A18}" type="presOf" srcId="{CEF8D3C7-F810-4D96-9045-AAC25CBAA399}" destId="{634DE5B1-4E06-421D-9490-D686F1D27F43}" srcOrd="0" destOrd="0" presId="urn:microsoft.com/office/officeart/2005/8/layout/process4"/>
    <dgm:cxn modelId="{2EFCF296-ACB2-4EC3-BA66-1872CA4FF8B8}" type="presParOf" srcId="{634DE5B1-4E06-421D-9490-D686F1D27F43}" destId="{8EFDD269-5F50-447E-9B29-FF1394F45AE0}" srcOrd="0" destOrd="0" presId="urn:microsoft.com/office/officeart/2005/8/layout/process4"/>
    <dgm:cxn modelId="{71A41C56-B5E4-4FD8-A28A-D4B5E1815EDA}" type="presParOf" srcId="{8EFDD269-5F50-447E-9B29-FF1394F45AE0}" destId="{3C335C41-3ECB-4CAA-AC69-FB1FC3D7B3A8}" srcOrd="0" destOrd="0" presId="urn:microsoft.com/office/officeart/2005/8/layout/process4"/>
    <dgm:cxn modelId="{20D6AFA4-1347-4D60-B304-8F2603BDF2FF}" type="presParOf" srcId="{634DE5B1-4E06-421D-9490-D686F1D27F43}" destId="{20B980C5-1085-4FD7-85A3-DC9879C0B15C}" srcOrd="1" destOrd="0" presId="urn:microsoft.com/office/officeart/2005/8/layout/process4"/>
    <dgm:cxn modelId="{D5A474A7-D2D3-4BC1-A936-19EDD6F1BD31}" type="presParOf" srcId="{634DE5B1-4E06-421D-9490-D686F1D27F43}" destId="{3B8B0255-071C-43E1-8793-6C5F9F988BEB}" srcOrd="2" destOrd="0" presId="urn:microsoft.com/office/officeart/2005/8/layout/process4"/>
    <dgm:cxn modelId="{974CE92B-71B7-4308-9AA8-FCBF60C54A29}" type="presParOf" srcId="{3B8B0255-071C-43E1-8793-6C5F9F988BEB}" destId="{B8F9E75B-E3F9-459C-9A11-C69275C0CB04}" srcOrd="0" destOrd="0" presId="urn:microsoft.com/office/officeart/2005/8/layout/process4"/>
    <dgm:cxn modelId="{7D5B09A3-07F4-4357-AEA9-4F05700C5B7B}" type="presParOf" srcId="{634DE5B1-4E06-421D-9490-D686F1D27F43}" destId="{31948FE9-16BE-423A-9EC1-821121963FCF}" srcOrd="3" destOrd="0" presId="urn:microsoft.com/office/officeart/2005/8/layout/process4"/>
    <dgm:cxn modelId="{5635E029-F252-483E-85C3-5A90B57FD60E}" type="presParOf" srcId="{634DE5B1-4E06-421D-9490-D686F1D27F43}" destId="{57BAA2A1-52DE-4FA1-8524-A716C65CA5B0}" srcOrd="4" destOrd="0" presId="urn:microsoft.com/office/officeart/2005/8/layout/process4"/>
    <dgm:cxn modelId="{E0E70936-EF1B-421D-AC9E-6B0FBD8C5F78}" type="presParOf" srcId="{57BAA2A1-52DE-4FA1-8524-A716C65CA5B0}" destId="{94D2F059-CB3B-49BF-A034-F1925889F01C}" srcOrd="0" destOrd="0" presId="urn:microsoft.com/office/officeart/2005/8/layout/process4"/>
    <dgm:cxn modelId="{61EB0D66-B512-474E-9C8E-869E07B60FF9}" type="presParOf" srcId="{634DE5B1-4E06-421D-9490-D686F1D27F43}" destId="{3E85F971-3C10-4BC6-91A7-E2717B93CFD8}" srcOrd="5" destOrd="0" presId="urn:microsoft.com/office/officeart/2005/8/layout/process4"/>
    <dgm:cxn modelId="{56591885-60D8-4857-83B0-0CCD45355CC6}" type="presParOf" srcId="{634DE5B1-4E06-421D-9490-D686F1D27F43}" destId="{5134B2E2-225D-4F90-98F0-5CEC6B1CAA9F}" srcOrd="6" destOrd="0" presId="urn:microsoft.com/office/officeart/2005/8/layout/process4"/>
    <dgm:cxn modelId="{B987188B-0428-404B-A4C5-4042A0C38745}" type="presParOf" srcId="{5134B2E2-225D-4F90-98F0-5CEC6B1CAA9F}" destId="{1C173F03-3570-44A3-BAB6-04D44011B99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8CD22D-1949-42BB-9157-87AE8708431C}" type="doc">
      <dgm:prSet loTypeId="urn:microsoft.com/office/officeart/2005/8/layout/vList2" loCatId="list" qsTypeId="urn:microsoft.com/office/officeart/2005/8/quickstyle/simple4" qsCatId="simple" csTypeId="urn:microsoft.com/office/officeart/2005/8/colors/accent2_3" csCatId="accent2"/>
      <dgm:spPr/>
      <dgm:t>
        <a:bodyPr/>
        <a:lstStyle/>
        <a:p>
          <a:endParaRPr lang="ru-RU"/>
        </a:p>
      </dgm:t>
    </dgm:pt>
    <dgm:pt modelId="{CC3A8975-7D79-4466-B347-F6D12AE5FAF9}">
      <dgm:prSet/>
      <dgm:spPr/>
      <dgm:t>
        <a:bodyPr/>
        <a:lstStyle/>
        <a:p>
          <a:pPr rtl="0"/>
          <a:r>
            <a:rPr lang="ru-RU" b="1" dirty="0" smtClean="0"/>
            <a:t>Механизмы управления качеством образовательных результатов</a:t>
          </a:r>
          <a:endParaRPr lang="ru-RU" dirty="0"/>
        </a:p>
      </dgm:t>
    </dgm:pt>
    <dgm:pt modelId="{6BE2F544-7AF3-432A-8CE8-FD801E2F1831}" type="parTrans" cxnId="{B5BBB784-B639-4FB0-AB18-990BDC342DBD}">
      <dgm:prSet/>
      <dgm:spPr/>
      <dgm:t>
        <a:bodyPr/>
        <a:lstStyle/>
        <a:p>
          <a:endParaRPr lang="ru-RU"/>
        </a:p>
      </dgm:t>
    </dgm:pt>
    <dgm:pt modelId="{71DC1540-B93B-4E38-AEFB-8B0CCDA35B44}" type="sibTrans" cxnId="{B5BBB784-B639-4FB0-AB18-990BDC342DBD}">
      <dgm:prSet/>
      <dgm:spPr/>
      <dgm:t>
        <a:bodyPr/>
        <a:lstStyle/>
        <a:p>
          <a:endParaRPr lang="ru-RU"/>
        </a:p>
      </dgm:t>
    </dgm:pt>
    <dgm:pt modelId="{B50A2972-8EC2-4631-81B5-A188F7B018A1}" type="pres">
      <dgm:prSet presAssocID="{618CD22D-1949-42BB-9157-87AE8708431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B1C571-641B-470A-B313-C386588E435F}" type="pres">
      <dgm:prSet presAssocID="{CC3A8975-7D79-4466-B347-F6D12AE5FAF9}" presName="parentText" presStyleLbl="node1" presStyleIdx="0" presStyleCnt="1" custLinFactNeighborX="-1782" custLinFactNeighborY="-2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10FE81-B3FD-48C0-826C-F63E42C5C1D4}" type="presOf" srcId="{CC3A8975-7D79-4466-B347-F6D12AE5FAF9}" destId="{ABB1C571-641B-470A-B313-C386588E435F}" srcOrd="0" destOrd="0" presId="urn:microsoft.com/office/officeart/2005/8/layout/vList2"/>
    <dgm:cxn modelId="{5FDE4DF6-B41C-48CC-BF62-4E2AC317FC89}" type="presOf" srcId="{618CD22D-1949-42BB-9157-87AE8708431C}" destId="{B50A2972-8EC2-4631-81B5-A188F7B018A1}" srcOrd="0" destOrd="0" presId="urn:microsoft.com/office/officeart/2005/8/layout/vList2"/>
    <dgm:cxn modelId="{B5BBB784-B639-4FB0-AB18-990BDC342DBD}" srcId="{618CD22D-1949-42BB-9157-87AE8708431C}" destId="{CC3A8975-7D79-4466-B347-F6D12AE5FAF9}" srcOrd="0" destOrd="0" parTransId="{6BE2F544-7AF3-432A-8CE8-FD801E2F1831}" sibTransId="{71DC1540-B93B-4E38-AEFB-8B0CCDA35B44}"/>
    <dgm:cxn modelId="{D6F6A67C-DC26-4AF5-8B19-EB29E170B6A3}" type="presParOf" srcId="{B50A2972-8EC2-4631-81B5-A188F7B018A1}" destId="{ABB1C571-641B-470A-B313-C386588E435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FB66D86-6E41-4A7C-A20B-68250018456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C3063A-BF1C-426E-9ABD-8C565D4354A5}">
      <dgm:prSet custT="1"/>
      <dgm:spPr/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ru-RU" sz="3600" b="1" dirty="0" smtClean="0">
              <a:solidFill>
                <a:srgbClr val="C00000"/>
              </a:solidFill>
            </a:rPr>
            <a:t>Механизмы управления 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ru-RU" sz="3600" b="1" dirty="0" smtClean="0">
              <a:solidFill>
                <a:srgbClr val="C00000"/>
              </a:solidFill>
            </a:rPr>
            <a:t>качеством</a:t>
          </a:r>
          <a:endParaRPr lang="ru-RU" sz="2800" dirty="0">
            <a:solidFill>
              <a:srgbClr val="FF0000"/>
            </a:solidFill>
          </a:endParaRPr>
        </a:p>
      </dgm:t>
    </dgm:pt>
    <dgm:pt modelId="{195C3C4F-E738-4929-AFF2-75699355EE17}" type="parTrans" cxnId="{D85B7884-8F48-4051-A38A-9E68C2DF9F09}">
      <dgm:prSet/>
      <dgm:spPr/>
      <dgm:t>
        <a:bodyPr/>
        <a:lstStyle/>
        <a:p>
          <a:endParaRPr lang="ru-RU"/>
        </a:p>
      </dgm:t>
    </dgm:pt>
    <dgm:pt modelId="{2A1FBB3A-909C-4393-A770-1A7598168CE6}" type="sibTrans" cxnId="{D85B7884-8F48-4051-A38A-9E68C2DF9F09}">
      <dgm:prSet/>
      <dgm:spPr/>
      <dgm:t>
        <a:bodyPr/>
        <a:lstStyle/>
        <a:p>
          <a:endParaRPr lang="ru-RU"/>
        </a:p>
      </dgm:t>
    </dgm:pt>
    <dgm:pt modelId="{22B0FD19-9B03-446E-A17D-9D40D1E66EA8}" type="pres">
      <dgm:prSet presAssocID="{DFB66D86-6E41-4A7C-A20B-68250018456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10A34BC-A701-4681-88A3-4C9BEC3C8CC0}" type="pres">
      <dgm:prSet presAssocID="{7FC3063A-BF1C-426E-9ABD-8C565D4354A5}" presName="thickLine" presStyleLbl="alignNode1" presStyleIdx="0" presStyleCnt="1"/>
      <dgm:spPr/>
    </dgm:pt>
    <dgm:pt modelId="{8DA447A9-FD08-4634-9394-5E7937DB5F4E}" type="pres">
      <dgm:prSet presAssocID="{7FC3063A-BF1C-426E-9ABD-8C565D4354A5}" presName="horz1" presStyleCnt="0"/>
      <dgm:spPr/>
    </dgm:pt>
    <dgm:pt modelId="{907F5735-4790-4D2A-B12B-6E46AEC80802}" type="pres">
      <dgm:prSet presAssocID="{7FC3063A-BF1C-426E-9ABD-8C565D4354A5}" presName="tx1" presStyleLbl="revTx" presStyleIdx="0" presStyleCnt="1" custLinFactNeighborX="-5440" custLinFactNeighborY="-33771"/>
      <dgm:spPr/>
      <dgm:t>
        <a:bodyPr/>
        <a:lstStyle/>
        <a:p>
          <a:endParaRPr lang="ru-RU"/>
        </a:p>
      </dgm:t>
    </dgm:pt>
    <dgm:pt modelId="{7B17F2C5-9D15-42EB-BCF7-277AE7F32D52}" type="pres">
      <dgm:prSet presAssocID="{7FC3063A-BF1C-426E-9ABD-8C565D4354A5}" presName="vert1" presStyleCnt="0"/>
      <dgm:spPr/>
    </dgm:pt>
  </dgm:ptLst>
  <dgm:cxnLst>
    <dgm:cxn modelId="{D85B7884-8F48-4051-A38A-9E68C2DF9F09}" srcId="{DFB66D86-6E41-4A7C-A20B-682500184569}" destId="{7FC3063A-BF1C-426E-9ABD-8C565D4354A5}" srcOrd="0" destOrd="0" parTransId="{195C3C4F-E738-4929-AFF2-75699355EE17}" sibTransId="{2A1FBB3A-909C-4393-A770-1A7598168CE6}"/>
    <dgm:cxn modelId="{E82639FB-F076-439D-A0FB-8B828533A51A}" type="presOf" srcId="{7FC3063A-BF1C-426E-9ABD-8C565D4354A5}" destId="{907F5735-4790-4D2A-B12B-6E46AEC80802}" srcOrd="0" destOrd="0" presId="urn:microsoft.com/office/officeart/2008/layout/LinedList"/>
    <dgm:cxn modelId="{669FA280-C767-443F-8300-C0547D2DC596}" type="presOf" srcId="{DFB66D86-6E41-4A7C-A20B-682500184569}" destId="{22B0FD19-9B03-446E-A17D-9D40D1E66EA8}" srcOrd="0" destOrd="0" presId="urn:microsoft.com/office/officeart/2008/layout/LinedList"/>
    <dgm:cxn modelId="{811F313C-2CBF-4DDD-A5E4-7B5C4BE05E2A}" type="presParOf" srcId="{22B0FD19-9B03-446E-A17D-9D40D1E66EA8}" destId="{C10A34BC-A701-4681-88A3-4C9BEC3C8CC0}" srcOrd="0" destOrd="0" presId="urn:microsoft.com/office/officeart/2008/layout/LinedList"/>
    <dgm:cxn modelId="{1942CB81-CD04-479D-9B2E-D2A6D63AF268}" type="presParOf" srcId="{22B0FD19-9B03-446E-A17D-9D40D1E66EA8}" destId="{8DA447A9-FD08-4634-9394-5E7937DB5F4E}" srcOrd="1" destOrd="0" presId="urn:microsoft.com/office/officeart/2008/layout/LinedList"/>
    <dgm:cxn modelId="{77A2657D-18C2-435A-BAB7-701406325028}" type="presParOf" srcId="{8DA447A9-FD08-4634-9394-5E7937DB5F4E}" destId="{907F5735-4790-4D2A-B12B-6E46AEC80802}" srcOrd="0" destOrd="0" presId="urn:microsoft.com/office/officeart/2008/layout/LinedList"/>
    <dgm:cxn modelId="{3E7C5397-F24C-4A66-A948-A9535B56495C}" type="presParOf" srcId="{8DA447A9-FD08-4634-9394-5E7937DB5F4E}" destId="{7B17F2C5-9D15-42EB-BCF7-277AE7F32D5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D04DB2A-FE7A-40E7-9A6F-FE39BCCF3212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DE6F743-FD9A-4FE9-8AF2-D0605787204B}">
      <dgm:prSet custT="1"/>
      <dgm:spPr/>
      <dgm:t>
        <a:bodyPr/>
        <a:lstStyle/>
        <a:p>
          <a:pPr rtl="0"/>
          <a:r>
            <a:rPr lang="ru-RU" sz="2400" b="1" dirty="0" smtClean="0">
              <a:solidFill>
                <a:schemeClr val="accent1">
                  <a:lumMod val="50000"/>
                </a:schemeClr>
              </a:solidFill>
            </a:rPr>
            <a:t>Региональные проекты, направленные на достижения качества образования</a:t>
          </a:r>
          <a:endParaRPr lang="ru-RU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A8BF1826-8FBA-402B-BE3B-985DF6948B16}" type="parTrans" cxnId="{2022BB59-62D1-413C-921A-E99914E09296}">
      <dgm:prSet/>
      <dgm:spPr/>
      <dgm:t>
        <a:bodyPr/>
        <a:lstStyle/>
        <a:p>
          <a:endParaRPr lang="ru-RU"/>
        </a:p>
      </dgm:t>
    </dgm:pt>
    <dgm:pt modelId="{74C5DC43-21B2-4800-8C28-396997C6B1FB}" type="sibTrans" cxnId="{2022BB59-62D1-413C-921A-E99914E09296}">
      <dgm:prSet/>
      <dgm:spPr/>
      <dgm:t>
        <a:bodyPr/>
        <a:lstStyle/>
        <a:p>
          <a:endParaRPr lang="ru-RU"/>
        </a:p>
      </dgm:t>
    </dgm:pt>
    <dgm:pt modelId="{E920E1D6-60D9-4D2D-9E9F-D0338320EFA1}" type="pres">
      <dgm:prSet presAssocID="{0D04DB2A-FE7A-40E7-9A6F-FE39BCCF3212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D847CEF7-20E8-4ED4-AAD5-AEC80FE3DAA2}" type="pres">
      <dgm:prSet presAssocID="{DDE6F743-FD9A-4FE9-8AF2-D0605787204B}" presName="parenttextcomposite" presStyleCnt="0"/>
      <dgm:spPr/>
    </dgm:pt>
    <dgm:pt modelId="{B33A54FB-8863-42AF-8784-D0D29E6EEC2E}" type="pres">
      <dgm:prSet presAssocID="{DDE6F743-FD9A-4FE9-8AF2-D0605787204B}" presName="parenttext" presStyleLbl="revTx" presStyleIdx="0" presStyleCnt="1" custScaleY="14963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26B78A-9A72-458F-8C87-5CAA065A717A}" type="pres">
      <dgm:prSet presAssocID="{DDE6F743-FD9A-4FE9-8AF2-D0605787204B}" presName="parallelogramComposite" presStyleCnt="0"/>
      <dgm:spPr/>
    </dgm:pt>
    <dgm:pt modelId="{835FC418-673F-482C-97C4-6DC094DEE8BD}" type="pres">
      <dgm:prSet presAssocID="{DDE6F743-FD9A-4FE9-8AF2-D0605787204B}" presName="parallelogram1" presStyleLbl="alignNode1" presStyleIdx="0" presStyleCnt="7"/>
      <dgm:spPr/>
    </dgm:pt>
    <dgm:pt modelId="{6AB3BEF4-3A08-48D9-9568-9FFCE15855A0}" type="pres">
      <dgm:prSet presAssocID="{DDE6F743-FD9A-4FE9-8AF2-D0605787204B}" presName="parallelogram2" presStyleLbl="alignNode1" presStyleIdx="1" presStyleCnt="7"/>
      <dgm:spPr/>
    </dgm:pt>
    <dgm:pt modelId="{E3C7012D-19C3-466E-B329-0C6D8D2C0500}" type="pres">
      <dgm:prSet presAssocID="{DDE6F743-FD9A-4FE9-8AF2-D0605787204B}" presName="parallelogram3" presStyleLbl="alignNode1" presStyleIdx="2" presStyleCnt="7"/>
      <dgm:spPr/>
    </dgm:pt>
    <dgm:pt modelId="{200946D0-393E-4516-942E-02001146CE10}" type="pres">
      <dgm:prSet presAssocID="{DDE6F743-FD9A-4FE9-8AF2-D0605787204B}" presName="parallelogram4" presStyleLbl="alignNode1" presStyleIdx="3" presStyleCnt="7"/>
      <dgm:spPr/>
    </dgm:pt>
    <dgm:pt modelId="{C97E5B90-BC6F-41E4-86D7-CCDCF34CA30D}" type="pres">
      <dgm:prSet presAssocID="{DDE6F743-FD9A-4FE9-8AF2-D0605787204B}" presName="parallelogram5" presStyleLbl="alignNode1" presStyleIdx="4" presStyleCnt="7"/>
      <dgm:spPr/>
    </dgm:pt>
    <dgm:pt modelId="{65323C7F-C340-4779-88B4-28AF5976A642}" type="pres">
      <dgm:prSet presAssocID="{DDE6F743-FD9A-4FE9-8AF2-D0605787204B}" presName="parallelogram6" presStyleLbl="alignNode1" presStyleIdx="5" presStyleCnt="7"/>
      <dgm:spPr/>
    </dgm:pt>
    <dgm:pt modelId="{D68CCBDE-4277-42CE-8401-C1DBE7488F31}" type="pres">
      <dgm:prSet presAssocID="{DDE6F743-FD9A-4FE9-8AF2-D0605787204B}" presName="parallelogram7" presStyleLbl="alignNode1" presStyleIdx="6" presStyleCnt="7"/>
      <dgm:spPr/>
    </dgm:pt>
  </dgm:ptLst>
  <dgm:cxnLst>
    <dgm:cxn modelId="{2022BB59-62D1-413C-921A-E99914E09296}" srcId="{0D04DB2A-FE7A-40E7-9A6F-FE39BCCF3212}" destId="{DDE6F743-FD9A-4FE9-8AF2-D0605787204B}" srcOrd="0" destOrd="0" parTransId="{A8BF1826-8FBA-402B-BE3B-985DF6948B16}" sibTransId="{74C5DC43-21B2-4800-8C28-396997C6B1FB}"/>
    <dgm:cxn modelId="{EE270D78-A6A9-4172-9E6A-DAB9BE61BBD7}" type="presOf" srcId="{DDE6F743-FD9A-4FE9-8AF2-D0605787204B}" destId="{B33A54FB-8863-42AF-8784-D0D29E6EEC2E}" srcOrd="0" destOrd="0" presId="urn:microsoft.com/office/officeart/2008/layout/VerticalAccentList"/>
    <dgm:cxn modelId="{E0277DD4-5F95-4795-AE8B-E0B46F136734}" type="presOf" srcId="{0D04DB2A-FE7A-40E7-9A6F-FE39BCCF3212}" destId="{E920E1D6-60D9-4D2D-9E9F-D0338320EFA1}" srcOrd="0" destOrd="0" presId="urn:microsoft.com/office/officeart/2008/layout/VerticalAccentList"/>
    <dgm:cxn modelId="{437BF66A-A5E5-4A32-83BA-C37457F3D407}" type="presParOf" srcId="{E920E1D6-60D9-4D2D-9E9F-D0338320EFA1}" destId="{D847CEF7-20E8-4ED4-AAD5-AEC80FE3DAA2}" srcOrd="0" destOrd="0" presId="urn:microsoft.com/office/officeart/2008/layout/VerticalAccentList"/>
    <dgm:cxn modelId="{54648D12-7C0A-43F5-9C7B-3EAB5A8A1AFE}" type="presParOf" srcId="{D847CEF7-20E8-4ED4-AAD5-AEC80FE3DAA2}" destId="{B33A54FB-8863-42AF-8784-D0D29E6EEC2E}" srcOrd="0" destOrd="0" presId="urn:microsoft.com/office/officeart/2008/layout/VerticalAccentList"/>
    <dgm:cxn modelId="{C658A7F1-BD26-4F3F-AFCE-A3472286EFC8}" type="presParOf" srcId="{E920E1D6-60D9-4D2D-9E9F-D0338320EFA1}" destId="{DC26B78A-9A72-458F-8C87-5CAA065A717A}" srcOrd="1" destOrd="0" presId="urn:microsoft.com/office/officeart/2008/layout/VerticalAccentList"/>
    <dgm:cxn modelId="{57DC4570-5A3C-4C52-9192-82AC62851A75}" type="presParOf" srcId="{DC26B78A-9A72-458F-8C87-5CAA065A717A}" destId="{835FC418-673F-482C-97C4-6DC094DEE8BD}" srcOrd="0" destOrd="0" presId="urn:microsoft.com/office/officeart/2008/layout/VerticalAccentList"/>
    <dgm:cxn modelId="{9A49B086-E5F4-4668-91B9-C32D1AB74A3F}" type="presParOf" srcId="{DC26B78A-9A72-458F-8C87-5CAA065A717A}" destId="{6AB3BEF4-3A08-48D9-9568-9FFCE15855A0}" srcOrd="1" destOrd="0" presId="urn:microsoft.com/office/officeart/2008/layout/VerticalAccentList"/>
    <dgm:cxn modelId="{087CC286-1427-46E4-AFAB-2271540E121E}" type="presParOf" srcId="{DC26B78A-9A72-458F-8C87-5CAA065A717A}" destId="{E3C7012D-19C3-466E-B329-0C6D8D2C0500}" srcOrd="2" destOrd="0" presId="urn:microsoft.com/office/officeart/2008/layout/VerticalAccentList"/>
    <dgm:cxn modelId="{2E5620EB-5A21-4A98-94A7-2FC74F115743}" type="presParOf" srcId="{DC26B78A-9A72-458F-8C87-5CAA065A717A}" destId="{200946D0-393E-4516-942E-02001146CE10}" srcOrd="3" destOrd="0" presId="urn:microsoft.com/office/officeart/2008/layout/VerticalAccentList"/>
    <dgm:cxn modelId="{812F848A-9BF1-48AD-846D-1DA4E2C39AAA}" type="presParOf" srcId="{DC26B78A-9A72-458F-8C87-5CAA065A717A}" destId="{C97E5B90-BC6F-41E4-86D7-CCDCF34CA30D}" srcOrd="4" destOrd="0" presId="urn:microsoft.com/office/officeart/2008/layout/VerticalAccentList"/>
    <dgm:cxn modelId="{D19C897E-A6E2-4DC5-8A3A-D0C705BEF6AA}" type="presParOf" srcId="{DC26B78A-9A72-458F-8C87-5CAA065A717A}" destId="{65323C7F-C340-4779-88B4-28AF5976A642}" srcOrd="5" destOrd="0" presId="urn:microsoft.com/office/officeart/2008/layout/VerticalAccentList"/>
    <dgm:cxn modelId="{0A1483CC-3252-4D04-BF7E-1DEB6A1F8C21}" type="presParOf" srcId="{DC26B78A-9A72-458F-8C87-5CAA065A717A}" destId="{D68CCBDE-4277-42CE-8401-C1DBE7488F31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EFEE6F8-649F-4953-9B6D-CAE05A7BF17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C84BAF0-CD54-4238-B64E-23D74574DDE2}">
      <dgm:prSet/>
      <dgm:spPr/>
      <dgm:t>
        <a:bodyPr/>
        <a:lstStyle/>
        <a:p>
          <a:pPr rtl="0"/>
          <a:r>
            <a:rPr lang="ru-RU" b="1" dirty="0" smtClean="0">
              <a:solidFill>
                <a:srgbClr val="002060"/>
              </a:solidFill>
            </a:rPr>
            <a:t>Показатели</a:t>
          </a:r>
          <a:r>
            <a:rPr lang="ru-RU" b="1" dirty="0" smtClean="0"/>
            <a:t> </a:t>
          </a:r>
          <a:r>
            <a:rPr lang="ru-RU" b="1" dirty="0" smtClean="0">
              <a:solidFill>
                <a:srgbClr val="002060"/>
              </a:solidFill>
            </a:rPr>
            <a:t>образовательных результатов </a:t>
          </a:r>
          <a:endParaRPr lang="ru-RU" b="1" dirty="0">
            <a:solidFill>
              <a:srgbClr val="002060"/>
            </a:solidFill>
          </a:endParaRPr>
        </a:p>
      </dgm:t>
    </dgm:pt>
    <dgm:pt modelId="{6B41306B-051B-4A55-A01F-308EE651198B}" type="parTrans" cxnId="{4A46F83A-276E-4866-B7DE-CCC8E5E4F5BF}">
      <dgm:prSet/>
      <dgm:spPr/>
      <dgm:t>
        <a:bodyPr/>
        <a:lstStyle/>
        <a:p>
          <a:endParaRPr lang="ru-RU"/>
        </a:p>
      </dgm:t>
    </dgm:pt>
    <dgm:pt modelId="{AAFDDCBA-48CF-44C4-898C-97C6C066A98E}" type="sibTrans" cxnId="{4A46F83A-276E-4866-B7DE-CCC8E5E4F5BF}">
      <dgm:prSet/>
      <dgm:spPr/>
      <dgm:t>
        <a:bodyPr/>
        <a:lstStyle/>
        <a:p>
          <a:endParaRPr lang="ru-RU"/>
        </a:p>
      </dgm:t>
    </dgm:pt>
    <dgm:pt modelId="{0BD5CB63-1E6C-4F80-8327-02D18A12C12C}" type="pres">
      <dgm:prSet presAssocID="{4EFEE6F8-649F-4953-9B6D-CAE05A7BF17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12EE039-040D-41F2-AB88-DD1013B412E7}" type="pres">
      <dgm:prSet presAssocID="{6C84BAF0-CD54-4238-B64E-23D74574DDE2}" presName="thickLine" presStyleLbl="alignNode1" presStyleIdx="0" presStyleCnt="1"/>
      <dgm:spPr/>
    </dgm:pt>
    <dgm:pt modelId="{45155592-ABE2-4D54-9FDF-249C97C796E0}" type="pres">
      <dgm:prSet presAssocID="{6C84BAF0-CD54-4238-B64E-23D74574DDE2}" presName="horz1" presStyleCnt="0"/>
      <dgm:spPr/>
    </dgm:pt>
    <dgm:pt modelId="{8DC9A6CD-70F0-423C-8164-A2637185B33B}" type="pres">
      <dgm:prSet presAssocID="{6C84BAF0-CD54-4238-B64E-23D74574DDE2}" presName="tx1" presStyleLbl="revTx" presStyleIdx="0" presStyleCnt="1"/>
      <dgm:spPr/>
      <dgm:t>
        <a:bodyPr/>
        <a:lstStyle/>
        <a:p>
          <a:endParaRPr lang="ru-RU"/>
        </a:p>
      </dgm:t>
    </dgm:pt>
    <dgm:pt modelId="{431975D4-0860-4882-BB8B-3639F7C34B1E}" type="pres">
      <dgm:prSet presAssocID="{6C84BAF0-CD54-4238-B64E-23D74574DDE2}" presName="vert1" presStyleCnt="0"/>
      <dgm:spPr/>
    </dgm:pt>
  </dgm:ptLst>
  <dgm:cxnLst>
    <dgm:cxn modelId="{B6D91DFA-49E2-4CB9-A534-AECB257A8A38}" type="presOf" srcId="{4EFEE6F8-649F-4953-9B6D-CAE05A7BF179}" destId="{0BD5CB63-1E6C-4F80-8327-02D18A12C12C}" srcOrd="0" destOrd="0" presId="urn:microsoft.com/office/officeart/2008/layout/LinedList"/>
    <dgm:cxn modelId="{4A46F83A-276E-4866-B7DE-CCC8E5E4F5BF}" srcId="{4EFEE6F8-649F-4953-9B6D-CAE05A7BF179}" destId="{6C84BAF0-CD54-4238-B64E-23D74574DDE2}" srcOrd="0" destOrd="0" parTransId="{6B41306B-051B-4A55-A01F-308EE651198B}" sibTransId="{AAFDDCBA-48CF-44C4-898C-97C6C066A98E}"/>
    <dgm:cxn modelId="{DE44D686-981A-45CD-AF37-E0A0C1207A33}" type="presOf" srcId="{6C84BAF0-CD54-4238-B64E-23D74574DDE2}" destId="{8DC9A6CD-70F0-423C-8164-A2637185B33B}" srcOrd="0" destOrd="0" presId="urn:microsoft.com/office/officeart/2008/layout/LinedList"/>
    <dgm:cxn modelId="{2B57CF1B-EC53-4AF4-9D26-9482B9027FA1}" type="presParOf" srcId="{0BD5CB63-1E6C-4F80-8327-02D18A12C12C}" destId="{F12EE039-040D-41F2-AB88-DD1013B412E7}" srcOrd="0" destOrd="0" presId="urn:microsoft.com/office/officeart/2008/layout/LinedList"/>
    <dgm:cxn modelId="{F4D05445-EB98-47E2-97BC-981FCA6F8C26}" type="presParOf" srcId="{0BD5CB63-1E6C-4F80-8327-02D18A12C12C}" destId="{45155592-ABE2-4D54-9FDF-249C97C796E0}" srcOrd="1" destOrd="0" presId="urn:microsoft.com/office/officeart/2008/layout/LinedList"/>
    <dgm:cxn modelId="{8F39DAB8-C1E8-4FB1-90CC-785E00660665}" type="presParOf" srcId="{45155592-ABE2-4D54-9FDF-249C97C796E0}" destId="{8DC9A6CD-70F0-423C-8164-A2637185B33B}" srcOrd="0" destOrd="0" presId="urn:microsoft.com/office/officeart/2008/layout/LinedList"/>
    <dgm:cxn modelId="{FA797050-995B-4DC0-AD32-0BDB6D736007}" type="presParOf" srcId="{45155592-ABE2-4D54-9FDF-249C97C796E0}" destId="{431975D4-0860-4882-BB8B-3639F7C34B1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FA45E68-CDA4-4151-8448-7E1A9ED7C536}" type="doc">
      <dgm:prSet loTypeId="urn:microsoft.com/office/officeart/2008/layout/VerticalAccentList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A33C40A-BB90-40F5-A927-839112485E25}">
      <dgm:prSet custT="1"/>
      <dgm:spPr/>
      <dgm:t>
        <a:bodyPr/>
        <a:lstStyle/>
        <a:p>
          <a:pPr rtl="0"/>
          <a:r>
            <a:rPr lang="ru-RU" sz="3200" dirty="0" smtClean="0"/>
            <a:t>Формирование </a:t>
          </a:r>
        </a:p>
        <a:p>
          <a:pPr rtl="0"/>
          <a:r>
            <a:rPr lang="ru-RU" sz="3200" b="1" dirty="0" smtClean="0"/>
            <a:t>функциональной грамотности</a:t>
          </a:r>
          <a:r>
            <a:rPr lang="ru-RU" sz="3200" dirty="0" smtClean="0"/>
            <a:t> </a:t>
          </a:r>
          <a:endParaRPr lang="ru-RU" sz="3200" dirty="0"/>
        </a:p>
      </dgm:t>
    </dgm:pt>
    <dgm:pt modelId="{BBE07949-3BEB-4F96-913F-93479A61B2A1}" type="parTrans" cxnId="{95CB90FF-A4DA-4F55-9C80-B0DA833396C5}">
      <dgm:prSet/>
      <dgm:spPr/>
      <dgm:t>
        <a:bodyPr/>
        <a:lstStyle/>
        <a:p>
          <a:endParaRPr lang="ru-RU"/>
        </a:p>
      </dgm:t>
    </dgm:pt>
    <dgm:pt modelId="{224A0251-A0D0-4801-BFED-1B4748C5D1D8}" type="sibTrans" cxnId="{95CB90FF-A4DA-4F55-9C80-B0DA833396C5}">
      <dgm:prSet/>
      <dgm:spPr/>
      <dgm:t>
        <a:bodyPr/>
        <a:lstStyle/>
        <a:p>
          <a:endParaRPr lang="ru-RU"/>
        </a:p>
      </dgm:t>
    </dgm:pt>
    <dgm:pt modelId="{D4913469-2B74-4DAF-9423-D52B0EC35C61}">
      <dgm:prSet custT="1"/>
      <dgm:spPr/>
      <dgm:t>
        <a:bodyPr/>
        <a:lstStyle/>
        <a:p>
          <a:pPr rtl="0"/>
          <a:r>
            <a:rPr lang="ru-RU" sz="3200" b="1" dirty="0" smtClean="0"/>
            <a:t>личностных результатов</a:t>
          </a:r>
          <a:r>
            <a:rPr lang="ru-RU" sz="3200" dirty="0" smtClean="0"/>
            <a:t> </a:t>
          </a:r>
          <a:endParaRPr lang="ru-RU" sz="3200" dirty="0"/>
        </a:p>
      </dgm:t>
    </dgm:pt>
    <dgm:pt modelId="{E60A9F56-141E-4FFF-A12C-F15B15D7F0E4}" type="parTrans" cxnId="{A8B5FA3E-403E-45C3-A486-CB373FC5E62F}">
      <dgm:prSet/>
      <dgm:spPr/>
      <dgm:t>
        <a:bodyPr/>
        <a:lstStyle/>
        <a:p>
          <a:endParaRPr lang="ru-RU"/>
        </a:p>
      </dgm:t>
    </dgm:pt>
    <dgm:pt modelId="{9DF0B581-FBE5-429B-BB40-B1BD3EC13864}" type="sibTrans" cxnId="{A8B5FA3E-403E-45C3-A486-CB373FC5E62F}">
      <dgm:prSet/>
      <dgm:spPr/>
      <dgm:t>
        <a:bodyPr/>
        <a:lstStyle/>
        <a:p>
          <a:endParaRPr lang="ru-RU"/>
        </a:p>
      </dgm:t>
    </dgm:pt>
    <dgm:pt modelId="{1E803CE8-3415-4408-909C-9487C397BC16}">
      <dgm:prSet custT="1"/>
      <dgm:spPr/>
      <dgm:t>
        <a:bodyPr/>
        <a:lstStyle/>
        <a:p>
          <a:r>
            <a:rPr lang="ru-RU" sz="2400" dirty="0" smtClean="0"/>
            <a:t>в </a:t>
          </a:r>
          <a:r>
            <a:rPr lang="ru-RU" sz="2400" b="1" dirty="0" smtClean="0"/>
            <a:t>2021</a:t>
          </a:r>
          <a:r>
            <a:rPr lang="ru-RU" sz="2400" dirty="0" smtClean="0"/>
            <a:t> году в </a:t>
          </a:r>
          <a:r>
            <a:rPr lang="ru-RU" sz="2400" b="1" dirty="0" smtClean="0"/>
            <a:t>30%</a:t>
          </a:r>
          <a:r>
            <a:rPr lang="ru-RU" sz="2400" dirty="0" smtClean="0"/>
            <a:t> школ района была  проведена оценка качества образования по модели </a:t>
          </a:r>
          <a:r>
            <a:rPr lang="ru-RU" sz="2400" b="1" dirty="0" smtClean="0"/>
            <a:t>PISA.</a:t>
          </a:r>
          <a:endParaRPr lang="ru-RU" sz="2400" dirty="0"/>
        </a:p>
      </dgm:t>
    </dgm:pt>
    <dgm:pt modelId="{EEA01ED4-BBEF-4E94-AD91-B61DA9087D4B}" type="parTrans" cxnId="{146B40B3-D2CA-48AE-9E38-64163CFC1EDA}">
      <dgm:prSet/>
      <dgm:spPr/>
      <dgm:t>
        <a:bodyPr/>
        <a:lstStyle/>
        <a:p>
          <a:endParaRPr lang="ru-RU"/>
        </a:p>
      </dgm:t>
    </dgm:pt>
    <dgm:pt modelId="{3BB22E03-9B1D-4863-9BB2-A63C41C927CB}" type="sibTrans" cxnId="{146B40B3-D2CA-48AE-9E38-64163CFC1EDA}">
      <dgm:prSet/>
      <dgm:spPr/>
      <dgm:t>
        <a:bodyPr/>
        <a:lstStyle/>
        <a:p>
          <a:endParaRPr lang="ru-RU"/>
        </a:p>
      </dgm:t>
    </dgm:pt>
    <dgm:pt modelId="{526A9A38-C5A1-4269-874B-DC77FB170E6F}" type="pres">
      <dgm:prSet presAssocID="{1FA45E68-CDA4-4151-8448-7E1A9ED7C536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0062B448-0C80-45BA-8FD5-D44A49A40929}" type="pres">
      <dgm:prSet presAssocID="{5A33C40A-BB90-40F5-A927-839112485E25}" presName="parenttextcomposite" presStyleCnt="0"/>
      <dgm:spPr/>
      <dgm:t>
        <a:bodyPr/>
        <a:lstStyle/>
        <a:p>
          <a:endParaRPr lang="ru-RU"/>
        </a:p>
      </dgm:t>
    </dgm:pt>
    <dgm:pt modelId="{07AFF096-9E2F-48FD-A141-96BB6201D076}" type="pres">
      <dgm:prSet presAssocID="{5A33C40A-BB90-40F5-A927-839112485E25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EEC55C-2B04-45C4-8C1C-693D873B61E2}" type="pres">
      <dgm:prSet presAssocID="{5A33C40A-BB90-40F5-A927-839112485E25}" presName="parallelogramComposite" presStyleCnt="0"/>
      <dgm:spPr/>
      <dgm:t>
        <a:bodyPr/>
        <a:lstStyle/>
        <a:p>
          <a:endParaRPr lang="ru-RU"/>
        </a:p>
      </dgm:t>
    </dgm:pt>
    <dgm:pt modelId="{8F814696-F77B-4A37-9341-7ACAB0F2374B}" type="pres">
      <dgm:prSet presAssocID="{5A33C40A-BB90-40F5-A927-839112485E25}" presName="parallelogram1" presStyleLbl="alignNode1" presStyleIdx="0" presStyleCnt="21"/>
      <dgm:spPr/>
      <dgm:t>
        <a:bodyPr/>
        <a:lstStyle/>
        <a:p>
          <a:endParaRPr lang="ru-RU"/>
        </a:p>
      </dgm:t>
    </dgm:pt>
    <dgm:pt modelId="{FCBA586B-87ED-4AE7-8112-368BFEC0C5D4}" type="pres">
      <dgm:prSet presAssocID="{5A33C40A-BB90-40F5-A927-839112485E25}" presName="parallelogram2" presStyleLbl="alignNode1" presStyleIdx="1" presStyleCnt="21"/>
      <dgm:spPr/>
      <dgm:t>
        <a:bodyPr/>
        <a:lstStyle/>
        <a:p>
          <a:endParaRPr lang="ru-RU"/>
        </a:p>
      </dgm:t>
    </dgm:pt>
    <dgm:pt modelId="{2A695E2B-7DE7-4888-9EF0-C372685C30A5}" type="pres">
      <dgm:prSet presAssocID="{5A33C40A-BB90-40F5-A927-839112485E25}" presName="parallelogram3" presStyleLbl="alignNode1" presStyleIdx="2" presStyleCnt="21"/>
      <dgm:spPr/>
      <dgm:t>
        <a:bodyPr/>
        <a:lstStyle/>
        <a:p>
          <a:endParaRPr lang="ru-RU"/>
        </a:p>
      </dgm:t>
    </dgm:pt>
    <dgm:pt modelId="{EE9D5EBC-D2B8-414D-B187-FA0A965C7EF5}" type="pres">
      <dgm:prSet presAssocID="{5A33C40A-BB90-40F5-A927-839112485E25}" presName="parallelogram4" presStyleLbl="alignNode1" presStyleIdx="3" presStyleCnt="21"/>
      <dgm:spPr/>
      <dgm:t>
        <a:bodyPr/>
        <a:lstStyle/>
        <a:p>
          <a:endParaRPr lang="ru-RU"/>
        </a:p>
      </dgm:t>
    </dgm:pt>
    <dgm:pt modelId="{DF0C51B3-C9F1-4FFC-86BC-EF853ADDC93E}" type="pres">
      <dgm:prSet presAssocID="{5A33C40A-BB90-40F5-A927-839112485E25}" presName="parallelogram5" presStyleLbl="alignNode1" presStyleIdx="4" presStyleCnt="21"/>
      <dgm:spPr/>
      <dgm:t>
        <a:bodyPr/>
        <a:lstStyle/>
        <a:p>
          <a:endParaRPr lang="ru-RU"/>
        </a:p>
      </dgm:t>
    </dgm:pt>
    <dgm:pt modelId="{E67BEF60-6CA0-49D5-BCAF-F95A8A8545FD}" type="pres">
      <dgm:prSet presAssocID="{5A33C40A-BB90-40F5-A927-839112485E25}" presName="parallelogram6" presStyleLbl="alignNode1" presStyleIdx="5" presStyleCnt="21"/>
      <dgm:spPr/>
      <dgm:t>
        <a:bodyPr/>
        <a:lstStyle/>
        <a:p>
          <a:endParaRPr lang="ru-RU"/>
        </a:p>
      </dgm:t>
    </dgm:pt>
    <dgm:pt modelId="{5C66C9E6-8EF0-42E1-BB0B-D9605C071A0D}" type="pres">
      <dgm:prSet presAssocID="{5A33C40A-BB90-40F5-A927-839112485E25}" presName="parallelogram7" presStyleLbl="alignNode1" presStyleIdx="6" presStyleCnt="21"/>
      <dgm:spPr/>
      <dgm:t>
        <a:bodyPr/>
        <a:lstStyle/>
        <a:p>
          <a:endParaRPr lang="ru-RU"/>
        </a:p>
      </dgm:t>
    </dgm:pt>
    <dgm:pt modelId="{2732934D-A782-4EB3-82CC-5DB5AED95690}" type="pres">
      <dgm:prSet presAssocID="{224A0251-A0D0-4801-BFED-1B4748C5D1D8}" presName="sibTrans" presStyleCnt="0"/>
      <dgm:spPr/>
      <dgm:t>
        <a:bodyPr/>
        <a:lstStyle/>
        <a:p>
          <a:endParaRPr lang="ru-RU"/>
        </a:p>
      </dgm:t>
    </dgm:pt>
    <dgm:pt modelId="{FCD75A9B-7593-454D-9A69-C72B713DA541}" type="pres">
      <dgm:prSet presAssocID="{D4913469-2B74-4DAF-9423-D52B0EC35C61}" presName="parenttextcomposite" presStyleCnt="0"/>
      <dgm:spPr/>
      <dgm:t>
        <a:bodyPr/>
        <a:lstStyle/>
        <a:p>
          <a:endParaRPr lang="ru-RU"/>
        </a:p>
      </dgm:t>
    </dgm:pt>
    <dgm:pt modelId="{3E2F4FDA-7F74-49B9-8647-D72875A47D14}" type="pres">
      <dgm:prSet presAssocID="{D4913469-2B74-4DAF-9423-D52B0EC35C61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9DE553-6BFC-4076-AA23-BBC058CE6C65}" type="pres">
      <dgm:prSet presAssocID="{D4913469-2B74-4DAF-9423-D52B0EC35C61}" presName="parallelogramComposite" presStyleCnt="0"/>
      <dgm:spPr/>
      <dgm:t>
        <a:bodyPr/>
        <a:lstStyle/>
        <a:p>
          <a:endParaRPr lang="ru-RU"/>
        </a:p>
      </dgm:t>
    </dgm:pt>
    <dgm:pt modelId="{98606321-622B-4A7E-9D52-14943C472806}" type="pres">
      <dgm:prSet presAssocID="{D4913469-2B74-4DAF-9423-D52B0EC35C61}" presName="parallelogram1" presStyleLbl="alignNode1" presStyleIdx="7" presStyleCnt="21"/>
      <dgm:spPr/>
      <dgm:t>
        <a:bodyPr/>
        <a:lstStyle/>
        <a:p>
          <a:endParaRPr lang="ru-RU"/>
        </a:p>
      </dgm:t>
    </dgm:pt>
    <dgm:pt modelId="{2D2A0485-4DCF-43F7-9FCE-F6A638D36C6E}" type="pres">
      <dgm:prSet presAssocID="{D4913469-2B74-4DAF-9423-D52B0EC35C61}" presName="parallelogram2" presStyleLbl="alignNode1" presStyleIdx="8" presStyleCnt="21"/>
      <dgm:spPr/>
      <dgm:t>
        <a:bodyPr/>
        <a:lstStyle/>
        <a:p>
          <a:endParaRPr lang="ru-RU"/>
        </a:p>
      </dgm:t>
    </dgm:pt>
    <dgm:pt modelId="{3D15D6AC-B7B7-4762-A46F-F813E7B9CEDC}" type="pres">
      <dgm:prSet presAssocID="{D4913469-2B74-4DAF-9423-D52B0EC35C61}" presName="parallelogram3" presStyleLbl="alignNode1" presStyleIdx="9" presStyleCnt="21"/>
      <dgm:spPr/>
      <dgm:t>
        <a:bodyPr/>
        <a:lstStyle/>
        <a:p>
          <a:endParaRPr lang="ru-RU"/>
        </a:p>
      </dgm:t>
    </dgm:pt>
    <dgm:pt modelId="{86E7E52F-9342-44F5-981D-2F666A190022}" type="pres">
      <dgm:prSet presAssocID="{D4913469-2B74-4DAF-9423-D52B0EC35C61}" presName="parallelogram4" presStyleLbl="alignNode1" presStyleIdx="10" presStyleCnt="21"/>
      <dgm:spPr/>
      <dgm:t>
        <a:bodyPr/>
        <a:lstStyle/>
        <a:p>
          <a:endParaRPr lang="ru-RU"/>
        </a:p>
      </dgm:t>
    </dgm:pt>
    <dgm:pt modelId="{61DD109D-AC64-43EF-8DCA-A5E80AB8A9DF}" type="pres">
      <dgm:prSet presAssocID="{D4913469-2B74-4DAF-9423-D52B0EC35C61}" presName="parallelogram5" presStyleLbl="alignNode1" presStyleIdx="11" presStyleCnt="21"/>
      <dgm:spPr/>
      <dgm:t>
        <a:bodyPr/>
        <a:lstStyle/>
        <a:p>
          <a:endParaRPr lang="ru-RU"/>
        </a:p>
      </dgm:t>
    </dgm:pt>
    <dgm:pt modelId="{F3F88070-5223-4CE2-9061-69DAEDC72FE7}" type="pres">
      <dgm:prSet presAssocID="{D4913469-2B74-4DAF-9423-D52B0EC35C61}" presName="parallelogram6" presStyleLbl="alignNode1" presStyleIdx="12" presStyleCnt="21"/>
      <dgm:spPr/>
      <dgm:t>
        <a:bodyPr/>
        <a:lstStyle/>
        <a:p>
          <a:endParaRPr lang="ru-RU"/>
        </a:p>
      </dgm:t>
    </dgm:pt>
    <dgm:pt modelId="{AFB8F25F-04F0-4FE2-A8B0-7ECEF3FC550C}" type="pres">
      <dgm:prSet presAssocID="{D4913469-2B74-4DAF-9423-D52B0EC35C61}" presName="parallelogram7" presStyleLbl="alignNode1" presStyleIdx="13" presStyleCnt="21"/>
      <dgm:spPr/>
      <dgm:t>
        <a:bodyPr/>
        <a:lstStyle/>
        <a:p>
          <a:endParaRPr lang="ru-RU"/>
        </a:p>
      </dgm:t>
    </dgm:pt>
    <dgm:pt modelId="{71C0F327-4669-45C8-9A0A-AD0E35DD4D48}" type="pres">
      <dgm:prSet presAssocID="{9DF0B581-FBE5-429B-BB40-B1BD3EC13864}" presName="sibTrans" presStyleCnt="0"/>
      <dgm:spPr/>
      <dgm:t>
        <a:bodyPr/>
        <a:lstStyle/>
        <a:p>
          <a:endParaRPr lang="ru-RU"/>
        </a:p>
      </dgm:t>
    </dgm:pt>
    <dgm:pt modelId="{DABAF3CF-E88E-4591-9E18-38D36CFF0AB3}" type="pres">
      <dgm:prSet presAssocID="{1E803CE8-3415-4408-909C-9487C397BC16}" presName="parenttextcomposite" presStyleCnt="0"/>
      <dgm:spPr/>
      <dgm:t>
        <a:bodyPr/>
        <a:lstStyle/>
        <a:p>
          <a:endParaRPr lang="ru-RU"/>
        </a:p>
      </dgm:t>
    </dgm:pt>
    <dgm:pt modelId="{9AB73ACD-2F32-4C2C-9767-C0EA5CB337A2}" type="pres">
      <dgm:prSet presAssocID="{1E803CE8-3415-4408-909C-9487C397BC16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F03405-523D-4485-89F1-FB192D04BDFE}" type="pres">
      <dgm:prSet presAssocID="{1E803CE8-3415-4408-909C-9487C397BC16}" presName="parallelogramComposite" presStyleCnt="0"/>
      <dgm:spPr/>
      <dgm:t>
        <a:bodyPr/>
        <a:lstStyle/>
        <a:p>
          <a:endParaRPr lang="ru-RU"/>
        </a:p>
      </dgm:t>
    </dgm:pt>
    <dgm:pt modelId="{47A80DB4-F6AB-491E-96E1-33D870496900}" type="pres">
      <dgm:prSet presAssocID="{1E803CE8-3415-4408-909C-9487C397BC16}" presName="parallelogram1" presStyleLbl="alignNode1" presStyleIdx="14" presStyleCnt="21"/>
      <dgm:spPr/>
      <dgm:t>
        <a:bodyPr/>
        <a:lstStyle/>
        <a:p>
          <a:endParaRPr lang="ru-RU"/>
        </a:p>
      </dgm:t>
    </dgm:pt>
    <dgm:pt modelId="{648A6086-577C-4B6F-8B1C-7D1535BBCD60}" type="pres">
      <dgm:prSet presAssocID="{1E803CE8-3415-4408-909C-9487C397BC16}" presName="parallelogram2" presStyleLbl="alignNode1" presStyleIdx="15" presStyleCnt="21"/>
      <dgm:spPr/>
      <dgm:t>
        <a:bodyPr/>
        <a:lstStyle/>
        <a:p>
          <a:endParaRPr lang="ru-RU"/>
        </a:p>
      </dgm:t>
    </dgm:pt>
    <dgm:pt modelId="{B75E68B1-0AE9-4362-A8BA-18793C638748}" type="pres">
      <dgm:prSet presAssocID="{1E803CE8-3415-4408-909C-9487C397BC16}" presName="parallelogram3" presStyleLbl="alignNode1" presStyleIdx="16" presStyleCnt="21"/>
      <dgm:spPr/>
      <dgm:t>
        <a:bodyPr/>
        <a:lstStyle/>
        <a:p>
          <a:endParaRPr lang="ru-RU"/>
        </a:p>
      </dgm:t>
    </dgm:pt>
    <dgm:pt modelId="{165B3340-C805-4972-9806-2EF0968A169C}" type="pres">
      <dgm:prSet presAssocID="{1E803CE8-3415-4408-909C-9487C397BC16}" presName="parallelogram4" presStyleLbl="alignNode1" presStyleIdx="17" presStyleCnt="21"/>
      <dgm:spPr/>
      <dgm:t>
        <a:bodyPr/>
        <a:lstStyle/>
        <a:p>
          <a:endParaRPr lang="ru-RU"/>
        </a:p>
      </dgm:t>
    </dgm:pt>
    <dgm:pt modelId="{3D04C3F4-70C5-4C14-8508-9BA13B24FB7C}" type="pres">
      <dgm:prSet presAssocID="{1E803CE8-3415-4408-909C-9487C397BC16}" presName="parallelogram5" presStyleLbl="alignNode1" presStyleIdx="18" presStyleCnt="21"/>
      <dgm:spPr/>
      <dgm:t>
        <a:bodyPr/>
        <a:lstStyle/>
        <a:p>
          <a:endParaRPr lang="ru-RU"/>
        </a:p>
      </dgm:t>
    </dgm:pt>
    <dgm:pt modelId="{669B3165-3301-49C2-922C-A76A1F584AFB}" type="pres">
      <dgm:prSet presAssocID="{1E803CE8-3415-4408-909C-9487C397BC16}" presName="parallelogram6" presStyleLbl="alignNode1" presStyleIdx="19" presStyleCnt="21"/>
      <dgm:spPr/>
      <dgm:t>
        <a:bodyPr/>
        <a:lstStyle/>
        <a:p>
          <a:endParaRPr lang="ru-RU"/>
        </a:p>
      </dgm:t>
    </dgm:pt>
    <dgm:pt modelId="{82D90CAF-93E1-4430-B82A-68F65A711B51}" type="pres">
      <dgm:prSet presAssocID="{1E803CE8-3415-4408-909C-9487C397BC16}" presName="parallelogram7" presStyleLbl="alignNode1" presStyleIdx="20" presStyleCnt="21"/>
      <dgm:spPr/>
      <dgm:t>
        <a:bodyPr/>
        <a:lstStyle/>
        <a:p>
          <a:endParaRPr lang="ru-RU"/>
        </a:p>
      </dgm:t>
    </dgm:pt>
  </dgm:ptLst>
  <dgm:cxnLst>
    <dgm:cxn modelId="{43DFECD6-25F9-4406-B8BA-24AB640AACF3}" type="presOf" srcId="{5A33C40A-BB90-40F5-A927-839112485E25}" destId="{07AFF096-9E2F-48FD-A141-96BB6201D076}" srcOrd="0" destOrd="0" presId="urn:microsoft.com/office/officeart/2008/layout/VerticalAccentList"/>
    <dgm:cxn modelId="{95CB90FF-A4DA-4F55-9C80-B0DA833396C5}" srcId="{1FA45E68-CDA4-4151-8448-7E1A9ED7C536}" destId="{5A33C40A-BB90-40F5-A927-839112485E25}" srcOrd="0" destOrd="0" parTransId="{BBE07949-3BEB-4F96-913F-93479A61B2A1}" sibTransId="{224A0251-A0D0-4801-BFED-1B4748C5D1D8}"/>
    <dgm:cxn modelId="{A8B5FA3E-403E-45C3-A486-CB373FC5E62F}" srcId="{1FA45E68-CDA4-4151-8448-7E1A9ED7C536}" destId="{D4913469-2B74-4DAF-9423-D52B0EC35C61}" srcOrd="1" destOrd="0" parTransId="{E60A9F56-141E-4FFF-A12C-F15B15D7F0E4}" sibTransId="{9DF0B581-FBE5-429B-BB40-B1BD3EC13864}"/>
    <dgm:cxn modelId="{146B40B3-D2CA-48AE-9E38-64163CFC1EDA}" srcId="{1FA45E68-CDA4-4151-8448-7E1A9ED7C536}" destId="{1E803CE8-3415-4408-909C-9487C397BC16}" srcOrd="2" destOrd="0" parTransId="{EEA01ED4-BBEF-4E94-AD91-B61DA9087D4B}" sibTransId="{3BB22E03-9B1D-4863-9BB2-A63C41C927CB}"/>
    <dgm:cxn modelId="{DBDE8CB3-A924-4F2F-BA65-EB9C8A4DE7EE}" type="presOf" srcId="{D4913469-2B74-4DAF-9423-D52B0EC35C61}" destId="{3E2F4FDA-7F74-49B9-8647-D72875A47D14}" srcOrd="0" destOrd="0" presId="urn:microsoft.com/office/officeart/2008/layout/VerticalAccentList"/>
    <dgm:cxn modelId="{83E44AEA-27BA-4036-AB66-DE765F6D95A4}" type="presOf" srcId="{1E803CE8-3415-4408-909C-9487C397BC16}" destId="{9AB73ACD-2F32-4C2C-9767-C0EA5CB337A2}" srcOrd="0" destOrd="0" presId="urn:microsoft.com/office/officeart/2008/layout/VerticalAccentList"/>
    <dgm:cxn modelId="{4FD9FFE2-3D26-4D35-BD02-3062573D18CC}" type="presOf" srcId="{1FA45E68-CDA4-4151-8448-7E1A9ED7C536}" destId="{526A9A38-C5A1-4269-874B-DC77FB170E6F}" srcOrd="0" destOrd="0" presId="urn:microsoft.com/office/officeart/2008/layout/VerticalAccentList"/>
    <dgm:cxn modelId="{3E393614-AE36-4768-92BB-290AC99153AD}" type="presParOf" srcId="{526A9A38-C5A1-4269-874B-DC77FB170E6F}" destId="{0062B448-0C80-45BA-8FD5-D44A49A40929}" srcOrd="0" destOrd="0" presId="urn:microsoft.com/office/officeart/2008/layout/VerticalAccentList"/>
    <dgm:cxn modelId="{965F462D-1FF4-40E4-9652-2B231693A328}" type="presParOf" srcId="{0062B448-0C80-45BA-8FD5-D44A49A40929}" destId="{07AFF096-9E2F-48FD-A141-96BB6201D076}" srcOrd="0" destOrd="0" presId="urn:microsoft.com/office/officeart/2008/layout/VerticalAccentList"/>
    <dgm:cxn modelId="{1ACE5315-5337-4AA5-BDA1-7194922D1A2E}" type="presParOf" srcId="{526A9A38-C5A1-4269-874B-DC77FB170E6F}" destId="{13EEC55C-2B04-45C4-8C1C-693D873B61E2}" srcOrd="1" destOrd="0" presId="urn:microsoft.com/office/officeart/2008/layout/VerticalAccentList"/>
    <dgm:cxn modelId="{BAF75089-3533-419A-BA5C-9CD918B35B2D}" type="presParOf" srcId="{13EEC55C-2B04-45C4-8C1C-693D873B61E2}" destId="{8F814696-F77B-4A37-9341-7ACAB0F2374B}" srcOrd="0" destOrd="0" presId="urn:microsoft.com/office/officeart/2008/layout/VerticalAccentList"/>
    <dgm:cxn modelId="{B4F3B670-C266-4A44-914E-53DC48FA9F43}" type="presParOf" srcId="{13EEC55C-2B04-45C4-8C1C-693D873B61E2}" destId="{FCBA586B-87ED-4AE7-8112-368BFEC0C5D4}" srcOrd="1" destOrd="0" presId="urn:microsoft.com/office/officeart/2008/layout/VerticalAccentList"/>
    <dgm:cxn modelId="{0987B026-CCC9-4A83-A455-37BBA4B1CA47}" type="presParOf" srcId="{13EEC55C-2B04-45C4-8C1C-693D873B61E2}" destId="{2A695E2B-7DE7-4888-9EF0-C372685C30A5}" srcOrd="2" destOrd="0" presId="urn:microsoft.com/office/officeart/2008/layout/VerticalAccentList"/>
    <dgm:cxn modelId="{B44FA4D2-35A4-4EC4-BE41-5E23F8BD67F0}" type="presParOf" srcId="{13EEC55C-2B04-45C4-8C1C-693D873B61E2}" destId="{EE9D5EBC-D2B8-414D-B187-FA0A965C7EF5}" srcOrd="3" destOrd="0" presId="urn:microsoft.com/office/officeart/2008/layout/VerticalAccentList"/>
    <dgm:cxn modelId="{6AE7AFC0-BDE1-45B8-A77D-47A6BEC63BD7}" type="presParOf" srcId="{13EEC55C-2B04-45C4-8C1C-693D873B61E2}" destId="{DF0C51B3-C9F1-4FFC-86BC-EF853ADDC93E}" srcOrd="4" destOrd="0" presId="urn:microsoft.com/office/officeart/2008/layout/VerticalAccentList"/>
    <dgm:cxn modelId="{C5B5486D-5721-4713-94C4-E372097803BB}" type="presParOf" srcId="{13EEC55C-2B04-45C4-8C1C-693D873B61E2}" destId="{E67BEF60-6CA0-49D5-BCAF-F95A8A8545FD}" srcOrd="5" destOrd="0" presId="urn:microsoft.com/office/officeart/2008/layout/VerticalAccentList"/>
    <dgm:cxn modelId="{E40DEBF5-1668-4DA2-83DB-FDD2A2C1F599}" type="presParOf" srcId="{13EEC55C-2B04-45C4-8C1C-693D873B61E2}" destId="{5C66C9E6-8EF0-42E1-BB0B-D9605C071A0D}" srcOrd="6" destOrd="0" presId="urn:microsoft.com/office/officeart/2008/layout/VerticalAccentList"/>
    <dgm:cxn modelId="{B80F2211-B503-4EC0-B503-860DC2F41E07}" type="presParOf" srcId="{526A9A38-C5A1-4269-874B-DC77FB170E6F}" destId="{2732934D-A782-4EB3-82CC-5DB5AED95690}" srcOrd="2" destOrd="0" presId="urn:microsoft.com/office/officeart/2008/layout/VerticalAccentList"/>
    <dgm:cxn modelId="{031476F0-3575-40DF-BCF4-517F172691A9}" type="presParOf" srcId="{526A9A38-C5A1-4269-874B-DC77FB170E6F}" destId="{FCD75A9B-7593-454D-9A69-C72B713DA541}" srcOrd="3" destOrd="0" presId="urn:microsoft.com/office/officeart/2008/layout/VerticalAccentList"/>
    <dgm:cxn modelId="{EC7B2564-662B-4AE2-AB16-6352FB212D21}" type="presParOf" srcId="{FCD75A9B-7593-454D-9A69-C72B713DA541}" destId="{3E2F4FDA-7F74-49B9-8647-D72875A47D14}" srcOrd="0" destOrd="0" presId="urn:microsoft.com/office/officeart/2008/layout/VerticalAccentList"/>
    <dgm:cxn modelId="{3A3B3C4D-207D-43B1-BE86-4DD92A58CBD5}" type="presParOf" srcId="{526A9A38-C5A1-4269-874B-DC77FB170E6F}" destId="{1F9DE553-6BFC-4076-AA23-BBC058CE6C65}" srcOrd="4" destOrd="0" presId="urn:microsoft.com/office/officeart/2008/layout/VerticalAccentList"/>
    <dgm:cxn modelId="{D437386B-42EC-4883-9B5C-68E23C205C11}" type="presParOf" srcId="{1F9DE553-6BFC-4076-AA23-BBC058CE6C65}" destId="{98606321-622B-4A7E-9D52-14943C472806}" srcOrd="0" destOrd="0" presId="urn:microsoft.com/office/officeart/2008/layout/VerticalAccentList"/>
    <dgm:cxn modelId="{58120B5A-B617-47CA-9396-2879F7273FAA}" type="presParOf" srcId="{1F9DE553-6BFC-4076-AA23-BBC058CE6C65}" destId="{2D2A0485-4DCF-43F7-9FCE-F6A638D36C6E}" srcOrd="1" destOrd="0" presId="urn:microsoft.com/office/officeart/2008/layout/VerticalAccentList"/>
    <dgm:cxn modelId="{E58CF614-F414-4F3A-9EEC-C7BD19BB7C9E}" type="presParOf" srcId="{1F9DE553-6BFC-4076-AA23-BBC058CE6C65}" destId="{3D15D6AC-B7B7-4762-A46F-F813E7B9CEDC}" srcOrd="2" destOrd="0" presId="urn:microsoft.com/office/officeart/2008/layout/VerticalAccentList"/>
    <dgm:cxn modelId="{70992355-BD05-4A3D-9540-6CE6F9B1E03B}" type="presParOf" srcId="{1F9DE553-6BFC-4076-AA23-BBC058CE6C65}" destId="{86E7E52F-9342-44F5-981D-2F666A190022}" srcOrd="3" destOrd="0" presId="urn:microsoft.com/office/officeart/2008/layout/VerticalAccentList"/>
    <dgm:cxn modelId="{DAF2AD61-94D8-434D-8EDD-207E26FFA5D4}" type="presParOf" srcId="{1F9DE553-6BFC-4076-AA23-BBC058CE6C65}" destId="{61DD109D-AC64-43EF-8DCA-A5E80AB8A9DF}" srcOrd="4" destOrd="0" presId="urn:microsoft.com/office/officeart/2008/layout/VerticalAccentList"/>
    <dgm:cxn modelId="{66B41B2C-5767-487B-9DCA-F54E387A98B7}" type="presParOf" srcId="{1F9DE553-6BFC-4076-AA23-BBC058CE6C65}" destId="{F3F88070-5223-4CE2-9061-69DAEDC72FE7}" srcOrd="5" destOrd="0" presId="urn:microsoft.com/office/officeart/2008/layout/VerticalAccentList"/>
    <dgm:cxn modelId="{376780DE-7DF5-476E-8466-078B7D64E509}" type="presParOf" srcId="{1F9DE553-6BFC-4076-AA23-BBC058CE6C65}" destId="{AFB8F25F-04F0-4FE2-A8B0-7ECEF3FC550C}" srcOrd="6" destOrd="0" presId="urn:microsoft.com/office/officeart/2008/layout/VerticalAccentList"/>
    <dgm:cxn modelId="{A1854394-EBAA-4CB9-BC61-568E0A22576A}" type="presParOf" srcId="{526A9A38-C5A1-4269-874B-DC77FB170E6F}" destId="{71C0F327-4669-45C8-9A0A-AD0E35DD4D48}" srcOrd="5" destOrd="0" presId="urn:microsoft.com/office/officeart/2008/layout/VerticalAccentList"/>
    <dgm:cxn modelId="{CD0BD57B-9013-449B-99D9-45A6BF686016}" type="presParOf" srcId="{526A9A38-C5A1-4269-874B-DC77FB170E6F}" destId="{DABAF3CF-E88E-4591-9E18-38D36CFF0AB3}" srcOrd="6" destOrd="0" presId="urn:microsoft.com/office/officeart/2008/layout/VerticalAccentList"/>
    <dgm:cxn modelId="{CD851DDA-801E-483B-B542-DDB8A9E99113}" type="presParOf" srcId="{DABAF3CF-E88E-4591-9E18-38D36CFF0AB3}" destId="{9AB73ACD-2F32-4C2C-9767-C0EA5CB337A2}" srcOrd="0" destOrd="0" presId="urn:microsoft.com/office/officeart/2008/layout/VerticalAccentList"/>
    <dgm:cxn modelId="{3CC8447D-16B5-41A0-BA9F-29DDA41419B2}" type="presParOf" srcId="{526A9A38-C5A1-4269-874B-DC77FB170E6F}" destId="{DDF03405-523D-4485-89F1-FB192D04BDFE}" srcOrd="7" destOrd="0" presId="urn:microsoft.com/office/officeart/2008/layout/VerticalAccentList"/>
    <dgm:cxn modelId="{F3CE6622-58A9-4B7A-86A1-48B0CD90C115}" type="presParOf" srcId="{DDF03405-523D-4485-89F1-FB192D04BDFE}" destId="{47A80DB4-F6AB-491E-96E1-33D870496900}" srcOrd="0" destOrd="0" presId="urn:microsoft.com/office/officeart/2008/layout/VerticalAccentList"/>
    <dgm:cxn modelId="{2B8B987C-DAAD-4643-9C2A-22425CF8213B}" type="presParOf" srcId="{DDF03405-523D-4485-89F1-FB192D04BDFE}" destId="{648A6086-577C-4B6F-8B1C-7D1535BBCD60}" srcOrd="1" destOrd="0" presId="urn:microsoft.com/office/officeart/2008/layout/VerticalAccentList"/>
    <dgm:cxn modelId="{6E2059F9-7C37-45DE-8A10-9C94E365928B}" type="presParOf" srcId="{DDF03405-523D-4485-89F1-FB192D04BDFE}" destId="{B75E68B1-0AE9-4362-A8BA-18793C638748}" srcOrd="2" destOrd="0" presId="urn:microsoft.com/office/officeart/2008/layout/VerticalAccentList"/>
    <dgm:cxn modelId="{CF479172-EE62-470A-A5BA-85BD5131F420}" type="presParOf" srcId="{DDF03405-523D-4485-89F1-FB192D04BDFE}" destId="{165B3340-C805-4972-9806-2EF0968A169C}" srcOrd="3" destOrd="0" presId="urn:microsoft.com/office/officeart/2008/layout/VerticalAccentList"/>
    <dgm:cxn modelId="{F5B73E25-4945-4C84-91ED-C7A7464E1396}" type="presParOf" srcId="{DDF03405-523D-4485-89F1-FB192D04BDFE}" destId="{3D04C3F4-70C5-4C14-8508-9BA13B24FB7C}" srcOrd="4" destOrd="0" presId="urn:microsoft.com/office/officeart/2008/layout/VerticalAccentList"/>
    <dgm:cxn modelId="{65B58EC7-568A-4E68-AEC4-351479739527}" type="presParOf" srcId="{DDF03405-523D-4485-89F1-FB192D04BDFE}" destId="{669B3165-3301-49C2-922C-A76A1F584AFB}" srcOrd="5" destOrd="0" presId="urn:microsoft.com/office/officeart/2008/layout/VerticalAccentList"/>
    <dgm:cxn modelId="{8FADB91F-2F80-49EE-AAE7-8579D81EC698}" type="presParOf" srcId="{DDF03405-523D-4485-89F1-FB192D04BDFE}" destId="{82D90CAF-93E1-4430-B82A-68F65A711B51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F66602E-28FC-4217-8F8F-81F4984F313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45372B-1C39-4BF0-84FB-4F3AF84BADF3}">
      <dgm:prSet custT="1"/>
      <dgm:spPr/>
      <dgm:t>
        <a:bodyPr/>
        <a:lstStyle/>
        <a:p>
          <a:pPr rtl="0"/>
          <a:r>
            <a:rPr lang="ru-RU" sz="4400" dirty="0" smtClean="0">
              <a:solidFill>
                <a:srgbClr val="002060"/>
              </a:solidFill>
            </a:rPr>
            <a:t>Указ Президента</a:t>
          </a:r>
        </a:p>
        <a:p>
          <a:pPr rtl="0"/>
          <a:r>
            <a:rPr lang="en-US" sz="1600" b="1" dirty="0" smtClean="0"/>
            <a:t>http://publication.pravo.gov.ru/Document/View/0001202204250022?index=0&amp;rangeSize=1</a:t>
          </a:r>
          <a:endParaRPr lang="ru-RU" sz="1600" dirty="0"/>
        </a:p>
      </dgm:t>
    </dgm:pt>
    <dgm:pt modelId="{FCD31F81-7EF5-41AD-A60F-E04AAC59CBFC}" type="parTrans" cxnId="{6E1E7FC6-72E1-449E-8101-7C052A65D8F3}">
      <dgm:prSet/>
      <dgm:spPr/>
      <dgm:t>
        <a:bodyPr/>
        <a:lstStyle/>
        <a:p>
          <a:endParaRPr lang="ru-RU"/>
        </a:p>
      </dgm:t>
    </dgm:pt>
    <dgm:pt modelId="{0ED8F065-15CC-4EEC-80C2-5EBC7F9E6F1E}" type="sibTrans" cxnId="{6E1E7FC6-72E1-449E-8101-7C052A65D8F3}">
      <dgm:prSet/>
      <dgm:spPr/>
      <dgm:t>
        <a:bodyPr/>
        <a:lstStyle/>
        <a:p>
          <a:endParaRPr lang="ru-RU"/>
        </a:p>
      </dgm:t>
    </dgm:pt>
    <dgm:pt modelId="{9E5CBEB5-8083-4A7E-B30B-FC122B7BCBBC}" type="pres">
      <dgm:prSet presAssocID="{DF66602E-28FC-4217-8F8F-81F4984F313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B4A5410-7CF8-4DC4-9CEC-BFBB858C47FD}" type="pres">
      <dgm:prSet presAssocID="{4245372B-1C39-4BF0-84FB-4F3AF84BADF3}" presName="thickLine" presStyleLbl="alignNode1" presStyleIdx="0" presStyleCnt="1"/>
      <dgm:spPr/>
    </dgm:pt>
    <dgm:pt modelId="{57B2692E-C1CB-4A60-B99C-E089096B80B6}" type="pres">
      <dgm:prSet presAssocID="{4245372B-1C39-4BF0-84FB-4F3AF84BADF3}" presName="horz1" presStyleCnt="0"/>
      <dgm:spPr/>
    </dgm:pt>
    <dgm:pt modelId="{FBAD4F5D-0692-44EC-A47E-2947F6ECBFE2}" type="pres">
      <dgm:prSet presAssocID="{4245372B-1C39-4BF0-84FB-4F3AF84BADF3}" presName="tx1" presStyleLbl="revTx" presStyleIdx="0" presStyleCnt="1"/>
      <dgm:spPr/>
      <dgm:t>
        <a:bodyPr/>
        <a:lstStyle/>
        <a:p>
          <a:endParaRPr lang="ru-RU"/>
        </a:p>
      </dgm:t>
    </dgm:pt>
    <dgm:pt modelId="{D49CCFA5-4012-4B66-A43E-EC1F50F76178}" type="pres">
      <dgm:prSet presAssocID="{4245372B-1C39-4BF0-84FB-4F3AF84BADF3}" presName="vert1" presStyleCnt="0"/>
      <dgm:spPr/>
    </dgm:pt>
  </dgm:ptLst>
  <dgm:cxnLst>
    <dgm:cxn modelId="{69D491A5-33DC-4B00-A2DA-91873B743348}" type="presOf" srcId="{DF66602E-28FC-4217-8F8F-81F4984F3138}" destId="{9E5CBEB5-8083-4A7E-B30B-FC122B7BCBBC}" srcOrd="0" destOrd="0" presId="urn:microsoft.com/office/officeart/2008/layout/LinedList"/>
    <dgm:cxn modelId="{6E1E7FC6-72E1-449E-8101-7C052A65D8F3}" srcId="{DF66602E-28FC-4217-8F8F-81F4984F3138}" destId="{4245372B-1C39-4BF0-84FB-4F3AF84BADF3}" srcOrd="0" destOrd="0" parTransId="{FCD31F81-7EF5-41AD-A60F-E04AAC59CBFC}" sibTransId="{0ED8F065-15CC-4EEC-80C2-5EBC7F9E6F1E}"/>
    <dgm:cxn modelId="{83492C28-594B-4069-8833-6DACC70627BB}" type="presOf" srcId="{4245372B-1C39-4BF0-84FB-4F3AF84BADF3}" destId="{FBAD4F5D-0692-44EC-A47E-2947F6ECBFE2}" srcOrd="0" destOrd="0" presId="urn:microsoft.com/office/officeart/2008/layout/LinedList"/>
    <dgm:cxn modelId="{F3A0EBA6-280E-4B47-88FE-4D8F445C3C9F}" type="presParOf" srcId="{9E5CBEB5-8083-4A7E-B30B-FC122B7BCBBC}" destId="{6B4A5410-7CF8-4DC4-9CEC-BFBB858C47FD}" srcOrd="0" destOrd="0" presId="urn:microsoft.com/office/officeart/2008/layout/LinedList"/>
    <dgm:cxn modelId="{0720A3EC-7D65-4833-8ECD-41E30C8F7639}" type="presParOf" srcId="{9E5CBEB5-8083-4A7E-B30B-FC122B7BCBBC}" destId="{57B2692E-C1CB-4A60-B99C-E089096B80B6}" srcOrd="1" destOrd="0" presId="urn:microsoft.com/office/officeart/2008/layout/LinedList"/>
    <dgm:cxn modelId="{5B8B5177-93EA-42CB-8713-0C60C5BADDC0}" type="presParOf" srcId="{57B2692E-C1CB-4A60-B99C-E089096B80B6}" destId="{FBAD4F5D-0692-44EC-A47E-2947F6ECBFE2}" srcOrd="0" destOrd="0" presId="urn:microsoft.com/office/officeart/2008/layout/LinedList"/>
    <dgm:cxn modelId="{F7BB58D9-895B-41F5-8B13-266B76BC3291}" type="presParOf" srcId="{57B2692E-C1CB-4A60-B99C-E089096B80B6}" destId="{D49CCFA5-4012-4B66-A43E-EC1F50F7617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4C2F9C-D906-4851-9B0C-67ED89CA45A2}">
      <dsp:nvSpPr>
        <dsp:cNvPr id="0" name=""/>
        <dsp:cNvSpPr/>
      </dsp:nvSpPr>
      <dsp:spPr>
        <a:xfrm>
          <a:off x="0" y="1640"/>
          <a:ext cx="4041775" cy="6364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Механизмы управления качеством образовательной деятельности</a:t>
          </a:r>
          <a:endParaRPr lang="ru-RU" sz="1600" kern="1200" dirty="0"/>
        </a:p>
      </dsp:txBody>
      <dsp:txXfrm>
        <a:off x="31070" y="32710"/>
        <a:ext cx="3979635" cy="57434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E53F39-F92C-4713-8B7F-C2FAE3B5FF26}">
      <dsp:nvSpPr>
        <dsp:cNvPr id="0" name=""/>
        <dsp:cNvSpPr/>
      </dsp:nvSpPr>
      <dsp:spPr>
        <a:xfrm rot="16200000">
          <a:off x="2112974" y="-2112974"/>
          <a:ext cx="4137323" cy="8363272"/>
        </a:xfrm>
        <a:prstGeom prst="flowChartManualOperation">
          <a:avLst/>
        </a:prstGeom>
        <a:solidFill>
          <a:srgbClr val="0070C0"/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0" tIns="0" rIns="341313" bIns="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/>
            <a:t>2022–2031 годы </a:t>
          </a:r>
          <a:r>
            <a:rPr lang="ru-RU" sz="5400" kern="1200" dirty="0" smtClean="0"/>
            <a:t>в России объявлены </a:t>
          </a:r>
          <a:r>
            <a:rPr lang="ru-RU" sz="5400" b="1" kern="1200" dirty="0" smtClean="0"/>
            <a:t>Десятилетием науки и технологий </a:t>
          </a:r>
          <a:endParaRPr lang="ru-RU" sz="5400" kern="1200" dirty="0"/>
        </a:p>
      </dsp:txBody>
      <dsp:txXfrm rot="5400000">
        <a:off x="0" y="827465"/>
        <a:ext cx="8363272" cy="248239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77A24A-5244-4D8A-B640-5EADE176062F}">
      <dsp:nvSpPr>
        <dsp:cNvPr id="0" name=""/>
        <dsp:cNvSpPr/>
      </dsp:nvSpPr>
      <dsp:spPr>
        <a:xfrm>
          <a:off x="0" y="14580"/>
          <a:ext cx="8229600" cy="1113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smtClean="0"/>
            <a:t>1 сентября</a:t>
          </a:r>
          <a:r>
            <a:rPr lang="ru-RU" sz="2800" kern="1200" smtClean="0"/>
            <a:t> вступают в силу важные законодательные изменения в сфере образования</a:t>
          </a:r>
          <a:endParaRPr lang="ru-RU" sz="2800" kern="1200"/>
        </a:p>
      </dsp:txBody>
      <dsp:txXfrm>
        <a:off x="54373" y="68953"/>
        <a:ext cx="8120854" cy="100509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51B141-4B68-4C90-AF2D-8CA2074EF2C2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D72169-9F30-4FDB-97A8-B40735283E01}">
      <dsp:nvSpPr>
        <dsp:cNvPr id="0" name=""/>
        <dsp:cNvSpPr/>
      </dsp:nvSpPr>
      <dsp:spPr>
        <a:xfrm>
          <a:off x="100" y="1357788"/>
          <a:ext cx="4014341" cy="18103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Каждый руководитель несет административную ответственность за несвоевременность внесения сведений в систему </a:t>
          </a:r>
          <a:r>
            <a:rPr lang="ru-RU" sz="2100" b="1" kern="1200" dirty="0" smtClean="0"/>
            <a:t>ФИС ФРДО</a:t>
          </a:r>
          <a:r>
            <a:rPr lang="ru-RU" sz="2100" kern="1200" dirty="0" smtClean="0"/>
            <a:t>; </a:t>
          </a:r>
          <a:endParaRPr lang="ru-RU" sz="2100" kern="1200" dirty="0"/>
        </a:p>
      </dsp:txBody>
      <dsp:txXfrm>
        <a:off x="88476" y="1446164"/>
        <a:ext cx="3837589" cy="1633633"/>
      </dsp:txXfrm>
    </dsp:sp>
    <dsp:sp modelId="{959C6E0E-A26F-47B8-B0CC-C46207E19DEF}">
      <dsp:nvSpPr>
        <dsp:cNvPr id="0" name=""/>
        <dsp:cNvSpPr/>
      </dsp:nvSpPr>
      <dsp:spPr>
        <a:xfrm>
          <a:off x="4215158" y="1357788"/>
          <a:ext cx="4014341" cy="18103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Составной частью ООП становится программа воспитания. И это не только в школе, но и в дошкольном образовании. </a:t>
          </a:r>
          <a:endParaRPr lang="ru-RU" sz="2100" kern="1200" dirty="0"/>
        </a:p>
      </dsp:txBody>
      <dsp:txXfrm>
        <a:off x="4303534" y="1446164"/>
        <a:ext cx="3837589" cy="163363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7E08A9-9B0F-4202-BB56-AE17EEED86F9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B46FC7-E966-4F78-86DB-AFE1002641D1}">
      <dsp:nvSpPr>
        <dsp:cNvPr id="0" name=""/>
        <dsp:cNvSpPr/>
      </dsp:nvSpPr>
      <dsp:spPr>
        <a:xfrm>
          <a:off x="0" y="0"/>
          <a:ext cx="8229600" cy="1143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В</a:t>
          </a:r>
          <a:r>
            <a:rPr lang="ru-RU" sz="3200" b="1" kern="1200" dirty="0" smtClean="0">
              <a:solidFill>
                <a:schemeClr val="accent4">
                  <a:lumMod val="50000"/>
                </a:schemeClr>
              </a:solidFill>
            </a:rPr>
            <a:t> Законе об образовании РФ вводится новое понятие</a:t>
          </a:r>
          <a:endParaRPr lang="ru-RU" sz="32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0" y="0"/>
        <a:ext cx="8229600" cy="11430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7497B7-0C3E-4181-9F46-EE7DEF83E588}">
      <dsp:nvSpPr>
        <dsp:cNvPr id="0" name=""/>
        <dsp:cNvSpPr/>
      </dsp:nvSpPr>
      <dsp:spPr>
        <a:xfrm>
          <a:off x="0" y="415"/>
          <a:ext cx="85689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2639B9-5506-494E-80A7-5109AB32A364}">
      <dsp:nvSpPr>
        <dsp:cNvPr id="0" name=""/>
        <dsp:cNvSpPr/>
      </dsp:nvSpPr>
      <dsp:spPr>
        <a:xfrm>
          <a:off x="0" y="415"/>
          <a:ext cx="8568952" cy="849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>
              <a:solidFill>
                <a:srgbClr val="C00000"/>
              </a:solidFill>
            </a:rPr>
            <a:t>Ключевые изменения обновленных стандартов: </a:t>
          </a:r>
          <a:r>
            <a:rPr lang="ru-RU" sz="2800" kern="1200" dirty="0" smtClean="0">
              <a:solidFill>
                <a:srgbClr val="C00000"/>
              </a:solidFill>
            </a:rPr>
            <a:t/>
          </a:r>
          <a:br>
            <a:rPr lang="ru-RU" sz="2800" kern="1200" dirty="0" smtClean="0">
              <a:solidFill>
                <a:srgbClr val="C00000"/>
              </a:solidFill>
            </a:rPr>
          </a:br>
          <a:endParaRPr lang="ru-RU" sz="2800" kern="1200" dirty="0">
            <a:solidFill>
              <a:srgbClr val="C00000"/>
            </a:solidFill>
          </a:endParaRPr>
        </a:p>
      </dsp:txBody>
      <dsp:txXfrm>
        <a:off x="0" y="415"/>
        <a:ext cx="8568952" cy="84927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FA2FDA-8D50-498E-A30A-FE68210EAC07}">
      <dsp:nvSpPr>
        <dsp:cNvPr id="0" name=""/>
        <dsp:cNvSpPr/>
      </dsp:nvSpPr>
      <dsp:spPr>
        <a:xfrm>
          <a:off x="0" y="14580"/>
          <a:ext cx="8229600" cy="111384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ФГИС «</a:t>
          </a:r>
          <a:r>
            <a:rPr lang="ru-RU" sz="2800" b="1" kern="1200" dirty="0" smtClean="0"/>
            <a:t>Моя школа</a:t>
          </a:r>
          <a:r>
            <a:rPr lang="ru-RU" sz="2800" kern="1200" dirty="0" smtClean="0"/>
            <a:t>» - 1 сентября 2023г</a:t>
          </a:r>
          <a:br>
            <a:rPr lang="ru-RU" sz="2800" kern="1200" dirty="0" smtClean="0"/>
          </a:br>
          <a:endParaRPr lang="ru-RU" sz="2800" kern="1200" dirty="0"/>
        </a:p>
      </dsp:txBody>
      <dsp:txXfrm>
        <a:off x="54373" y="68953"/>
        <a:ext cx="8120854" cy="100509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CB0A8D-47CE-4D74-B85A-A8D37A37DFB0}">
      <dsp:nvSpPr>
        <dsp:cNvPr id="0" name=""/>
        <dsp:cNvSpPr/>
      </dsp:nvSpPr>
      <dsp:spPr>
        <a:xfrm>
          <a:off x="2807405" y="849552"/>
          <a:ext cx="5699882" cy="25779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это федеральная государственная информационная система (ФГИС «Моя </a:t>
          </a:r>
          <a:r>
            <a:rPr lang="ru-RU" sz="2000" kern="1200" smtClean="0"/>
            <a:t>школа») -  </a:t>
          </a:r>
          <a:r>
            <a:rPr lang="ru-RU" sz="2000" kern="1200" dirty="0" smtClean="0"/>
            <a:t>единая для всех образовательных учреждений России , которая  объединит электронный дневник школьника, журнал с оценками, расписание уроков и цифровую медиатеку, в которую школа сможет загружать любые материалы к урокам, в том числе — онлайн-курсы. </a:t>
          </a:r>
          <a:endParaRPr lang="ru-RU" sz="2000" kern="1200" dirty="0"/>
        </a:p>
      </dsp:txBody>
      <dsp:txXfrm>
        <a:off x="2807405" y="849552"/>
        <a:ext cx="5699882" cy="2577966"/>
      </dsp:txXfrm>
    </dsp:sp>
    <dsp:sp modelId="{18022B61-0BFA-476C-AEE9-F5636A547FD1}">
      <dsp:nvSpPr>
        <dsp:cNvPr id="0" name=""/>
        <dsp:cNvSpPr/>
      </dsp:nvSpPr>
      <dsp:spPr>
        <a:xfrm>
          <a:off x="0" y="849552"/>
          <a:ext cx="2552186" cy="257796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B73CA6-5984-4907-A3DB-9CE85B7E858F}">
      <dsp:nvSpPr>
        <dsp:cNvPr id="0" name=""/>
        <dsp:cNvSpPr/>
      </dsp:nvSpPr>
      <dsp:spPr>
        <a:xfrm>
          <a:off x="0" y="3450202"/>
          <a:ext cx="4103439" cy="7548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С2.4 Система мониторинга качества дошкольного образования</a:t>
          </a:r>
          <a:endParaRPr lang="ru-RU" sz="1400" kern="1200" dirty="0"/>
        </a:p>
      </dsp:txBody>
      <dsp:txXfrm>
        <a:off x="0" y="3450202"/>
        <a:ext cx="4103439" cy="754820"/>
      </dsp:txXfrm>
    </dsp:sp>
    <dsp:sp modelId="{5331844C-B985-4237-BE4E-CD1CAA318784}">
      <dsp:nvSpPr>
        <dsp:cNvPr id="0" name=""/>
        <dsp:cNvSpPr/>
      </dsp:nvSpPr>
      <dsp:spPr>
        <a:xfrm rot="10800000">
          <a:off x="0" y="2300611"/>
          <a:ext cx="4103439" cy="1160913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/>
            <a:t>С2.3 Система организации воспитания обучающихся</a:t>
          </a:r>
          <a:endParaRPr lang="ru-RU" sz="1400" kern="1200"/>
        </a:p>
      </dsp:txBody>
      <dsp:txXfrm rot="10800000">
        <a:off x="0" y="2300611"/>
        <a:ext cx="4103439" cy="754326"/>
      </dsp:txXfrm>
    </dsp:sp>
    <dsp:sp modelId="{75C6C4D2-178E-4BD2-891D-ECA24764763D}">
      <dsp:nvSpPr>
        <dsp:cNvPr id="0" name=""/>
        <dsp:cNvSpPr/>
      </dsp:nvSpPr>
      <dsp:spPr>
        <a:xfrm rot="10800000">
          <a:off x="0" y="1151020"/>
          <a:ext cx="4103439" cy="1160913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С2.2 Система обеспечения профессионального развития педагогических работников</a:t>
          </a:r>
          <a:endParaRPr lang="ru-RU" sz="1400" kern="1200" dirty="0"/>
        </a:p>
      </dsp:txBody>
      <dsp:txXfrm rot="10800000">
        <a:off x="0" y="1151020"/>
        <a:ext cx="4103439" cy="754326"/>
      </dsp:txXfrm>
    </dsp:sp>
    <dsp:sp modelId="{D757A233-8468-4109-8550-0019117ED03B}">
      <dsp:nvSpPr>
        <dsp:cNvPr id="0" name=""/>
        <dsp:cNvSpPr/>
      </dsp:nvSpPr>
      <dsp:spPr>
        <a:xfrm rot="10800000">
          <a:off x="0" y="1430"/>
          <a:ext cx="4103439" cy="1160913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/>
            <a:t>С2.1 Система мониторинга эффективности руководителей образовательных организаций</a:t>
          </a:r>
          <a:endParaRPr lang="ru-RU" sz="1400" kern="1200"/>
        </a:p>
      </dsp:txBody>
      <dsp:txXfrm rot="10800000">
        <a:off x="0" y="1430"/>
        <a:ext cx="4103439" cy="7543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35C41-3ECB-4CAA-AC69-FB1FC3D7B3A8}">
      <dsp:nvSpPr>
        <dsp:cNvPr id="0" name=""/>
        <dsp:cNvSpPr/>
      </dsp:nvSpPr>
      <dsp:spPr>
        <a:xfrm>
          <a:off x="0" y="3661854"/>
          <a:ext cx="4104456" cy="8011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/>
            <a:t>С1.4 Система работы по самоопределению и профессиональной ориентации обучающихся</a:t>
          </a:r>
          <a:endParaRPr lang="ru-RU" sz="1400" kern="1200"/>
        </a:p>
      </dsp:txBody>
      <dsp:txXfrm>
        <a:off x="0" y="3661854"/>
        <a:ext cx="4104456" cy="801124"/>
      </dsp:txXfrm>
    </dsp:sp>
    <dsp:sp modelId="{B8F9E75B-E3F9-459C-9A11-C69275C0CB04}">
      <dsp:nvSpPr>
        <dsp:cNvPr id="0" name=""/>
        <dsp:cNvSpPr/>
      </dsp:nvSpPr>
      <dsp:spPr>
        <a:xfrm rot="10800000">
          <a:off x="0" y="2441741"/>
          <a:ext cx="4104456" cy="123212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/>
            <a:t>С1.3 Система выявления, поддержки и развития способностей и талантов у детей и молодежи</a:t>
          </a:r>
          <a:endParaRPr lang="ru-RU" sz="1400" kern="1200"/>
        </a:p>
      </dsp:txBody>
      <dsp:txXfrm rot="10800000">
        <a:off x="0" y="2441741"/>
        <a:ext cx="4104456" cy="800600"/>
      </dsp:txXfrm>
    </dsp:sp>
    <dsp:sp modelId="{94D2F059-CB3B-49BF-A034-F1925889F01C}">
      <dsp:nvSpPr>
        <dsp:cNvPr id="0" name=""/>
        <dsp:cNvSpPr/>
      </dsp:nvSpPr>
      <dsp:spPr>
        <a:xfrm rot="10800000">
          <a:off x="0" y="1221629"/>
          <a:ext cx="4104456" cy="123212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С1.2 Система работы со школами с низкими результатами обучения и/или школами, функционирующими в неблагоприятных социальных условиях</a:t>
          </a:r>
          <a:endParaRPr lang="ru-RU" sz="1400" kern="1200" dirty="0"/>
        </a:p>
      </dsp:txBody>
      <dsp:txXfrm rot="10800000">
        <a:off x="0" y="1221629"/>
        <a:ext cx="4104456" cy="800600"/>
      </dsp:txXfrm>
    </dsp:sp>
    <dsp:sp modelId="{1C173F03-3570-44A3-BAB6-04D44011B99E}">
      <dsp:nvSpPr>
        <dsp:cNvPr id="0" name=""/>
        <dsp:cNvSpPr/>
      </dsp:nvSpPr>
      <dsp:spPr>
        <a:xfrm rot="10800000">
          <a:off x="0" y="1517"/>
          <a:ext cx="4104456" cy="123212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/>
            <a:t>С1.1 Система оценки качества подготовки обучающихся</a:t>
          </a:r>
          <a:endParaRPr lang="ru-RU" sz="1400" kern="1200"/>
        </a:p>
      </dsp:txBody>
      <dsp:txXfrm rot="10800000">
        <a:off x="0" y="1517"/>
        <a:ext cx="4104456" cy="8006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B1C571-641B-470A-B313-C386588E435F}">
      <dsp:nvSpPr>
        <dsp:cNvPr id="0" name=""/>
        <dsp:cNvSpPr/>
      </dsp:nvSpPr>
      <dsp:spPr>
        <a:xfrm>
          <a:off x="0" y="0"/>
          <a:ext cx="4040188" cy="63648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Механизмы управления качеством образовательных результатов</a:t>
          </a:r>
          <a:endParaRPr lang="ru-RU" sz="1600" kern="1200" dirty="0"/>
        </a:p>
      </dsp:txBody>
      <dsp:txXfrm>
        <a:off x="31070" y="31070"/>
        <a:ext cx="3978048" cy="5743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0A34BC-A701-4681-88A3-4C9BEC3C8CC0}">
      <dsp:nvSpPr>
        <dsp:cNvPr id="0" name=""/>
        <dsp:cNvSpPr/>
      </dsp:nvSpPr>
      <dsp:spPr>
        <a:xfrm>
          <a:off x="0" y="632"/>
          <a:ext cx="79415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7F5735-4790-4D2A-B12B-6E46AEC80802}">
      <dsp:nvSpPr>
        <dsp:cNvPr id="0" name=""/>
        <dsp:cNvSpPr/>
      </dsp:nvSpPr>
      <dsp:spPr>
        <a:xfrm>
          <a:off x="0" y="0"/>
          <a:ext cx="7941568" cy="1294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600" b="1" kern="1200" dirty="0" smtClean="0">
              <a:solidFill>
                <a:srgbClr val="C00000"/>
              </a:solidFill>
            </a:rPr>
            <a:t>Механизмы управления </a:t>
          </a:r>
        </a:p>
        <a:p>
          <a:pPr lvl="0" algn="ctr" defTabSz="16002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600" b="1" kern="1200" dirty="0" smtClean="0">
              <a:solidFill>
                <a:srgbClr val="C00000"/>
              </a:solidFill>
            </a:rPr>
            <a:t>качеством</a:t>
          </a:r>
          <a:endParaRPr lang="ru-RU" sz="2800" kern="1200" dirty="0">
            <a:solidFill>
              <a:srgbClr val="FF0000"/>
            </a:solidFill>
          </a:endParaRPr>
        </a:p>
      </dsp:txBody>
      <dsp:txXfrm>
        <a:off x="0" y="0"/>
        <a:ext cx="7941568" cy="12948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A54FB-8863-42AF-8784-D0D29E6EEC2E}">
      <dsp:nvSpPr>
        <dsp:cNvPr id="0" name=""/>
        <dsp:cNvSpPr/>
      </dsp:nvSpPr>
      <dsp:spPr>
        <a:xfrm>
          <a:off x="505509" y="318"/>
          <a:ext cx="7218580" cy="981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1">
                  <a:lumMod val="50000"/>
                </a:schemeClr>
              </a:solidFill>
            </a:rPr>
            <a:t>Региональные проекты, направленные на достижения качества образования</a:t>
          </a:r>
          <a:endParaRPr lang="ru-RU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05509" y="318"/>
        <a:ext cx="7218580" cy="981950"/>
      </dsp:txXfrm>
    </dsp:sp>
    <dsp:sp modelId="{835FC418-673F-482C-97C4-6DC094DEE8BD}">
      <dsp:nvSpPr>
        <dsp:cNvPr id="0" name=""/>
        <dsp:cNvSpPr/>
      </dsp:nvSpPr>
      <dsp:spPr>
        <a:xfrm>
          <a:off x="505509" y="982268"/>
          <a:ext cx="962477" cy="160412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B3BEF4-3A08-48D9-9568-9FFCE15855A0}">
      <dsp:nvSpPr>
        <dsp:cNvPr id="0" name=""/>
        <dsp:cNvSpPr/>
      </dsp:nvSpPr>
      <dsp:spPr>
        <a:xfrm>
          <a:off x="1524131" y="982268"/>
          <a:ext cx="962477" cy="160412"/>
        </a:xfrm>
        <a:prstGeom prst="parallelogram">
          <a:avLst>
            <a:gd name="adj" fmla="val 140840"/>
          </a:avLst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 w="25400" cap="flat" cmpd="sng" algn="ctr">
          <a:solidFill>
            <a:schemeClr val="accent5">
              <a:hueOff val="-1655646"/>
              <a:satOff val="6635"/>
              <a:lumOff val="14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C7012D-19C3-466E-B329-0C6D8D2C0500}">
      <dsp:nvSpPr>
        <dsp:cNvPr id="0" name=""/>
        <dsp:cNvSpPr/>
      </dsp:nvSpPr>
      <dsp:spPr>
        <a:xfrm>
          <a:off x="2542753" y="982268"/>
          <a:ext cx="962477" cy="160412"/>
        </a:xfrm>
        <a:prstGeom prst="parallelogram">
          <a:avLst>
            <a:gd name="adj" fmla="val 14084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0946D0-393E-4516-942E-02001146CE10}">
      <dsp:nvSpPr>
        <dsp:cNvPr id="0" name=""/>
        <dsp:cNvSpPr/>
      </dsp:nvSpPr>
      <dsp:spPr>
        <a:xfrm>
          <a:off x="3561375" y="982268"/>
          <a:ext cx="962477" cy="160412"/>
        </a:xfrm>
        <a:prstGeom prst="parallelogram">
          <a:avLst>
            <a:gd name="adj" fmla="val 14084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7E5B90-BC6F-41E4-86D7-CCDCF34CA30D}">
      <dsp:nvSpPr>
        <dsp:cNvPr id="0" name=""/>
        <dsp:cNvSpPr/>
      </dsp:nvSpPr>
      <dsp:spPr>
        <a:xfrm>
          <a:off x="4579997" y="982268"/>
          <a:ext cx="962477" cy="160412"/>
        </a:xfrm>
        <a:prstGeom prst="parallelogram">
          <a:avLst>
            <a:gd name="adj" fmla="val 14084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323C7F-C340-4779-88B4-28AF5976A642}">
      <dsp:nvSpPr>
        <dsp:cNvPr id="0" name=""/>
        <dsp:cNvSpPr/>
      </dsp:nvSpPr>
      <dsp:spPr>
        <a:xfrm>
          <a:off x="5598619" y="982268"/>
          <a:ext cx="962477" cy="160412"/>
        </a:xfrm>
        <a:prstGeom prst="parallelogram">
          <a:avLst>
            <a:gd name="adj" fmla="val 140840"/>
          </a:avLst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 w="25400" cap="flat" cmpd="sng" algn="ctr">
          <a:solidFill>
            <a:schemeClr val="accent5">
              <a:hueOff val="-8278230"/>
              <a:satOff val="33176"/>
              <a:lumOff val="71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8CCBDE-4277-42CE-8401-C1DBE7488F31}">
      <dsp:nvSpPr>
        <dsp:cNvPr id="0" name=""/>
        <dsp:cNvSpPr/>
      </dsp:nvSpPr>
      <dsp:spPr>
        <a:xfrm>
          <a:off x="6617241" y="982268"/>
          <a:ext cx="962477" cy="160412"/>
        </a:xfrm>
        <a:prstGeom prst="parallelogram">
          <a:avLst>
            <a:gd name="adj" fmla="val 14084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2EE039-040D-41F2-AB88-DD1013B412E7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C9A6CD-70F0-423C-8164-A2637185B33B}">
      <dsp:nvSpPr>
        <dsp:cNvPr id="0" name=""/>
        <dsp:cNvSpPr/>
      </dsp:nvSpPr>
      <dsp:spPr>
        <a:xfrm>
          <a:off x="0" y="0"/>
          <a:ext cx="8229600" cy="1143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rgbClr val="002060"/>
              </a:solidFill>
            </a:rPr>
            <a:t>Показатели</a:t>
          </a:r>
          <a:r>
            <a:rPr lang="ru-RU" sz="3400" b="1" kern="1200" dirty="0" smtClean="0"/>
            <a:t> </a:t>
          </a:r>
          <a:r>
            <a:rPr lang="ru-RU" sz="3400" b="1" kern="1200" dirty="0" smtClean="0">
              <a:solidFill>
                <a:srgbClr val="002060"/>
              </a:solidFill>
            </a:rPr>
            <a:t>образовательных результатов </a:t>
          </a:r>
          <a:endParaRPr lang="ru-RU" sz="3400" b="1" kern="1200" dirty="0">
            <a:solidFill>
              <a:srgbClr val="002060"/>
            </a:solidFill>
          </a:endParaRPr>
        </a:p>
      </dsp:txBody>
      <dsp:txXfrm>
        <a:off x="0" y="0"/>
        <a:ext cx="8229600" cy="11430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AFF096-9E2F-48FD-A141-96BB6201D076}">
      <dsp:nvSpPr>
        <dsp:cNvPr id="0" name=""/>
        <dsp:cNvSpPr/>
      </dsp:nvSpPr>
      <dsp:spPr>
        <a:xfrm>
          <a:off x="415096" y="749127"/>
          <a:ext cx="7399406" cy="672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b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Формирование </a:t>
          </a:r>
        </a:p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функциональной грамотности</a:t>
          </a:r>
          <a:r>
            <a:rPr lang="ru-RU" sz="3200" kern="1200" dirty="0" smtClean="0"/>
            <a:t> </a:t>
          </a:r>
          <a:endParaRPr lang="ru-RU" sz="3200" kern="1200" dirty="0"/>
        </a:p>
      </dsp:txBody>
      <dsp:txXfrm>
        <a:off x="415096" y="749127"/>
        <a:ext cx="7399406" cy="672673"/>
      </dsp:txXfrm>
    </dsp:sp>
    <dsp:sp modelId="{8F814696-F77B-4A37-9341-7ACAB0F2374B}">
      <dsp:nvSpPr>
        <dsp:cNvPr id="0" name=""/>
        <dsp:cNvSpPr/>
      </dsp:nvSpPr>
      <dsp:spPr>
        <a:xfrm>
          <a:off x="415096" y="1421800"/>
          <a:ext cx="986587" cy="16443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BA586B-87ED-4AE7-8112-368BFEC0C5D4}">
      <dsp:nvSpPr>
        <dsp:cNvPr id="0" name=""/>
        <dsp:cNvSpPr/>
      </dsp:nvSpPr>
      <dsp:spPr>
        <a:xfrm>
          <a:off x="1459235" y="1421800"/>
          <a:ext cx="986587" cy="16443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562513"/>
                <a:satOff val="-844"/>
                <a:lumOff val="-137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"/>
                <a:satOff val="-844"/>
                <a:lumOff val="-137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"/>
                <a:satOff val="-844"/>
                <a:lumOff val="-137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562513"/>
              <a:satOff val="-844"/>
              <a:lumOff val="-1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695E2B-7DE7-4888-9EF0-C372685C30A5}">
      <dsp:nvSpPr>
        <dsp:cNvPr id="0" name=""/>
        <dsp:cNvSpPr/>
      </dsp:nvSpPr>
      <dsp:spPr>
        <a:xfrm>
          <a:off x="2503373" y="1421800"/>
          <a:ext cx="986587" cy="16443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1125026"/>
                <a:satOff val="-1688"/>
                <a:lumOff val="-27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"/>
                <a:satOff val="-1688"/>
                <a:lumOff val="-27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"/>
                <a:satOff val="-1688"/>
                <a:lumOff val="-27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1125026"/>
              <a:satOff val="-1688"/>
              <a:lumOff val="-2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9D5EBC-D2B8-414D-B187-FA0A965C7EF5}">
      <dsp:nvSpPr>
        <dsp:cNvPr id="0" name=""/>
        <dsp:cNvSpPr/>
      </dsp:nvSpPr>
      <dsp:spPr>
        <a:xfrm>
          <a:off x="3547512" y="1421800"/>
          <a:ext cx="986587" cy="16443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1687540"/>
                <a:satOff val="-2532"/>
                <a:lumOff val="-412"/>
                <a:alphaOff val="0"/>
                <a:shade val="51000"/>
                <a:satMod val="130000"/>
              </a:schemeClr>
            </a:gs>
            <a:gs pos="80000">
              <a:schemeClr val="accent3">
                <a:hueOff val="1687540"/>
                <a:satOff val="-2532"/>
                <a:lumOff val="-412"/>
                <a:alphaOff val="0"/>
                <a:shade val="93000"/>
                <a:satMod val="130000"/>
              </a:schemeClr>
            </a:gs>
            <a:gs pos="100000">
              <a:schemeClr val="accent3">
                <a:hueOff val="1687540"/>
                <a:satOff val="-2532"/>
                <a:lumOff val="-41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1687540"/>
              <a:satOff val="-2532"/>
              <a:lumOff val="-41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0C51B3-C9F1-4FFC-86BC-EF853ADDC93E}">
      <dsp:nvSpPr>
        <dsp:cNvPr id="0" name=""/>
        <dsp:cNvSpPr/>
      </dsp:nvSpPr>
      <dsp:spPr>
        <a:xfrm>
          <a:off x="4591650" y="1421800"/>
          <a:ext cx="986587" cy="16443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shade val="51000"/>
                <a:satMod val="130000"/>
              </a:schemeClr>
            </a:gs>
            <a:gs pos="80000">
              <a:schemeClr val="accent3">
                <a:hueOff val="2250053"/>
                <a:satOff val="-3376"/>
                <a:lumOff val="-549"/>
                <a:alphaOff val="0"/>
                <a:shade val="93000"/>
                <a:satMod val="13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2250053"/>
              <a:satOff val="-3376"/>
              <a:lumOff val="-5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7BEF60-6CA0-49D5-BCAF-F95A8A8545FD}">
      <dsp:nvSpPr>
        <dsp:cNvPr id="0" name=""/>
        <dsp:cNvSpPr/>
      </dsp:nvSpPr>
      <dsp:spPr>
        <a:xfrm>
          <a:off x="5635789" y="1421800"/>
          <a:ext cx="986587" cy="16443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shade val="51000"/>
                <a:satMod val="130000"/>
              </a:schemeClr>
            </a:gs>
            <a:gs pos="80000">
              <a:schemeClr val="accent3">
                <a:hueOff val="2812566"/>
                <a:satOff val="-4220"/>
                <a:lumOff val="-686"/>
                <a:alphaOff val="0"/>
                <a:shade val="93000"/>
                <a:satMod val="130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2812566"/>
              <a:satOff val="-4220"/>
              <a:lumOff val="-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66C9E6-8EF0-42E1-BB0B-D9605C071A0D}">
      <dsp:nvSpPr>
        <dsp:cNvPr id="0" name=""/>
        <dsp:cNvSpPr/>
      </dsp:nvSpPr>
      <dsp:spPr>
        <a:xfrm>
          <a:off x="6679927" y="1421800"/>
          <a:ext cx="986587" cy="16443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3375079"/>
                <a:satOff val="-5064"/>
                <a:lumOff val="-824"/>
                <a:alphaOff val="0"/>
                <a:shade val="51000"/>
                <a:satMod val="130000"/>
              </a:schemeClr>
            </a:gs>
            <a:gs pos="80000">
              <a:schemeClr val="accent3">
                <a:hueOff val="3375079"/>
                <a:satOff val="-5064"/>
                <a:lumOff val="-824"/>
                <a:alphaOff val="0"/>
                <a:shade val="93000"/>
                <a:satMod val="130000"/>
              </a:schemeClr>
            </a:gs>
            <a:gs pos="100000">
              <a:schemeClr val="accent3">
                <a:hueOff val="3375079"/>
                <a:satOff val="-5064"/>
                <a:lumOff val="-82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3375079"/>
              <a:satOff val="-5064"/>
              <a:lumOff val="-82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2F4FDA-7F74-49B9-8647-D72875A47D14}">
      <dsp:nvSpPr>
        <dsp:cNvPr id="0" name=""/>
        <dsp:cNvSpPr/>
      </dsp:nvSpPr>
      <dsp:spPr>
        <a:xfrm>
          <a:off x="415096" y="1669679"/>
          <a:ext cx="7399406" cy="672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b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личностных результатов</a:t>
          </a:r>
          <a:r>
            <a:rPr lang="ru-RU" sz="3200" kern="1200" dirty="0" smtClean="0"/>
            <a:t> </a:t>
          </a:r>
          <a:endParaRPr lang="ru-RU" sz="3200" kern="1200" dirty="0"/>
        </a:p>
      </dsp:txBody>
      <dsp:txXfrm>
        <a:off x="415096" y="1669679"/>
        <a:ext cx="7399406" cy="672673"/>
      </dsp:txXfrm>
    </dsp:sp>
    <dsp:sp modelId="{98606321-622B-4A7E-9D52-14943C472806}">
      <dsp:nvSpPr>
        <dsp:cNvPr id="0" name=""/>
        <dsp:cNvSpPr/>
      </dsp:nvSpPr>
      <dsp:spPr>
        <a:xfrm>
          <a:off x="415096" y="2342353"/>
          <a:ext cx="986587" cy="16443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3937592"/>
                <a:satOff val="-5908"/>
                <a:lumOff val="-961"/>
                <a:alphaOff val="0"/>
                <a:shade val="51000"/>
                <a:satMod val="130000"/>
              </a:schemeClr>
            </a:gs>
            <a:gs pos="80000">
              <a:schemeClr val="accent3">
                <a:hueOff val="3937592"/>
                <a:satOff val="-5908"/>
                <a:lumOff val="-961"/>
                <a:alphaOff val="0"/>
                <a:shade val="93000"/>
                <a:satMod val="130000"/>
              </a:schemeClr>
            </a:gs>
            <a:gs pos="100000">
              <a:schemeClr val="accent3">
                <a:hueOff val="3937592"/>
                <a:satOff val="-5908"/>
                <a:lumOff val="-96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3937592"/>
              <a:satOff val="-5908"/>
              <a:lumOff val="-96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2A0485-4DCF-43F7-9FCE-F6A638D36C6E}">
      <dsp:nvSpPr>
        <dsp:cNvPr id="0" name=""/>
        <dsp:cNvSpPr/>
      </dsp:nvSpPr>
      <dsp:spPr>
        <a:xfrm>
          <a:off x="1459235" y="2342353"/>
          <a:ext cx="986587" cy="16443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shade val="51000"/>
                <a:satMod val="130000"/>
              </a:schemeClr>
            </a:gs>
            <a:gs pos="80000">
              <a:schemeClr val="accent3">
                <a:hueOff val="4500106"/>
                <a:satOff val="-6752"/>
                <a:lumOff val="-1098"/>
                <a:alphaOff val="0"/>
                <a:shade val="93000"/>
                <a:satMod val="13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4500106"/>
              <a:satOff val="-6752"/>
              <a:lumOff val="-109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15D6AC-B7B7-4762-A46F-F813E7B9CEDC}">
      <dsp:nvSpPr>
        <dsp:cNvPr id="0" name=""/>
        <dsp:cNvSpPr/>
      </dsp:nvSpPr>
      <dsp:spPr>
        <a:xfrm>
          <a:off x="2503373" y="2342353"/>
          <a:ext cx="986587" cy="16443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5062619"/>
                <a:satOff val="-7596"/>
                <a:lumOff val="-1235"/>
                <a:alphaOff val="0"/>
                <a:shade val="51000"/>
                <a:satMod val="130000"/>
              </a:schemeClr>
            </a:gs>
            <a:gs pos="80000">
              <a:schemeClr val="accent3">
                <a:hueOff val="5062619"/>
                <a:satOff val="-7596"/>
                <a:lumOff val="-1235"/>
                <a:alphaOff val="0"/>
                <a:shade val="93000"/>
                <a:satMod val="130000"/>
              </a:schemeClr>
            </a:gs>
            <a:gs pos="100000">
              <a:schemeClr val="accent3">
                <a:hueOff val="5062619"/>
                <a:satOff val="-7596"/>
                <a:lumOff val="-123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5062619"/>
              <a:satOff val="-7596"/>
              <a:lumOff val="-123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E7E52F-9342-44F5-981D-2F666A190022}">
      <dsp:nvSpPr>
        <dsp:cNvPr id="0" name=""/>
        <dsp:cNvSpPr/>
      </dsp:nvSpPr>
      <dsp:spPr>
        <a:xfrm>
          <a:off x="3547512" y="2342353"/>
          <a:ext cx="986587" cy="16443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DD109D-AC64-43EF-8DCA-A5E80AB8A9DF}">
      <dsp:nvSpPr>
        <dsp:cNvPr id="0" name=""/>
        <dsp:cNvSpPr/>
      </dsp:nvSpPr>
      <dsp:spPr>
        <a:xfrm>
          <a:off x="4591650" y="2342353"/>
          <a:ext cx="986587" cy="16443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6187645"/>
                <a:satOff val="-9284"/>
                <a:lumOff val="-1510"/>
                <a:alphaOff val="0"/>
                <a:shade val="51000"/>
                <a:satMod val="130000"/>
              </a:schemeClr>
            </a:gs>
            <a:gs pos="80000">
              <a:schemeClr val="accent3">
                <a:hueOff val="6187645"/>
                <a:satOff val="-9284"/>
                <a:lumOff val="-1510"/>
                <a:alphaOff val="0"/>
                <a:shade val="93000"/>
                <a:satMod val="130000"/>
              </a:schemeClr>
            </a:gs>
            <a:gs pos="100000">
              <a:schemeClr val="accent3">
                <a:hueOff val="6187645"/>
                <a:satOff val="-9284"/>
                <a:lumOff val="-151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6187645"/>
              <a:satOff val="-9284"/>
              <a:lumOff val="-151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F88070-5223-4CE2-9061-69DAEDC72FE7}">
      <dsp:nvSpPr>
        <dsp:cNvPr id="0" name=""/>
        <dsp:cNvSpPr/>
      </dsp:nvSpPr>
      <dsp:spPr>
        <a:xfrm>
          <a:off x="5635789" y="2342353"/>
          <a:ext cx="986587" cy="16443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6750158"/>
                <a:satOff val="-10128"/>
                <a:lumOff val="-1647"/>
                <a:alphaOff val="0"/>
                <a:shade val="51000"/>
                <a:satMod val="130000"/>
              </a:schemeClr>
            </a:gs>
            <a:gs pos="80000">
              <a:schemeClr val="accent3">
                <a:hueOff val="6750158"/>
                <a:satOff val="-10128"/>
                <a:lumOff val="-1647"/>
                <a:alphaOff val="0"/>
                <a:shade val="93000"/>
                <a:satMod val="130000"/>
              </a:schemeClr>
            </a:gs>
            <a:gs pos="100000">
              <a:schemeClr val="accent3">
                <a:hueOff val="6750158"/>
                <a:satOff val="-10128"/>
                <a:lumOff val="-1647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6750158"/>
              <a:satOff val="-10128"/>
              <a:lumOff val="-164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B8F25F-04F0-4FE2-A8B0-7ECEF3FC550C}">
      <dsp:nvSpPr>
        <dsp:cNvPr id="0" name=""/>
        <dsp:cNvSpPr/>
      </dsp:nvSpPr>
      <dsp:spPr>
        <a:xfrm>
          <a:off x="6679927" y="2342353"/>
          <a:ext cx="986587" cy="16443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7312671"/>
                <a:satOff val="-10972"/>
                <a:lumOff val="-1784"/>
                <a:alphaOff val="0"/>
                <a:shade val="51000"/>
                <a:satMod val="130000"/>
              </a:schemeClr>
            </a:gs>
            <a:gs pos="80000">
              <a:schemeClr val="accent3">
                <a:hueOff val="7312671"/>
                <a:satOff val="-10972"/>
                <a:lumOff val="-1784"/>
                <a:alphaOff val="0"/>
                <a:shade val="93000"/>
                <a:satMod val="130000"/>
              </a:schemeClr>
            </a:gs>
            <a:gs pos="100000">
              <a:schemeClr val="accent3">
                <a:hueOff val="7312671"/>
                <a:satOff val="-10972"/>
                <a:lumOff val="-178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7312671"/>
              <a:satOff val="-10972"/>
              <a:lumOff val="-178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B73ACD-2F32-4C2C-9767-C0EA5CB337A2}">
      <dsp:nvSpPr>
        <dsp:cNvPr id="0" name=""/>
        <dsp:cNvSpPr/>
      </dsp:nvSpPr>
      <dsp:spPr>
        <a:xfrm>
          <a:off x="415096" y="2590232"/>
          <a:ext cx="7399406" cy="672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 </a:t>
          </a:r>
          <a:r>
            <a:rPr lang="ru-RU" sz="2400" b="1" kern="1200" dirty="0" smtClean="0"/>
            <a:t>2021</a:t>
          </a:r>
          <a:r>
            <a:rPr lang="ru-RU" sz="2400" kern="1200" dirty="0" smtClean="0"/>
            <a:t> году в </a:t>
          </a:r>
          <a:r>
            <a:rPr lang="ru-RU" sz="2400" b="1" kern="1200" dirty="0" smtClean="0"/>
            <a:t>30%</a:t>
          </a:r>
          <a:r>
            <a:rPr lang="ru-RU" sz="2400" kern="1200" dirty="0" smtClean="0"/>
            <a:t> школ района была  проведена оценка качества образования по модели </a:t>
          </a:r>
          <a:r>
            <a:rPr lang="ru-RU" sz="2400" b="1" kern="1200" dirty="0" smtClean="0"/>
            <a:t>PISA.</a:t>
          </a:r>
          <a:endParaRPr lang="ru-RU" sz="2400" kern="1200" dirty="0"/>
        </a:p>
      </dsp:txBody>
      <dsp:txXfrm>
        <a:off x="415096" y="2590232"/>
        <a:ext cx="7399406" cy="672673"/>
      </dsp:txXfrm>
    </dsp:sp>
    <dsp:sp modelId="{47A80DB4-F6AB-491E-96E1-33D870496900}">
      <dsp:nvSpPr>
        <dsp:cNvPr id="0" name=""/>
        <dsp:cNvSpPr/>
      </dsp:nvSpPr>
      <dsp:spPr>
        <a:xfrm>
          <a:off x="415096" y="3262905"/>
          <a:ext cx="986587" cy="16443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7875184"/>
                <a:satOff val="-11816"/>
                <a:lumOff val="-1922"/>
                <a:alphaOff val="0"/>
                <a:shade val="51000"/>
                <a:satMod val="130000"/>
              </a:schemeClr>
            </a:gs>
            <a:gs pos="80000">
              <a:schemeClr val="accent3">
                <a:hueOff val="7875184"/>
                <a:satOff val="-11816"/>
                <a:lumOff val="-1922"/>
                <a:alphaOff val="0"/>
                <a:shade val="93000"/>
                <a:satMod val="130000"/>
              </a:schemeClr>
            </a:gs>
            <a:gs pos="100000">
              <a:schemeClr val="accent3">
                <a:hueOff val="7875184"/>
                <a:satOff val="-11816"/>
                <a:lumOff val="-192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7875184"/>
              <a:satOff val="-11816"/>
              <a:lumOff val="-192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8A6086-577C-4B6F-8B1C-7D1535BBCD60}">
      <dsp:nvSpPr>
        <dsp:cNvPr id="0" name=""/>
        <dsp:cNvSpPr/>
      </dsp:nvSpPr>
      <dsp:spPr>
        <a:xfrm>
          <a:off x="1459235" y="3262905"/>
          <a:ext cx="986587" cy="16443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8437698"/>
                <a:satOff val="-12660"/>
                <a:lumOff val="-2059"/>
                <a:alphaOff val="0"/>
                <a:shade val="51000"/>
                <a:satMod val="130000"/>
              </a:schemeClr>
            </a:gs>
            <a:gs pos="80000">
              <a:schemeClr val="accent3">
                <a:hueOff val="8437698"/>
                <a:satOff val="-12660"/>
                <a:lumOff val="-2059"/>
                <a:alphaOff val="0"/>
                <a:shade val="93000"/>
                <a:satMod val="130000"/>
              </a:schemeClr>
            </a:gs>
            <a:gs pos="100000">
              <a:schemeClr val="accent3">
                <a:hueOff val="8437698"/>
                <a:satOff val="-12660"/>
                <a:lumOff val="-205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8437698"/>
              <a:satOff val="-12660"/>
              <a:lumOff val="-205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5E68B1-0AE9-4362-A8BA-18793C638748}">
      <dsp:nvSpPr>
        <dsp:cNvPr id="0" name=""/>
        <dsp:cNvSpPr/>
      </dsp:nvSpPr>
      <dsp:spPr>
        <a:xfrm>
          <a:off x="2503373" y="3262905"/>
          <a:ext cx="986587" cy="16443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9000211"/>
                <a:satOff val="-13504"/>
                <a:lumOff val="-2196"/>
                <a:alphaOff val="0"/>
                <a:shade val="51000"/>
                <a:satMod val="130000"/>
              </a:schemeClr>
            </a:gs>
            <a:gs pos="80000">
              <a:schemeClr val="accent3">
                <a:hueOff val="9000211"/>
                <a:satOff val="-13504"/>
                <a:lumOff val="-2196"/>
                <a:alphaOff val="0"/>
                <a:shade val="93000"/>
                <a:satMod val="130000"/>
              </a:schemeClr>
            </a:gs>
            <a:gs pos="100000">
              <a:schemeClr val="accent3">
                <a:hueOff val="9000211"/>
                <a:satOff val="-13504"/>
                <a:lumOff val="-219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9000211"/>
              <a:satOff val="-13504"/>
              <a:lumOff val="-219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5B3340-C805-4972-9806-2EF0968A169C}">
      <dsp:nvSpPr>
        <dsp:cNvPr id="0" name=""/>
        <dsp:cNvSpPr/>
      </dsp:nvSpPr>
      <dsp:spPr>
        <a:xfrm>
          <a:off x="3547512" y="3262905"/>
          <a:ext cx="986587" cy="16443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9562724"/>
                <a:satOff val="-14348"/>
                <a:lumOff val="-2333"/>
                <a:alphaOff val="0"/>
                <a:shade val="51000"/>
                <a:satMod val="130000"/>
              </a:schemeClr>
            </a:gs>
            <a:gs pos="80000">
              <a:schemeClr val="accent3">
                <a:hueOff val="9562724"/>
                <a:satOff val="-14348"/>
                <a:lumOff val="-2333"/>
                <a:alphaOff val="0"/>
                <a:shade val="93000"/>
                <a:satMod val="130000"/>
              </a:schemeClr>
            </a:gs>
            <a:gs pos="100000">
              <a:schemeClr val="accent3">
                <a:hueOff val="9562724"/>
                <a:satOff val="-14348"/>
                <a:lumOff val="-233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9562724"/>
              <a:satOff val="-14348"/>
              <a:lumOff val="-233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04C3F4-70C5-4C14-8508-9BA13B24FB7C}">
      <dsp:nvSpPr>
        <dsp:cNvPr id="0" name=""/>
        <dsp:cNvSpPr/>
      </dsp:nvSpPr>
      <dsp:spPr>
        <a:xfrm>
          <a:off x="4591650" y="3262905"/>
          <a:ext cx="986587" cy="16443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10125237"/>
                <a:satOff val="-15192"/>
                <a:lumOff val="-2471"/>
                <a:alphaOff val="0"/>
                <a:shade val="51000"/>
                <a:satMod val="130000"/>
              </a:schemeClr>
            </a:gs>
            <a:gs pos="80000">
              <a:schemeClr val="accent3">
                <a:hueOff val="10125237"/>
                <a:satOff val="-15192"/>
                <a:lumOff val="-2471"/>
                <a:alphaOff val="0"/>
                <a:shade val="93000"/>
                <a:satMod val="130000"/>
              </a:schemeClr>
            </a:gs>
            <a:gs pos="100000">
              <a:schemeClr val="accent3">
                <a:hueOff val="10125237"/>
                <a:satOff val="-15192"/>
                <a:lumOff val="-247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10125237"/>
              <a:satOff val="-15192"/>
              <a:lumOff val="-247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9B3165-3301-49C2-922C-A76A1F584AFB}">
      <dsp:nvSpPr>
        <dsp:cNvPr id="0" name=""/>
        <dsp:cNvSpPr/>
      </dsp:nvSpPr>
      <dsp:spPr>
        <a:xfrm>
          <a:off x="5635789" y="3262905"/>
          <a:ext cx="986587" cy="16443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10687750"/>
                <a:satOff val="-16036"/>
                <a:lumOff val="-2608"/>
                <a:alphaOff val="0"/>
                <a:shade val="51000"/>
                <a:satMod val="130000"/>
              </a:schemeClr>
            </a:gs>
            <a:gs pos="80000">
              <a:schemeClr val="accent3">
                <a:hueOff val="10687750"/>
                <a:satOff val="-16036"/>
                <a:lumOff val="-2608"/>
                <a:alphaOff val="0"/>
                <a:shade val="93000"/>
                <a:satMod val="130000"/>
              </a:schemeClr>
            </a:gs>
            <a:gs pos="100000">
              <a:schemeClr val="accent3">
                <a:hueOff val="10687750"/>
                <a:satOff val="-16036"/>
                <a:lumOff val="-260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10687750"/>
              <a:satOff val="-16036"/>
              <a:lumOff val="-260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D90CAF-93E1-4430-B82A-68F65A711B51}">
      <dsp:nvSpPr>
        <dsp:cNvPr id="0" name=""/>
        <dsp:cNvSpPr/>
      </dsp:nvSpPr>
      <dsp:spPr>
        <a:xfrm>
          <a:off x="6679927" y="3262905"/>
          <a:ext cx="986587" cy="16443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A5410-7CF8-4DC4-9CEC-BFBB858C47FD}">
      <dsp:nvSpPr>
        <dsp:cNvPr id="0" name=""/>
        <dsp:cNvSpPr/>
      </dsp:nvSpPr>
      <dsp:spPr>
        <a:xfrm>
          <a:off x="0" y="558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AD4F5D-0692-44EC-A47E-2947F6ECBFE2}">
      <dsp:nvSpPr>
        <dsp:cNvPr id="0" name=""/>
        <dsp:cNvSpPr/>
      </dsp:nvSpPr>
      <dsp:spPr>
        <a:xfrm>
          <a:off x="0" y="558"/>
          <a:ext cx="8229600" cy="1141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rgbClr val="002060"/>
              </a:solidFill>
            </a:rPr>
            <a:t>Указ Президента</a:t>
          </a:r>
        </a:p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http://publication.pravo.gov.ru/Document/View/0001202204250022?index=0&amp;rangeSize=1</a:t>
          </a:r>
          <a:endParaRPr lang="ru-RU" sz="1600" kern="1200" dirty="0"/>
        </a:p>
      </dsp:txBody>
      <dsp:txXfrm>
        <a:off x="0" y="558"/>
        <a:ext cx="8229600" cy="11418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2" Type="http://schemas.openxmlformats.org/officeDocument/2006/relationships/image" Target="../media/image2.png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project.krskstate.ru/nacprojects/obrazovanie/regproject/0/id/42856" TargetMode="External"/><Relationship Id="rId3" Type="http://schemas.openxmlformats.org/officeDocument/2006/relationships/diagramLayout" Target="../diagrams/layout6.xml"/><Relationship Id="rId7" Type="http://schemas.openxmlformats.org/officeDocument/2006/relationships/hyperlink" Target="http://project.krskstate.ru/nacprojects/obrazovanie/regproject/0/id/42855" TargetMode="Externa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openxmlformats.org/officeDocument/2006/relationships/image" Target="../media/image5.jpg"/><Relationship Id="rId5" Type="http://schemas.openxmlformats.org/officeDocument/2006/relationships/diagramColors" Target="../diagrams/colors6.xml"/><Relationship Id="rId10" Type="http://schemas.openxmlformats.org/officeDocument/2006/relationships/hyperlink" Target="http://project.krskstate.ru/nacprojects/obrazovanie/regproject/0/id/49606" TargetMode="External"/><Relationship Id="rId4" Type="http://schemas.openxmlformats.org/officeDocument/2006/relationships/diagramQuickStyle" Target="../diagrams/quickStyle6.xml"/><Relationship Id="rId9" Type="http://schemas.openxmlformats.org/officeDocument/2006/relationships/hyperlink" Target="http://project.krskstate.ru/nacprojects/obrazovanie/regproject/0/id/42858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4928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«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Механизмы эффективного развития системы образования Ермаковского района в достижении качества, соответствующего современным стандартам»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4">
                    <a:lumMod val="50000"/>
                  </a:schemeClr>
                </a:solidFill>
              </a:rPr>
            </a:b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6021288"/>
            <a:ext cx="8712968" cy="5040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/>
                </a:solidFill>
              </a:rPr>
              <a:t>с. Ермаковское 2022 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23528" y="188640"/>
            <a:ext cx="8712968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chemeClr val="accent2"/>
                </a:solidFill>
              </a:rPr>
              <a:t>VII </a:t>
            </a:r>
            <a:r>
              <a:rPr lang="ru-RU" sz="2400" b="1" dirty="0" smtClean="0">
                <a:solidFill>
                  <a:schemeClr val="accent2"/>
                </a:solidFill>
              </a:rPr>
              <a:t>очно-заочная  районная научно-практическая конференция, </a:t>
            </a:r>
          </a:p>
          <a:p>
            <a:r>
              <a:rPr lang="ru-RU" sz="2400" b="1" dirty="0" smtClean="0">
                <a:solidFill>
                  <a:schemeClr val="accent2"/>
                </a:solidFill>
              </a:rPr>
              <a:t>с. Ермаковское  2022 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81" y="4509120"/>
            <a:ext cx="2818802" cy="1773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0901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С 1 </a:t>
            </a:r>
            <a:r>
              <a:rPr lang="ru-RU" b="1" dirty="0" smtClean="0">
                <a:solidFill>
                  <a:srgbClr val="C00000"/>
                </a:solidFill>
              </a:rPr>
              <a:t>сентября 2022 г.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3284" y="1340769"/>
            <a:ext cx="8183860" cy="1584175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/>
              <a:t>Право </a:t>
            </a:r>
            <a:r>
              <a:rPr lang="ru-RU" sz="2400" dirty="0"/>
              <a:t>на обучение по индивидуальному учебному плану в школе предоставляется любому обучающемуся независимо от причин возникновения потребности в обучении;</a:t>
            </a:r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2483" y="3212976"/>
            <a:ext cx="8280920" cy="95410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/>
              <a:t>Вводится новая система аттестации педагогических работников</a:t>
            </a:r>
            <a:r>
              <a:rPr lang="ru-RU" b="1" dirty="0"/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2483" y="4509120"/>
            <a:ext cx="8280920" cy="1323439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/>
              <a:t>Вступают </a:t>
            </a:r>
            <a:r>
              <a:rPr lang="ru-RU" sz="2800" b="1" dirty="0"/>
              <a:t>в силу </a:t>
            </a:r>
            <a:r>
              <a:rPr lang="ru-RU" sz="2800" b="1" dirty="0" smtClean="0"/>
              <a:t>обновленные ФГОС </a:t>
            </a:r>
            <a:r>
              <a:rPr lang="ru-RU" sz="2800" b="1" dirty="0"/>
              <a:t>начального и основного общего образования. </a:t>
            </a:r>
            <a:endParaRPr lang="ru-RU" sz="2800" b="1" dirty="0" smtClean="0"/>
          </a:p>
          <a:p>
            <a:r>
              <a:rPr lang="ru-RU" sz="2400" b="1" dirty="0"/>
              <a:t>	</a:t>
            </a:r>
            <a:r>
              <a:rPr lang="ru-RU" b="1" i="1" dirty="0" smtClean="0"/>
              <a:t>Приказ </a:t>
            </a:r>
            <a:r>
              <a:rPr lang="ru-RU" b="1" i="1" dirty="0"/>
              <a:t>Минпросвещения России №286 и 287 от 31.05.2021 года. 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3232981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56058667"/>
              </p:ext>
            </p:extLst>
          </p:nvPr>
        </p:nvGraphicFramePr>
        <p:xfrm>
          <a:off x="467544" y="116632"/>
          <a:ext cx="8568952" cy="850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9036496" cy="57606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Описаны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требования к предметным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результатам;</a:t>
            </a: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Требования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к структуре рабочих программ по предметам и внеурочной деятельности будут едиными (это облегчит переход ученика из одной школы в другую),</a:t>
            </a: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Для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ускоренного обучения детей по индивидуальным планам допускается сокращение времени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обучения;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Изменятся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минимальные и максимальные границы аудиторной нагрузки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,</a:t>
            </a: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Вводятся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гигиенические нормативы, определяющие объём домашних заданий в 1-м классе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,</a:t>
            </a: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Уменьшится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объем часов на внеурочную деятельность в начальной школе, часть часов перейдет на учебные часы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,</a:t>
            </a: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Изучение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второго иностранного языка станет возможным только, если в школе созданы для этого условия и только по письменному заявлению и согласию родителей</a:t>
            </a:r>
          </a:p>
          <a:p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411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7062217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8803906"/>
              </p:ext>
            </p:extLst>
          </p:nvPr>
        </p:nvGraphicFramePr>
        <p:xfrm>
          <a:off x="457200" y="1600200"/>
          <a:ext cx="8507288" cy="4277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703418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4928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«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Механизмы эффективного развития системы образования Ермаковского района в достижении качества, соответствующего современным стандартам»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4">
                    <a:lumMod val="50000"/>
                  </a:schemeClr>
                </a:solidFill>
              </a:rPr>
            </a:b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6021288"/>
            <a:ext cx="8712968" cy="5040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/>
                </a:solidFill>
              </a:rPr>
              <a:t>с. Ермаковское 2022 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23528" y="188640"/>
            <a:ext cx="8712968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chemeClr val="accent2"/>
                </a:solidFill>
              </a:rPr>
              <a:t>VII </a:t>
            </a:r>
            <a:r>
              <a:rPr lang="ru-RU" sz="2400" b="1" dirty="0" smtClean="0">
                <a:solidFill>
                  <a:schemeClr val="accent2"/>
                </a:solidFill>
              </a:rPr>
              <a:t>очно-заочная  районная научно-практическая конференция, </a:t>
            </a:r>
          </a:p>
          <a:p>
            <a:r>
              <a:rPr lang="ru-RU" sz="2400" b="1" dirty="0" smtClean="0">
                <a:solidFill>
                  <a:schemeClr val="accent2"/>
                </a:solidFill>
              </a:rPr>
              <a:t>с. Ермаковское  2022 </a:t>
            </a:r>
            <a:endParaRPr lang="ru-RU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947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7704856" cy="295232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Об эффективных механизмах </a:t>
            </a:r>
            <a:r>
              <a:rPr lang="ru-RU" b="1" dirty="0">
                <a:solidFill>
                  <a:srgbClr val="002060"/>
                </a:solidFill>
                <a:latin typeface="Cambria" panose="02040503050406030204" pitchFamily="18" charset="0"/>
              </a:rPr>
              <a:t>развития системы образования Ермаковского района</a:t>
            </a:r>
            <a:endParaRPr lang="ru-RU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1"/>
            <a:ext cx="8229600" cy="576064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3400" b="1" dirty="0">
                <a:solidFill>
                  <a:srgbClr val="FF0000"/>
                </a:solidFill>
              </a:rPr>
              <a:t>VII </a:t>
            </a:r>
            <a:r>
              <a:rPr lang="ru-RU" sz="3400" b="1" dirty="0">
                <a:solidFill>
                  <a:srgbClr val="FF0000"/>
                </a:solidFill>
              </a:rPr>
              <a:t>очно-заочная  районная научно-практическая конференция, </a:t>
            </a:r>
          </a:p>
          <a:p>
            <a:pPr marL="0" indent="0" algn="ctr">
              <a:buNone/>
            </a:pPr>
            <a:r>
              <a:rPr lang="ru-RU" sz="3400" b="1" dirty="0">
                <a:solidFill>
                  <a:srgbClr val="FF0000"/>
                </a:solidFill>
              </a:rPr>
              <a:t>с. </a:t>
            </a:r>
            <a:r>
              <a:rPr lang="ru-RU" sz="3400" b="1" dirty="0" smtClean="0">
                <a:solidFill>
                  <a:srgbClr val="FF0000"/>
                </a:solidFill>
              </a:rPr>
              <a:t>Ермаковское,  2022 г. </a:t>
            </a:r>
            <a:endParaRPr lang="ru-RU" sz="3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41674" y="5517232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И.В. Исакова, руководитель Управления образования администрации Ермаковского района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687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289520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639727930"/>
              </p:ext>
            </p:extLst>
          </p:nvPr>
        </p:nvGraphicFramePr>
        <p:xfrm>
          <a:off x="4716016" y="1412776"/>
          <a:ext cx="4041775" cy="639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Объект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38675122"/>
              </p:ext>
            </p:extLst>
          </p:nvPr>
        </p:nvGraphicFramePr>
        <p:xfrm>
          <a:off x="4860032" y="2276872"/>
          <a:ext cx="4103439" cy="4206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4" name="Объект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36651103"/>
              </p:ext>
            </p:extLst>
          </p:nvPr>
        </p:nvGraphicFramePr>
        <p:xfrm>
          <a:off x="323528" y="2276872"/>
          <a:ext cx="410445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696099482"/>
              </p:ext>
            </p:extLst>
          </p:nvPr>
        </p:nvGraphicFramePr>
        <p:xfrm>
          <a:off x="251520" y="1412776"/>
          <a:ext cx="4040188" cy="639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03167170"/>
              </p:ext>
            </p:extLst>
          </p:nvPr>
        </p:nvGraphicFramePr>
        <p:xfrm>
          <a:off x="539552" y="116632"/>
          <a:ext cx="7941568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  <p:extLst>
      <p:ext uri="{BB962C8B-B14F-4D97-AF65-F5344CB8AC3E}">
        <p14:creationId xmlns:p14="http://schemas.microsoft.com/office/powerpoint/2010/main" val="16046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0238" y="1"/>
            <a:ext cx="7735414" cy="788357"/>
          </a:xfrm>
        </p:spPr>
        <p:txBody>
          <a:bodyPr>
            <a:noAutofit/>
          </a:bodyPr>
          <a:lstStyle/>
          <a:p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Результаты оценки </a:t>
            </a:r>
            <a:r>
              <a:rPr lang="ru-RU" sz="1800" b="1" dirty="0">
                <a:latin typeface="Verdana" panose="020B0604030504040204" pitchFamily="34" charset="0"/>
                <a:ea typeface="Verdana" panose="020B0604030504040204" pitchFamily="34" charset="0"/>
              </a:rPr>
              <a:t>муниципальных механизмов управления качеством 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общего образования в 2021 году</a:t>
            </a:r>
          </a:p>
        </p:txBody>
      </p:sp>
      <p:pic>
        <p:nvPicPr>
          <p:cNvPr id="1026" name="Picture 2" descr="ФИОКО - V Международная конференц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1380" cy="1028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722519" y="63912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4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5696AADF-EAB8-460D-969C-6C86122B65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862" y="849646"/>
            <a:ext cx="8718500" cy="417665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794BC8F5-8F27-49F9-94E0-7CAA9BA5A33C}"/>
              </a:ext>
            </a:extLst>
          </p:cNvPr>
          <p:cNvSpPr txBox="1"/>
          <p:nvPr/>
        </p:nvSpPr>
        <p:spPr>
          <a:xfrm>
            <a:off x="231502" y="5006707"/>
            <a:ext cx="4340497" cy="1819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М1 Механизмы управления качеством образовательных результатов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С1.1 Система оценки качества подготовки обучающихся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С1.2 Система работы со школами с низкими результатами обучения и/или школами, функционирующими в неблагоприятных социальных условиях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С1.3 Система выявления, поддержки и развития способностей и талантов у детей и молодежи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С1.4 Система работы по самоопределению и профессиональной ориентации обучающихся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4D76488-5495-459A-BC2F-89F176A2B6BC}"/>
              </a:ext>
            </a:extLst>
          </p:cNvPr>
          <p:cNvSpPr txBox="1"/>
          <p:nvPr/>
        </p:nvSpPr>
        <p:spPr>
          <a:xfrm>
            <a:off x="4571999" y="5006707"/>
            <a:ext cx="4572000" cy="1655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000" b="1" dirty="0">
                <a:latin typeface="Calibri" panose="020F0502020204030204" pitchFamily="34" charset="0"/>
                <a:cs typeface="Times New Roman" panose="02020603050405020304" pitchFamily="18" charset="0"/>
              </a:rPr>
              <a:t>М2 Механизмы управления качеством образовательной деятельности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000" b="1" dirty="0">
                <a:latin typeface="Calibri" panose="020F0502020204030204" pitchFamily="34" charset="0"/>
                <a:cs typeface="Times New Roman" panose="02020603050405020304" pitchFamily="18" charset="0"/>
              </a:rPr>
              <a:t>С2.1 Система мониторинга эффективности руководителей образовательных организаций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000" b="1" dirty="0">
                <a:latin typeface="Calibri" panose="020F0502020204030204" pitchFamily="34" charset="0"/>
                <a:cs typeface="Times New Roman" panose="02020603050405020304" pitchFamily="18" charset="0"/>
              </a:rPr>
              <a:t>С2.2 Система обеспечения профессионального развития педагогических работников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000" b="1" dirty="0">
                <a:latin typeface="Calibri" panose="020F0502020204030204" pitchFamily="34" charset="0"/>
                <a:cs typeface="Times New Roman" panose="02020603050405020304" pitchFamily="18" charset="0"/>
              </a:rPr>
              <a:t>С2.3 Система организации воспитания обучающихся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000" b="1" dirty="0">
                <a:latin typeface="Calibri" panose="020F0502020204030204" pitchFamily="34" charset="0"/>
                <a:cs typeface="Times New Roman" panose="02020603050405020304" pitchFamily="18" charset="0"/>
              </a:rPr>
              <a:t>С2.4 Система мониторинга качества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53641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268552821"/>
              </p:ext>
            </p:extLst>
          </p:nvPr>
        </p:nvGraphicFramePr>
        <p:xfrm>
          <a:off x="467544" y="18864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5453307"/>
              </p:ext>
            </p:extLst>
          </p:nvPr>
        </p:nvGraphicFramePr>
        <p:xfrm>
          <a:off x="971600" y="1628800"/>
          <a:ext cx="7128793" cy="3108960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7128793"/>
              </a:tblGrid>
              <a:tr h="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dirty="0">
                        <a:effectLst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>
                          <a:effectLst/>
                          <a:hlinkClick r:id="rId7"/>
                        </a:rPr>
                        <a:t>Региональный проект </a:t>
                      </a:r>
                      <a:r>
                        <a:rPr lang="ru-RU" sz="2400" b="1" dirty="0">
                          <a:effectLst/>
                          <a:hlinkClick r:id="rId7"/>
                        </a:rPr>
                        <a:t>«Современная </a:t>
                      </a:r>
                      <a:r>
                        <a:rPr lang="ru-RU" sz="2400" b="1" dirty="0" smtClean="0">
                          <a:effectLst/>
                          <a:hlinkClick r:id="rId7"/>
                        </a:rPr>
                        <a:t>школа</a:t>
                      </a:r>
                      <a:r>
                        <a:rPr lang="ru-RU" sz="2400" dirty="0" smtClean="0">
                          <a:effectLst/>
                          <a:hlinkClick r:id="rId7"/>
                        </a:rPr>
                        <a:t>»</a:t>
                      </a:r>
                      <a:endParaRPr lang="ru-RU" sz="2400" dirty="0" smtClean="0">
                        <a:effectLst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effectLst/>
                          <a:hlinkClick r:id="rId8"/>
                        </a:rPr>
                        <a:t>Региональный проект «Успех каждого ребенка</a:t>
                      </a:r>
                      <a:r>
                        <a:rPr lang="ru-RU" sz="2400" kern="1200" dirty="0" smtClean="0">
                          <a:solidFill>
                            <a:srgbClr val="0070C0"/>
                          </a:solidFill>
                          <a:effectLst/>
                        </a:rPr>
                        <a:t>»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effectLst/>
                          <a:hlinkClick r:id="rId9"/>
                        </a:rPr>
                        <a:t>Региональный проект «Цифровая образовательная среда</a:t>
                      </a:r>
                      <a:r>
                        <a:rPr lang="ru-RU" sz="2400" kern="1200" dirty="0" smtClean="0">
                          <a:solidFill>
                            <a:srgbClr val="0070C0"/>
                          </a:solidFill>
                          <a:effectLst/>
                        </a:rPr>
                        <a:t>»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effectLst/>
                          <a:hlinkClick r:id="rId10"/>
                        </a:rPr>
                        <a:t>Региональный проект «Патриотическое воспитание граждан Российской Федерации</a:t>
                      </a:r>
                      <a:r>
                        <a:rPr lang="ru-RU" sz="2400" kern="1200" dirty="0" smtClean="0">
                          <a:solidFill>
                            <a:srgbClr val="0070C0"/>
                          </a:solidFill>
                          <a:effectLst/>
                        </a:rPr>
                        <a:t>»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800" kern="1200" dirty="0" smtClean="0"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b="1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88840"/>
            <a:ext cx="254000" cy="254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44" y="2420888"/>
            <a:ext cx="254000" cy="254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52" y="2808337"/>
            <a:ext cx="254000" cy="254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52" y="3471862"/>
            <a:ext cx="254000" cy="25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571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8356863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456757"/>
              </p:ext>
            </p:extLst>
          </p:nvPr>
        </p:nvGraphicFramePr>
        <p:xfrm>
          <a:off x="395536" y="1268760"/>
          <a:ext cx="82296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37259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1137740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1423278"/>
              </p:ext>
            </p:extLst>
          </p:nvPr>
        </p:nvGraphicFramePr>
        <p:xfrm>
          <a:off x="457200" y="1988840"/>
          <a:ext cx="8363272" cy="4137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02449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2683362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6246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1127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8789108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56792"/>
            <a:ext cx="7859216" cy="2692895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просветительская деятельность </a:t>
            </a:r>
            <a:r>
              <a:rPr lang="ru-RU" sz="2800" b="1" dirty="0"/>
              <a:t>– 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это деятельность, осуществляемая вне рамок образовательных программ и </a:t>
            </a:r>
            <a:r>
              <a:rPr lang="ru-RU" sz="2800" b="1" dirty="0">
                <a:solidFill>
                  <a:srgbClr val="C00000"/>
                </a:solidFill>
              </a:rPr>
              <a:t>направлена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800" b="1" u="sng" dirty="0">
                <a:solidFill>
                  <a:srgbClr val="C00000"/>
                </a:solidFill>
              </a:rPr>
              <a:t>на распространение ценного опыта работы и повышение интеллектуального и профессионального развития человека.</a:t>
            </a:r>
            <a:r>
              <a:rPr lang="ru-RU" sz="2800" u="sng" dirty="0">
                <a:solidFill>
                  <a:srgbClr val="C00000"/>
                </a:solidFill>
              </a:rPr>
              <a:t> </a:t>
            </a:r>
          </a:p>
          <a:p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267744" y="616530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4778770"/>
            <a:ext cx="6390456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Установлены правила размещения ежедневного меню для автоматического ежедневного мониторинга;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14178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610</Words>
  <Application>Microsoft Office PowerPoint</Application>
  <PresentationFormat>Экран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«Механизмы эффективного развития системы образования Ермаковского района в достижении качества, соответствующего современным стандартам» </vt:lpstr>
      <vt:lpstr>Об эффективных механизмах развития системы образования Ермаковского района</vt:lpstr>
      <vt:lpstr>Презентация PowerPoint</vt:lpstr>
      <vt:lpstr>Результаты оценки муниципальных механизмов управления качеством общего образования в 2021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 1 сентября 2022 г. </vt:lpstr>
      <vt:lpstr>Презентация PowerPoint</vt:lpstr>
      <vt:lpstr>Презентация PowerPoint</vt:lpstr>
      <vt:lpstr> «Механизмы эффективного развития системы образования Ермаковского района в достижении качества, соответствующего современным стандартам»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  Петровна</cp:lastModifiedBy>
  <cp:revision>98</cp:revision>
  <dcterms:created xsi:type="dcterms:W3CDTF">2022-04-28T05:34:56Z</dcterms:created>
  <dcterms:modified xsi:type="dcterms:W3CDTF">2022-05-11T02:52:21Z</dcterms:modified>
</cp:coreProperties>
</file>