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50;&#1059;&#1056;&#1057;&#1067;\&#1057;&#1086;&#1074;_&#1064;&#1050;_&#1043;&#1056;&#1040;&#1052;_&#1040;&#1055;\&#1055;&#1088;&#1080;&#1083;&#1086;&#1078;&#1077;&#1085;&#1080;&#1077;_&#1060;&#1086;&#1088;&#1084;&#1072;%20&#1087;&#1086;&#1076;&#1072;&#1095;&#1080;%20&#1064;&#1057;&#1059;_&#1045;&#1088;&#1084;&#1072;&#1082;&#1086;&#1074;&#1089;&#1082;&#1080;&#108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Распределение заявок по программам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2022(1)</c:v>
          </c:tx>
          <c:invertIfNegative val="0"/>
          <c:cat>
            <c:strRef>
              <c:f>Лист1!$H$38:$H$41</c:f>
              <c:strCache>
                <c:ptCount val="4"/>
                <c:pt idx="0">
                  <c:v>Реализация требований обновленного ФГОС ООО в работе учителя</c:v>
                </c:pt>
                <c:pt idx="1">
                  <c:v>Методики обучения</c:v>
                </c:pt>
                <c:pt idx="2">
                  <c:v>Управление методической актвностью</c:v>
                </c:pt>
                <c:pt idx="3">
                  <c:v>ИОПСопровождение одаренных</c:v>
                </c:pt>
              </c:strCache>
            </c:strRef>
          </c:cat>
          <c:val>
            <c:numRef>
              <c:f>Лист1!$I$38:$I$41</c:f>
              <c:numCache>
                <c:formatCode>General</c:formatCode>
                <c:ptCount val="4"/>
                <c:pt idx="0">
                  <c:v>28</c:v>
                </c:pt>
                <c:pt idx="1">
                  <c:v>11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06570880"/>
        <c:axId val="106572416"/>
      </c:barChart>
      <c:catAx>
        <c:axId val="1065708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06572416"/>
        <c:crosses val="autoZero"/>
        <c:auto val="1"/>
        <c:lblAlgn val="ctr"/>
        <c:lblOffset val="100"/>
        <c:noMultiLvlLbl val="0"/>
      </c:catAx>
      <c:valAx>
        <c:axId val="1065724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065708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Управление.</a:t>
            </a:r>
            <a:r>
              <a:rPr lang="ru-RU" sz="1600" baseline="0"/>
              <a:t> Сопровождение</a:t>
            </a:r>
            <a:endParaRPr lang="ru-RU" sz="16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2021(2) -2022(1)</c:v>
          </c:tx>
          <c:invertIfNegative val="0"/>
          <c:cat>
            <c:strRef>
              <c:f>'[Диаграмма в Microsoft PowerPoint]Лист1'!$A$63:$A$66</c:f>
              <c:strCache>
                <c:ptCount val="4"/>
                <c:pt idx="0">
                  <c:v>Планирование методической деятельности на основе выявления профессиональных дефицитов педагога (очно-дистанционно)</c:v>
                </c:pt>
                <c:pt idx="1">
                  <c:v>ИОП сопровождения интеллектуально 
одаренных обучающихся (дистанционно)
</c:v>
                </c:pt>
                <c:pt idx="2">
                  <c:v>Управление методической деятельностью в современной образовательной организации (дистанционно)</c:v>
                </c:pt>
                <c:pt idx="3">
                  <c:v>Управление организацией: техники и стратегии современного менеджмента (для руководителей системы СПО) (очно)</c:v>
                </c:pt>
              </c:strCache>
            </c:strRef>
          </c:cat>
          <c:val>
            <c:numRef>
              <c:f>'[Диаграмма в Microsoft PowerPoint]Лист1'!$B$63:$B$66</c:f>
              <c:numCache>
                <c:formatCode>General</c:formatCode>
                <c:ptCount val="4"/>
                <c:pt idx="0">
                  <c:v>5</c:v>
                </c:pt>
                <c:pt idx="1">
                  <c:v>9</c:v>
                </c:pt>
                <c:pt idx="2">
                  <c:v>12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548608"/>
        <c:axId val="106976384"/>
      </c:barChart>
      <c:catAx>
        <c:axId val="106548608"/>
        <c:scaling>
          <c:orientation val="minMax"/>
        </c:scaling>
        <c:delete val="0"/>
        <c:axPos val="b"/>
        <c:majorTickMark val="none"/>
        <c:minorTickMark val="none"/>
        <c:tickLblPos val="nextTo"/>
        <c:crossAx val="106976384"/>
        <c:crosses val="autoZero"/>
        <c:auto val="1"/>
        <c:lblAlgn val="ctr"/>
        <c:lblOffset val="100"/>
        <c:noMultiLvlLbl val="0"/>
      </c:catAx>
      <c:valAx>
        <c:axId val="1069763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 заявленных педагогов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65486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c:spPr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Профили!$A$31:$A$37</c:f>
              <c:strCache>
                <c:ptCount val="7"/>
                <c:pt idx="0">
                  <c:v>Ермаковская СШ №1</c:v>
                </c:pt>
                <c:pt idx="1">
                  <c:v>Григорьевская СШ</c:v>
                </c:pt>
                <c:pt idx="2">
                  <c:v>Семенниковская СШ</c:v>
                </c:pt>
                <c:pt idx="3">
                  <c:v>Б-реченская СШ</c:v>
                </c:pt>
                <c:pt idx="4">
                  <c:v>Разъезженская СШ</c:v>
                </c:pt>
                <c:pt idx="5">
                  <c:v>Н-озерновская СШ</c:v>
                </c:pt>
                <c:pt idx="6">
                  <c:v>Мигнинская СШ</c:v>
                </c:pt>
              </c:strCache>
            </c:strRef>
          </c:cat>
          <c:val>
            <c:numRef>
              <c:f>Профили!$B$31:$B$37</c:f>
              <c:numCache>
                <c:formatCode>General</c:formatCode>
                <c:ptCount val="7"/>
                <c:pt idx="0">
                  <c:v>9</c:v>
                </c:pt>
                <c:pt idx="1">
                  <c:v>1</c:v>
                </c:pt>
                <c:pt idx="2">
                  <c:v>6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019648"/>
        <c:axId val="107222144"/>
      </c:barChart>
      <c:catAx>
        <c:axId val="107019648"/>
        <c:scaling>
          <c:orientation val="minMax"/>
        </c:scaling>
        <c:delete val="0"/>
        <c:axPos val="b"/>
        <c:majorTickMark val="out"/>
        <c:minorTickMark val="none"/>
        <c:tickLblPos val="nextTo"/>
        <c:crossAx val="107222144"/>
        <c:crosses val="autoZero"/>
        <c:auto val="1"/>
        <c:lblAlgn val="ctr"/>
        <c:lblOffset val="100"/>
        <c:noMultiLvlLbl val="0"/>
      </c:catAx>
      <c:valAx>
        <c:axId val="107222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7019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31882F-F1A0-45A7-AE7A-71E1AD2D5C36}" type="doc">
      <dgm:prSet loTypeId="urn:microsoft.com/office/officeart/2008/layout/Lined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514E1760-8B56-4C94-B28A-2D68820637BA}">
      <dgm:prSet/>
      <dgm:spPr/>
      <dgm:t>
        <a:bodyPr/>
        <a:lstStyle/>
        <a:p>
          <a:pPr rtl="0"/>
          <a:r>
            <a:rPr lang="ru-RU" b="1" dirty="0" smtClean="0">
              <a:solidFill>
                <a:schemeClr val="accent4">
                  <a:lumMod val="50000"/>
                </a:schemeClr>
              </a:solidFill>
            </a:rPr>
            <a:t>Актуальные направления</a:t>
          </a:r>
          <a:endParaRPr lang="ru-RU" b="1" dirty="0">
            <a:solidFill>
              <a:schemeClr val="accent4">
                <a:lumMod val="50000"/>
              </a:schemeClr>
            </a:solidFill>
          </a:endParaRPr>
        </a:p>
      </dgm:t>
    </dgm:pt>
    <dgm:pt modelId="{DBD4570E-01E5-43B6-99AB-A5149FD72BD2}" type="parTrans" cxnId="{51248374-2D20-4CEF-82EB-E5169A695865}">
      <dgm:prSet/>
      <dgm:spPr/>
      <dgm:t>
        <a:bodyPr/>
        <a:lstStyle/>
        <a:p>
          <a:endParaRPr lang="ru-RU" b="1"/>
        </a:p>
      </dgm:t>
    </dgm:pt>
    <dgm:pt modelId="{C6715FA8-6B40-40EB-B0D5-FCA203F56699}" type="sibTrans" cxnId="{51248374-2D20-4CEF-82EB-E5169A695865}">
      <dgm:prSet/>
      <dgm:spPr/>
      <dgm:t>
        <a:bodyPr/>
        <a:lstStyle/>
        <a:p>
          <a:endParaRPr lang="ru-RU" b="1"/>
        </a:p>
      </dgm:t>
    </dgm:pt>
    <dgm:pt modelId="{17EF8BCC-AF53-405A-98FE-1B76D649047B}" type="pres">
      <dgm:prSet presAssocID="{9131882F-F1A0-45A7-AE7A-71E1AD2D5C3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D3144C2-551F-49E1-8C28-D623623A4FB7}" type="pres">
      <dgm:prSet presAssocID="{514E1760-8B56-4C94-B28A-2D68820637BA}" presName="thickLine" presStyleLbl="alignNode1" presStyleIdx="0" presStyleCnt="1"/>
      <dgm:spPr/>
    </dgm:pt>
    <dgm:pt modelId="{2CDAA6BE-A887-4CF2-9CF8-C61653ECF09F}" type="pres">
      <dgm:prSet presAssocID="{514E1760-8B56-4C94-B28A-2D68820637BA}" presName="horz1" presStyleCnt="0"/>
      <dgm:spPr/>
    </dgm:pt>
    <dgm:pt modelId="{6050BB29-6481-463B-81C1-F1AE1FB0076C}" type="pres">
      <dgm:prSet presAssocID="{514E1760-8B56-4C94-B28A-2D68820637BA}" presName="tx1" presStyleLbl="revTx" presStyleIdx="0" presStyleCnt="1"/>
      <dgm:spPr/>
      <dgm:t>
        <a:bodyPr/>
        <a:lstStyle/>
        <a:p>
          <a:endParaRPr lang="ru-RU"/>
        </a:p>
      </dgm:t>
    </dgm:pt>
    <dgm:pt modelId="{3AF0D650-1233-477B-8D27-3AC42F70FB22}" type="pres">
      <dgm:prSet presAssocID="{514E1760-8B56-4C94-B28A-2D68820637BA}" presName="vert1" presStyleCnt="0"/>
      <dgm:spPr/>
    </dgm:pt>
  </dgm:ptLst>
  <dgm:cxnLst>
    <dgm:cxn modelId="{51248374-2D20-4CEF-82EB-E5169A695865}" srcId="{9131882F-F1A0-45A7-AE7A-71E1AD2D5C36}" destId="{514E1760-8B56-4C94-B28A-2D68820637BA}" srcOrd="0" destOrd="0" parTransId="{DBD4570E-01E5-43B6-99AB-A5149FD72BD2}" sibTransId="{C6715FA8-6B40-40EB-B0D5-FCA203F56699}"/>
    <dgm:cxn modelId="{A6C04A65-5CC3-4F97-AEE8-C218381A4BFC}" type="presOf" srcId="{514E1760-8B56-4C94-B28A-2D68820637BA}" destId="{6050BB29-6481-463B-81C1-F1AE1FB0076C}" srcOrd="0" destOrd="0" presId="urn:microsoft.com/office/officeart/2008/layout/LinedList"/>
    <dgm:cxn modelId="{CDB93A20-A7E1-41A4-A814-4BD01A8A5CB9}" type="presOf" srcId="{9131882F-F1A0-45A7-AE7A-71E1AD2D5C36}" destId="{17EF8BCC-AF53-405A-98FE-1B76D649047B}" srcOrd="0" destOrd="0" presId="urn:microsoft.com/office/officeart/2008/layout/LinedList"/>
    <dgm:cxn modelId="{23052C83-6584-44A6-9497-C1D7226E7A57}" type="presParOf" srcId="{17EF8BCC-AF53-405A-98FE-1B76D649047B}" destId="{1D3144C2-551F-49E1-8C28-D623623A4FB7}" srcOrd="0" destOrd="0" presId="urn:microsoft.com/office/officeart/2008/layout/LinedList"/>
    <dgm:cxn modelId="{37C5F549-DE8E-44E1-A148-EB98897A2A22}" type="presParOf" srcId="{17EF8BCC-AF53-405A-98FE-1B76D649047B}" destId="{2CDAA6BE-A887-4CF2-9CF8-C61653ECF09F}" srcOrd="1" destOrd="0" presId="urn:microsoft.com/office/officeart/2008/layout/LinedList"/>
    <dgm:cxn modelId="{BBDF78C8-BF4A-4BCC-A5C7-AC8AC5547A2C}" type="presParOf" srcId="{2CDAA6BE-A887-4CF2-9CF8-C61653ECF09F}" destId="{6050BB29-6481-463B-81C1-F1AE1FB0076C}" srcOrd="0" destOrd="0" presId="urn:microsoft.com/office/officeart/2008/layout/LinedList"/>
    <dgm:cxn modelId="{DDB351D7-6698-4F11-8268-AC48E04AEA3C}" type="presParOf" srcId="{2CDAA6BE-A887-4CF2-9CF8-C61653ECF09F}" destId="{3AF0D650-1233-477B-8D27-3AC42F70FB2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859BDAB-1B18-443C-BB10-625E8A21BD39}" type="doc">
      <dgm:prSet loTypeId="urn:microsoft.com/office/officeart/2008/layout/Lined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5345CB8-95A6-4F26-9FAD-E878F9E5E403}">
      <dgm:prSet/>
      <dgm:spPr/>
      <dgm:t>
        <a:bodyPr/>
        <a:lstStyle/>
        <a:p>
          <a:pPr rtl="0"/>
          <a:r>
            <a:rPr lang="ru-RU" b="1" dirty="0" smtClean="0"/>
            <a:t>1) плановое повышение профессионального мастерства педагогических работников;</a:t>
          </a:r>
          <a:endParaRPr lang="ru-RU" b="1" dirty="0"/>
        </a:p>
      </dgm:t>
    </dgm:pt>
    <dgm:pt modelId="{59856EBB-2FBD-4956-A43A-CBE270FDFE54}" type="parTrans" cxnId="{83ED11E9-1F0A-4087-8605-4C054654EFA4}">
      <dgm:prSet/>
      <dgm:spPr/>
      <dgm:t>
        <a:bodyPr/>
        <a:lstStyle/>
        <a:p>
          <a:endParaRPr lang="ru-RU"/>
        </a:p>
      </dgm:t>
    </dgm:pt>
    <dgm:pt modelId="{842E8654-DCC2-45CE-9CF8-165507A0675D}" type="sibTrans" cxnId="{83ED11E9-1F0A-4087-8605-4C054654EFA4}">
      <dgm:prSet/>
      <dgm:spPr/>
      <dgm:t>
        <a:bodyPr/>
        <a:lstStyle/>
        <a:p>
          <a:endParaRPr lang="ru-RU"/>
        </a:p>
      </dgm:t>
    </dgm:pt>
    <dgm:pt modelId="{5D88E22E-DBFD-4587-B7A7-79EE464C516B}">
      <dgm:prSet/>
      <dgm:spPr/>
      <dgm:t>
        <a:bodyPr/>
        <a:lstStyle/>
        <a:p>
          <a:pPr rtl="0"/>
          <a:r>
            <a:rPr lang="ru-RU" dirty="0" smtClean="0"/>
            <a:t>2</a:t>
          </a:r>
          <a:r>
            <a:rPr lang="ru-RU" b="1" dirty="0" smtClean="0"/>
            <a:t>) устранение дефицита педагогических кадров; </a:t>
          </a:r>
          <a:endParaRPr lang="ru-RU" b="1" dirty="0"/>
        </a:p>
      </dgm:t>
    </dgm:pt>
    <dgm:pt modelId="{A7981B2E-2D35-46BD-AD21-4585278BAC33}" type="parTrans" cxnId="{9E056A71-71A6-4898-8CE8-1941C03B47CD}">
      <dgm:prSet/>
      <dgm:spPr/>
      <dgm:t>
        <a:bodyPr/>
        <a:lstStyle/>
        <a:p>
          <a:endParaRPr lang="ru-RU"/>
        </a:p>
      </dgm:t>
    </dgm:pt>
    <dgm:pt modelId="{F44B468E-7454-4AF2-8108-1BCA86F7DBA7}" type="sibTrans" cxnId="{9E056A71-71A6-4898-8CE8-1941C03B47CD}">
      <dgm:prSet/>
      <dgm:spPr/>
      <dgm:t>
        <a:bodyPr/>
        <a:lstStyle/>
        <a:p>
          <a:endParaRPr lang="ru-RU"/>
        </a:p>
      </dgm:t>
    </dgm:pt>
    <dgm:pt modelId="{637F6F59-C227-4E46-94DC-C42C7A6E734E}">
      <dgm:prSet/>
      <dgm:spPr/>
      <dgm:t>
        <a:bodyPr/>
        <a:lstStyle/>
        <a:p>
          <a:pPr rtl="0"/>
          <a:r>
            <a:rPr lang="ru-RU" b="1" dirty="0" smtClean="0"/>
            <a:t>3) повышение квалификации педагогических работников в рамках реализации приоритетных федеральных программ</a:t>
          </a:r>
          <a:r>
            <a:rPr lang="ru-RU" dirty="0" smtClean="0"/>
            <a:t>.</a:t>
          </a:r>
          <a:endParaRPr lang="ru-RU" dirty="0"/>
        </a:p>
      </dgm:t>
    </dgm:pt>
    <dgm:pt modelId="{121CF463-6279-4842-B73A-9E754E0FC30A}" type="parTrans" cxnId="{55770396-698F-48EC-BB27-A043FD2ADC70}">
      <dgm:prSet/>
      <dgm:spPr/>
      <dgm:t>
        <a:bodyPr/>
        <a:lstStyle/>
        <a:p>
          <a:endParaRPr lang="ru-RU"/>
        </a:p>
      </dgm:t>
    </dgm:pt>
    <dgm:pt modelId="{E9CCC55C-21F2-454E-8298-96441BC9D4F1}" type="sibTrans" cxnId="{55770396-698F-48EC-BB27-A043FD2ADC70}">
      <dgm:prSet/>
      <dgm:spPr/>
      <dgm:t>
        <a:bodyPr/>
        <a:lstStyle/>
        <a:p>
          <a:endParaRPr lang="ru-RU"/>
        </a:p>
      </dgm:t>
    </dgm:pt>
    <dgm:pt modelId="{D6F4A162-5320-4379-8CF7-D929FEB410E9}">
      <dgm:prSet/>
      <dgm:spPr/>
      <dgm:t>
        <a:bodyPr/>
        <a:lstStyle/>
        <a:p>
          <a:pPr rtl="0"/>
          <a:r>
            <a:rPr lang="ru-RU" b="1" dirty="0" smtClean="0"/>
            <a:t>ТРЕКИ(ТРАЕКТОРИИ)</a:t>
          </a:r>
          <a:endParaRPr lang="ru-RU" b="1" dirty="0"/>
        </a:p>
      </dgm:t>
    </dgm:pt>
    <dgm:pt modelId="{F464FBC2-3215-4E1A-8799-3A561A1E922B}" type="parTrans" cxnId="{A3C25DD3-72D5-47E5-8079-8B54144204C0}">
      <dgm:prSet/>
      <dgm:spPr/>
      <dgm:t>
        <a:bodyPr/>
        <a:lstStyle/>
        <a:p>
          <a:endParaRPr lang="ru-RU"/>
        </a:p>
      </dgm:t>
    </dgm:pt>
    <dgm:pt modelId="{569EB888-2847-4015-932A-420DC9B6FBE2}" type="sibTrans" cxnId="{A3C25DD3-72D5-47E5-8079-8B54144204C0}">
      <dgm:prSet/>
      <dgm:spPr/>
      <dgm:t>
        <a:bodyPr/>
        <a:lstStyle/>
        <a:p>
          <a:endParaRPr lang="ru-RU"/>
        </a:p>
      </dgm:t>
    </dgm:pt>
    <dgm:pt modelId="{71D0F409-735F-48E0-B97D-E3612BE4DD07}" type="pres">
      <dgm:prSet presAssocID="{7859BDAB-1B18-443C-BB10-625E8A21BD3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309C8C5-4AC0-4914-86B2-8B7BFFA1ED23}" type="pres">
      <dgm:prSet presAssocID="{D6F4A162-5320-4379-8CF7-D929FEB410E9}" presName="thickLine" presStyleLbl="alignNode1" presStyleIdx="0" presStyleCnt="4"/>
      <dgm:spPr/>
    </dgm:pt>
    <dgm:pt modelId="{107369D9-6A3F-4537-B75D-12145E7FFEE3}" type="pres">
      <dgm:prSet presAssocID="{D6F4A162-5320-4379-8CF7-D929FEB410E9}" presName="horz1" presStyleCnt="0"/>
      <dgm:spPr/>
    </dgm:pt>
    <dgm:pt modelId="{A444ABB8-79CC-4A7C-AA58-0260E917BA45}" type="pres">
      <dgm:prSet presAssocID="{D6F4A162-5320-4379-8CF7-D929FEB410E9}" presName="tx1" presStyleLbl="revTx" presStyleIdx="0" presStyleCnt="4"/>
      <dgm:spPr/>
      <dgm:t>
        <a:bodyPr/>
        <a:lstStyle/>
        <a:p>
          <a:endParaRPr lang="ru-RU"/>
        </a:p>
      </dgm:t>
    </dgm:pt>
    <dgm:pt modelId="{7D5599F7-7F53-49E9-8A42-3E0A9DCC03CA}" type="pres">
      <dgm:prSet presAssocID="{D6F4A162-5320-4379-8CF7-D929FEB410E9}" presName="vert1" presStyleCnt="0"/>
      <dgm:spPr/>
    </dgm:pt>
    <dgm:pt modelId="{20D17ACD-49DC-45BE-BF30-92B92FE02FC2}" type="pres">
      <dgm:prSet presAssocID="{25345CB8-95A6-4F26-9FAD-E878F9E5E403}" presName="thickLine" presStyleLbl="alignNode1" presStyleIdx="1" presStyleCnt="4"/>
      <dgm:spPr/>
    </dgm:pt>
    <dgm:pt modelId="{E3065CEC-45FF-4C26-B37B-51DDF08FD0EA}" type="pres">
      <dgm:prSet presAssocID="{25345CB8-95A6-4F26-9FAD-E878F9E5E403}" presName="horz1" presStyleCnt="0"/>
      <dgm:spPr/>
    </dgm:pt>
    <dgm:pt modelId="{A5E7BA9F-1921-4FA8-A17F-DEB602A0A54F}" type="pres">
      <dgm:prSet presAssocID="{25345CB8-95A6-4F26-9FAD-E878F9E5E403}" presName="tx1" presStyleLbl="revTx" presStyleIdx="1" presStyleCnt="4"/>
      <dgm:spPr/>
      <dgm:t>
        <a:bodyPr/>
        <a:lstStyle/>
        <a:p>
          <a:endParaRPr lang="ru-RU"/>
        </a:p>
      </dgm:t>
    </dgm:pt>
    <dgm:pt modelId="{C89BCD62-7EAD-46F9-906D-30569171CD45}" type="pres">
      <dgm:prSet presAssocID="{25345CB8-95A6-4F26-9FAD-E878F9E5E403}" presName="vert1" presStyleCnt="0"/>
      <dgm:spPr/>
    </dgm:pt>
    <dgm:pt modelId="{A2153CC5-90D0-4C7E-BECF-200F7C54BF6D}" type="pres">
      <dgm:prSet presAssocID="{5D88E22E-DBFD-4587-B7A7-79EE464C516B}" presName="thickLine" presStyleLbl="alignNode1" presStyleIdx="2" presStyleCnt="4"/>
      <dgm:spPr/>
    </dgm:pt>
    <dgm:pt modelId="{CDF9CF21-5B0D-45CB-AB08-592FB92A48D7}" type="pres">
      <dgm:prSet presAssocID="{5D88E22E-DBFD-4587-B7A7-79EE464C516B}" presName="horz1" presStyleCnt="0"/>
      <dgm:spPr/>
    </dgm:pt>
    <dgm:pt modelId="{0C5E8EB2-FA86-4D63-BB1D-B3E9466F43BD}" type="pres">
      <dgm:prSet presAssocID="{5D88E22E-DBFD-4587-B7A7-79EE464C516B}" presName="tx1" presStyleLbl="revTx" presStyleIdx="2" presStyleCnt="4"/>
      <dgm:spPr/>
      <dgm:t>
        <a:bodyPr/>
        <a:lstStyle/>
        <a:p>
          <a:endParaRPr lang="ru-RU"/>
        </a:p>
      </dgm:t>
    </dgm:pt>
    <dgm:pt modelId="{E1EE1197-C834-4A2E-A29A-26C2090CBEAA}" type="pres">
      <dgm:prSet presAssocID="{5D88E22E-DBFD-4587-B7A7-79EE464C516B}" presName="vert1" presStyleCnt="0"/>
      <dgm:spPr/>
    </dgm:pt>
    <dgm:pt modelId="{893902B9-48CA-4823-A6C2-D397120C37E7}" type="pres">
      <dgm:prSet presAssocID="{637F6F59-C227-4E46-94DC-C42C7A6E734E}" presName="thickLine" presStyleLbl="alignNode1" presStyleIdx="3" presStyleCnt="4"/>
      <dgm:spPr/>
    </dgm:pt>
    <dgm:pt modelId="{450DEF1E-27DD-4A24-9607-305B4BEDF9C7}" type="pres">
      <dgm:prSet presAssocID="{637F6F59-C227-4E46-94DC-C42C7A6E734E}" presName="horz1" presStyleCnt="0"/>
      <dgm:spPr/>
    </dgm:pt>
    <dgm:pt modelId="{CBAC84D9-DA1D-438C-8AE4-32644916DE2C}" type="pres">
      <dgm:prSet presAssocID="{637F6F59-C227-4E46-94DC-C42C7A6E734E}" presName="tx1" presStyleLbl="revTx" presStyleIdx="3" presStyleCnt="4"/>
      <dgm:spPr/>
      <dgm:t>
        <a:bodyPr/>
        <a:lstStyle/>
        <a:p>
          <a:endParaRPr lang="ru-RU"/>
        </a:p>
      </dgm:t>
    </dgm:pt>
    <dgm:pt modelId="{B71CC583-2360-424E-9D25-7880DAC41E84}" type="pres">
      <dgm:prSet presAssocID="{637F6F59-C227-4E46-94DC-C42C7A6E734E}" presName="vert1" presStyleCnt="0"/>
      <dgm:spPr/>
    </dgm:pt>
  </dgm:ptLst>
  <dgm:cxnLst>
    <dgm:cxn modelId="{55770396-698F-48EC-BB27-A043FD2ADC70}" srcId="{7859BDAB-1B18-443C-BB10-625E8A21BD39}" destId="{637F6F59-C227-4E46-94DC-C42C7A6E734E}" srcOrd="3" destOrd="0" parTransId="{121CF463-6279-4842-B73A-9E754E0FC30A}" sibTransId="{E9CCC55C-21F2-454E-8298-96441BC9D4F1}"/>
    <dgm:cxn modelId="{A4709501-7FBF-46BA-9EC4-3687783647BF}" type="presOf" srcId="{25345CB8-95A6-4F26-9FAD-E878F9E5E403}" destId="{A5E7BA9F-1921-4FA8-A17F-DEB602A0A54F}" srcOrd="0" destOrd="0" presId="urn:microsoft.com/office/officeart/2008/layout/LinedList"/>
    <dgm:cxn modelId="{9E056A71-71A6-4898-8CE8-1941C03B47CD}" srcId="{7859BDAB-1B18-443C-BB10-625E8A21BD39}" destId="{5D88E22E-DBFD-4587-B7A7-79EE464C516B}" srcOrd="2" destOrd="0" parTransId="{A7981B2E-2D35-46BD-AD21-4585278BAC33}" sibTransId="{F44B468E-7454-4AF2-8108-1BCA86F7DBA7}"/>
    <dgm:cxn modelId="{A3C25DD3-72D5-47E5-8079-8B54144204C0}" srcId="{7859BDAB-1B18-443C-BB10-625E8A21BD39}" destId="{D6F4A162-5320-4379-8CF7-D929FEB410E9}" srcOrd="0" destOrd="0" parTransId="{F464FBC2-3215-4E1A-8799-3A561A1E922B}" sibTransId="{569EB888-2847-4015-932A-420DC9B6FBE2}"/>
    <dgm:cxn modelId="{972AEA0B-19B4-4B92-B92A-230E33B5F4D7}" type="presOf" srcId="{5D88E22E-DBFD-4587-B7A7-79EE464C516B}" destId="{0C5E8EB2-FA86-4D63-BB1D-B3E9466F43BD}" srcOrd="0" destOrd="0" presId="urn:microsoft.com/office/officeart/2008/layout/LinedList"/>
    <dgm:cxn modelId="{4D7B5DF7-4FF8-4340-8056-7AE05E98DDFD}" type="presOf" srcId="{7859BDAB-1B18-443C-BB10-625E8A21BD39}" destId="{71D0F409-735F-48E0-B97D-E3612BE4DD07}" srcOrd="0" destOrd="0" presId="urn:microsoft.com/office/officeart/2008/layout/LinedList"/>
    <dgm:cxn modelId="{7B3172A3-C325-4137-809F-729FBE7D0A0C}" type="presOf" srcId="{D6F4A162-5320-4379-8CF7-D929FEB410E9}" destId="{A444ABB8-79CC-4A7C-AA58-0260E917BA45}" srcOrd="0" destOrd="0" presId="urn:microsoft.com/office/officeart/2008/layout/LinedList"/>
    <dgm:cxn modelId="{83ED11E9-1F0A-4087-8605-4C054654EFA4}" srcId="{7859BDAB-1B18-443C-BB10-625E8A21BD39}" destId="{25345CB8-95A6-4F26-9FAD-E878F9E5E403}" srcOrd="1" destOrd="0" parTransId="{59856EBB-2FBD-4956-A43A-CBE270FDFE54}" sibTransId="{842E8654-DCC2-45CE-9CF8-165507A0675D}"/>
    <dgm:cxn modelId="{8C4F26E5-7A90-4C97-943C-2C178E6D6D4B}" type="presOf" srcId="{637F6F59-C227-4E46-94DC-C42C7A6E734E}" destId="{CBAC84D9-DA1D-438C-8AE4-32644916DE2C}" srcOrd="0" destOrd="0" presId="urn:microsoft.com/office/officeart/2008/layout/LinedList"/>
    <dgm:cxn modelId="{66426B0A-5A72-4C10-BAF5-CB8C0D936A9F}" type="presParOf" srcId="{71D0F409-735F-48E0-B97D-E3612BE4DD07}" destId="{3309C8C5-4AC0-4914-86B2-8B7BFFA1ED23}" srcOrd="0" destOrd="0" presId="urn:microsoft.com/office/officeart/2008/layout/LinedList"/>
    <dgm:cxn modelId="{4F9291A8-9C7B-4676-BD1D-17F3B17D655E}" type="presParOf" srcId="{71D0F409-735F-48E0-B97D-E3612BE4DD07}" destId="{107369D9-6A3F-4537-B75D-12145E7FFEE3}" srcOrd="1" destOrd="0" presId="urn:microsoft.com/office/officeart/2008/layout/LinedList"/>
    <dgm:cxn modelId="{407225B1-ED99-4381-9591-353CD80EF143}" type="presParOf" srcId="{107369D9-6A3F-4537-B75D-12145E7FFEE3}" destId="{A444ABB8-79CC-4A7C-AA58-0260E917BA45}" srcOrd="0" destOrd="0" presId="urn:microsoft.com/office/officeart/2008/layout/LinedList"/>
    <dgm:cxn modelId="{49170A8B-84C2-4549-8C53-FC1D1DE92FD9}" type="presParOf" srcId="{107369D9-6A3F-4537-B75D-12145E7FFEE3}" destId="{7D5599F7-7F53-49E9-8A42-3E0A9DCC03CA}" srcOrd="1" destOrd="0" presId="urn:microsoft.com/office/officeart/2008/layout/LinedList"/>
    <dgm:cxn modelId="{1A67CEDA-CD93-4BA0-BA14-E70CD17A4CEF}" type="presParOf" srcId="{71D0F409-735F-48E0-B97D-E3612BE4DD07}" destId="{20D17ACD-49DC-45BE-BF30-92B92FE02FC2}" srcOrd="2" destOrd="0" presId="urn:microsoft.com/office/officeart/2008/layout/LinedList"/>
    <dgm:cxn modelId="{530C49E7-A876-4BF8-8E0B-9D455776478C}" type="presParOf" srcId="{71D0F409-735F-48E0-B97D-E3612BE4DD07}" destId="{E3065CEC-45FF-4C26-B37B-51DDF08FD0EA}" srcOrd="3" destOrd="0" presId="urn:microsoft.com/office/officeart/2008/layout/LinedList"/>
    <dgm:cxn modelId="{5591023E-94DF-49C3-8AD6-50453B5461FA}" type="presParOf" srcId="{E3065CEC-45FF-4C26-B37B-51DDF08FD0EA}" destId="{A5E7BA9F-1921-4FA8-A17F-DEB602A0A54F}" srcOrd="0" destOrd="0" presId="urn:microsoft.com/office/officeart/2008/layout/LinedList"/>
    <dgm:cxn modelId="{26274736-DB67-4B20-B4DF-BD816C5192B2}" type="presParOf" srcId="{E3065CEC-45FF-4C26-B37B-51DDF08FD0EA}" destId="{C89BCD62-7EAD-46F9-906D-30569171CD45}" srcOrd="1" destOrd="0" presId="urn:microsoft.com/office/officeart/2008/layout/LinedList"/>
    <dgm:cxn modelId="{B11331B2-4E5E-445E-83A4-6C7230357A99}" type="presParOf" srcId="{71D0F409-735F-48E0-B97D-E3612BE4DD07}" destId="{A2153CC5-90D0-4C7E-BECF-200F7C54BF6D}" srcOrd="4" destOrd="0" presId="urn:microsoft.com/office/officeart/2008/layout/LinedList"/>
    <dgm:cxn modelId="{83033838-BD2C-422F-95E6-71D89D249348}" type="presParOf" srcId="{71D0F409-735F-48E0-B97D-E3612BE4DD07}" destId="{CDF9CF21-5B0D-45CB-AB08-592FB92A48D7}" srcOrd="5" destOrd="0" presId="urn:microsoft.com/office/officeart/2008/layout/LinedList"/>
    <dgm:cxn modelId="{846D3335-2D7D-4D7B-B7CF-2718866DF93E}" type="presParOf" srcId="{CDF9CF21-5B0D-45CB-AB08-592FB92A48D7}" destId="{0C5E8EB2-FA86-4D63-BB1D-B3E9466F43BD}" srcOrd="0" destOrd="0" presId="urn:microsoft.com/office/officeart/2008/layout/LinedList"/>
    <dgm:cxn modelId="{453361B6-7E25-4229-9C17-A7250B2B3377}" type="presParOf" srcId="{CDF9CF21-5B0D-45CB-AB08-592FB92A48D7}" destId="{E1EE1197-C834-4A2E-A29A-26C2090CBEAA}" srcOrd="1" destOrd="0" presId="urn:microsoft.com/office/officeart/2008/layout/LinedList"/>
    <dgm:cxn modelId="{F9A85911-9E55-4943-B6E2-00D0002C554F}" type="presParOf" srcId="{71D0F409-735F-48E0-B97D-E3612BE4DD07}" destId="{893902B9-48CA-4823-A6C2-D397120C37E7}" srcOrd="6" destOrd="0" presId="urn:microsoft.com/office/officeart/2008/layout/LinedList"/>
    <dgm:cxn modelId="{98E0DAA8-FD84-45EA-90F2-C15457C7A886}" type="presParOf" srcId="{71D0F409-735F-48E0-B97D-E3612BE4DD07}" destId="{450DEF1E-27DD-4A24-9607-305B4BEDF9C7}" srcOrd="7" destOrd="0" presId="urn:microsoft.com/office/officeart/2008/layout/LinedList"/>
    <dgm:cxn modelId="{73ACEF33-B8ED-4FCD-8B93-036F387BD814}" type="presParOf" srcId="{450DEF1E-27DD-4A24-9607-305B4BEDF9C7}" destId="{CBAC84D9-DA1D-438C-8AE4-32644916DE2C}" srcOrd="0" destOrd="0" presId="urn:microsoft.com/office/officeart/2008/layout/LinedList"/>
    <dgm:cxn modelId="{57616EE0-3629-435D-BDCA-E6CF642FAB02}" type="presParOf" srcId="{450DEF1E-27DD-4A24-9607-305B4BEDF9C7}" destId="{B71CC583-2360-424E-9D25-7880DAC41E8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E8CA9A0-ABEB-45FC-96E8-EDE2E043E8C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863490-43FE-4DB2-A612-3AB867D4613A}">
      <dgm:prSet/>
      <dgm:spPr/>
      <dgm:t>
        <a:bodyPr/>
        <a:lstStyle/>
        <a:p>
          <a:pPr rtl="0"/>
          <a:r>
            <a:rPr lang="ru-RU" b="1" dirty="0" smtClean="0">
              <a:solidFill>
                <a:schemeClr val="accent4">
                  <a:lumMod val="50000"/>
                </a:schemeClr>
              </a:solidFill>
            </a:rPr>
            <a:t>26 </a:t>
          </a:r>
          <a:r>
            <a:rPr lang="ru-RU" dirty="0" smtClean="0"/>
            <a:t>заместителей директоров</a:t>
          </a:r>
          <a:endParaRPr lang="ru-RU" dirty="0"/>
        </a:p>
      </dgm:t>
    </dgm:pt>
    <dgm:pt modelId="{24C83F8F-9139-4D74-B698-7846EB47A28C}" type="parTrans" cxnId="{4942BAEF-774D-4238-9AA0-6F3421333E5C}">
      <dgm:prSet/>
      <dgm:spPr/>
      <dgm:t>
        <a:bodyPr/>
        <a:lstStyle/>
        <a:p>
          <a:endParaRPr lang="ru-RU"/>
        </a:p>
      </dgm:t>
    </dgm:pt>
    <dgm:pt modelId="{13688B28-F745-49B7-AA08-5F6052116145}" type="sibTrans" cxnId="{4942BAEF-774D-4238-9AA0-6F3421333E5C}">
      <dgm:prSet/>
      <dgm:spPr/>
      <dgm:t>
        <a:bodyPr/>
        <a:lstStyle/>
        <a:p>
          <a:endParaRPr lang="ru-RU"/>
        </a:p>
      </dgm:t>
    </dgm:pt>
    <dgm:pt modelId="{8780C778-D54F-470A-B807-1FBFADAA961D}">
      <dgm:prSet/>
      <dgm:spPr/>
      <dgm:t>
        <a:bodyPr/>
        <a:lstStyle/>
        <a:p>
          <a:pPr rtl="0"/>
          <a:r>
            <a:rPr lang="ru-RU" b="1" dirty="0" smtClean="0"/>
            <a:t>69</a:t>
          </a:r>
          <a:r>
            <a:rPr lang="ru-RU" dirty="0" smtClean="0"/>
            <a:t> педагогов</a:t>
          </a:r>
          <a:endParaRPr lang="ru-RU" dirty="0"/>
        </a:p>
      </dgm:t>
    </dgm:pt>
    <dgm:pt modelId="{52DC6890-61B5-448B-B240-4574E5643766}" type="parTrans" cxnId="{31B156BF-606A-44B2-B07A-D8ACA378BE94}">
      <dgm:prSet/>
      <dgm:spPr/>
      <dgm:t>
        <a:bodyPr/>
        <a:lstStyle/>
        <a:p>
          <a:endParaRPr lang="ru-RU"/>
        </a:p>
      </dgm:t>
    </dgm:pt>
    <dgm:pt modelId="{7D96CF64-9D66-4969-ABE3-1D0038BBA784}" type="sibTrans" cxnId="{31B156BF-606A-44B2-B07A-D8ACA378BE94}">
      <dgm:prSet/>
      <dgm:spPr/>
      <dgm:t>
        <a:bodyPr/>
        <a:lstStyle/>
        <a:p>
          <a:endParaRPr lang="ru-RU"/>
        </a:p>
      </dgm:t>
    </dgm:pt>
    <dgm:pt modelId="{772BB594-96D7-4080-9624-E95D575666FE}">
      <dgm:prSet/>
      <dgm:spPr/>
      <dgm:t>
        <a:bodyPr/>
        <a:lstStyle/>
        <a:p>
          <a:pPr rtl="0"/>
          <a:r>
            <a:rPr lang="ru-RU" dirty="0" smtClean="0"/>
            <a:t>Поданы заявки ОО - </a:t>
          </a:r>
          <a:r>
            <a:rPr lang="ru-RU" b="1" dirty="0" smtClean="0"/>
            <a:t>8</a:t>
          </a:r>
          <a:r>
            <a:rPr lang="ru-RU" dirty="0" smtClean="0"/>
            <a:t> </a:t>
          </a:r>
          <a:endParaRPr lang="ru-RU" dirty="0"/>
        </a:p>
      </dgm:t>
    </dgm:pt>
    <dgm:pt modelId="{85CA02BD-EAB2-430F-B638-8A0AB23C6ECA}" type="parTrans" cxnId="{A2EA4CB8-F764-46E0-9271-A4E353292ED6}">
      <dgm:prSet/>
      <dgm:spPr/>
      <dgm:t>
        <a:bodyPr/>
        <a:lstStyle/>
        <a:p>
          <a:endParaRPr lang="ru-RU"/>
        </a:p>
      </dgm:t>
    </dgm:pt>
    <dgm:pt modelId="{BF55821B-E65A-4C8C-87A6-45D655159E10}" type="sibTrans" cxnId="{A2EA4CB8-F764-46E0-9271-A4E353292ED6}">
      <dgm:prSet/>
      <dgm:spPr/>
      <dgm:t>
        <a:bodyPr/>
        <a:lstStyle/>
        <a:p>
          <a:endParaRPr lang="ru-RU"/>
        </a:p>
      </dgm:t>
    </dgm:pt>
    <dgm:pt modelId="{0DC15931-849D-4B89-B54D-9E017E74B093}" type="pres">
      <dgm:prSet presAssocID="{EE8CA9A0-ABEB-45FC-96E8-EDE2E043E8C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6F18538-75CB-405F-8C66-DB6E0F1B31CB}" type="pres">
      <dgm:prSet presAssocID="{4C863490-43FE-4DB2-A612-3AB867D4613A}" presName="hierRoot1" presStyleCnt="0"/>
      <dgm:spPr/>
    </dgm:pt>
    <dgm:pt modelId="{D097AC76-7804-48E6-B17D-BCCDE6D8454B}" type="pres">
      <dgm:prSet presAssocID="{4C863490-43FE-4DB2-A612-3AB867D4613A}" presName="composite" presStyleCnt="0"/>
      <dgm:spPr/>
    </dgm:pt>
    <dgm:pt modelId="{002815AD-4272-4737-B299-C92868F9A3A6}" type="pres">
      <dgm:prSet presAssocID="{4C863490-43FE-4DB2-A612-3AB867D4613A}" presName="background" presStyleLbl="node0" presStyleIdx="0" presStyleCnt="3"/>
      <dgm:spPr/>
    </dgm:pt>
    <dgm:pt modelId="{87C4D7E9-593C-4ED8-BB8F-166F21097E5D}" type="pres">
      <dgm:prSet presAssocID="{4C863490-43FE-4DB2-A612-3AB867D4613A}" presName="text" presStyleLbl="fgAcc0" presStyleIdx="0" presStyleCnt="3" custScaleX="100753" custScaleY="1067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DA8062-F7D0-4267-B630-52E1C2A650F6}" type="pres">
      <dgm:prSet presAssocID="{4C863490-43FE-4DB2-A612-3AB867D4613A}" presName="hierChild2" presStyleCnt="0"/>
      <dgm:spPr/>
    </dgm:pt>
    <dgm:pt modelId="{9C7D638F-C56D-40E8-817D-ACD1BF379938}" type="pres">
      <dgm:prSet presAssocID="{8780C778-D54F-470A-B807-1FBFADAA961D}" presName="hierRoot1" presStyleCnt="0"/>
      <dgm:spPr/>
    </dgm:pt>
    <dgm:pt modelId="{FC392397-FB2E-4D3E-BB08-510769413AA9}" type="pres">
      <dgm:prSet presAssocID="{8780C778-D54F-470A-B807-1FBFADAA961D}" presName="composite" presStyleCnt="0"/>
      <dgm:spPr/>
    </dgm:pt>
    <dgm:pt modelId="{6CAF595C-9592-4D9C-A0D8-A6C40E0165BA}" type="pres">
      <dgm:prSet presAssocID="{8780C778-D54F-470A-B807-1FBFADAA961D}" presName="background" presStyleLbl="node0" presStyleIdx="1" presStyleCnt="3"/>
      <dgm:spPr/>
    </dgm:pt>
    <dgm:pt modelId="{F0B1CFFC-E2D3-472D-8C92-0DD063D6E168}" type="pres">
      <dgm:prSet presAssocID="{8780C778-D54F-470A-B807-1FBFADAA961D}" presName="text" presStyleLbl="fgAcc0" presStyleIdx="1" presStyleCnt="3" custScaleX="102996" custScaleY="1043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C1CCF8-75EE-4B11-8CC2-4386BE31F269}" type="pres">
      <dgm:prSet presAssocID="{8780C778-D54F-470A-B807-1FBFADAA961D}" presName="hierChild2" presStyleCnt="0"/>
      <dgm:spPr/>
    </dgm:pt>
    <dgm:pt modelId="{F4DB29A0-C737-4C7C-9CA9-29EBB5E09D13}" type="pres">
      <dgm:prSet presAssocID="{772BB594-96D7-4080-9624-E95D575666FE}" presName="hierRoot1" presStyleCnt="0"/>
      <dgm:spPr/>
    </dgm:pt>
    <dgm:pt modelId="{9390BBD6-6011-4A59-9903-30D8CF22CF0D}" type="pres">
      <dgm:prSet presAssocID="{772BB594-96D7-4080-9624-E95D575666FE}" presName="composite" presStyleCnt="0"/>
      <dgm:spPr/>
    </dgm:pt>
    <dgm:pt modelId="{B83FBDCB-D204-4B4B-B206-DDD722F46035}" type="pres">
      <dgm:prSet presAssocID="{772BB594-96D7-4080-9624-E95D575666FE}" presName="background" presStyleLbl="node0" presStyleIdx="2" presStyleCnt="3"/>
      <dgm:spPr/>
    </dgm:pt>
    <dgm:pt modelId="{63295A37-C21A-4409-A9E1-9D136490B8FF}" type="pres">
      <dgm:prSet presAssocID="{772BB594-96D7-4080-9624-E95D575666FE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A9AB65-02B1-493E-8650-3EA0085ABE60}" type="pres">
      <dgm:prSet presAssocID="{772BB594-96D7-4080-9624-E95D575666FE}" presName="hierChild2" presStyleCnt="0"/>
      <dgm:spPr/>
    </dgm:pt>
  </dgm:ptLst>
  <dgm:cxnLst>
    <dgm:cxn modelId="{B6FFE2A4-D285-4B88-8418-B1826CF175EB}" type="presOf" srcId="{772BB594-96D7-4080-9624-E95D575666FE}" destId="{63295A37-C21A-4409-A9E1-9D136490B8FF}" srcOrd="0" destOrd="0" presId="urn:microsoft.com/office/officeart/2005/8/layout/hierarchy1"/>
    <dgm:cxn modelId="{A2EA4CB8-F764-46E0-9271-A4E353292ED6}" srcId="{EE8CA9A0-ABEB-45FC-96E8-EDE2E043E8CC}" destId="{772BB594-96D7-4080-9624-E95D575666FE}" srcOrd="2" destOrd="0" parTransId="{85CA02BD-EAB2-430F-B638-8A0AB23C6ECA}" sibTransId="{BF55821B-E65A-4C8C-87A6-45D655159E10}"/>
    <dgm:cxn modelId="{4942BAEF-774D-4238-9AA0-6F3421333E5C}" srcId="{EE8CA9A0-ABEB-45FC-96E8-EDE2E043E8CC}" destId="{4C863490-43FE-4DB2-A612-3AB867D4613A}" srcOrd="0" destOrd="0" parTransId="{24C83F8F-9139-4D74-B698-7846EB47A28C}" sibTransId="{13688B28-F745-49B7-AA08-5F6052116145}"/>
    <dgm:cxn modelId="{4E6F33AF-1701-4541-B433-E65C9625B7BB}" type="presOf" srcId="{4C863490-43FE-4DB2-A612-3AB867D4613A}" destId="{87C4D7E9-593C-4ED8-BB8F-166F21097E5D}" srcOrd="0" destOrd="0" presId="urn:microsoft.com/office/officeart/2005/8/layout/hierarchy1"/>
    <dgm:cxn modelId="{B56E78F0-DDD2-46AD-B4AA-8DA92C213D66}" type="presOf" srcId="{EE8CA9A0-ABEB-45FC-96E8-EDE2E043E8CC}" destId="{0DC15931-849D-4B89-B54D-9E017E74B093}" srcOrd="0" destOrd="0" presId="urn:microsoft.com/office/officeart/2005/8/layout/hierarchy1"/>
    <dgm:cxn modelId="{9CC694B4-31D1-4F21-8017-9190FDF3467B}" type="presOf" srcId="{8780C778-D54F-470A-B807-1FBFADAA961D}" destId="{F0B1CFFC-E2D3-472D-8C92-0DD063D6E168}" srcOrd="0" destOrd="0" presId="urn:microsoft.com/office/officeart/2005/8/layout/hierarchy1"/>
    <dgm:cxn modelId="{31B156BF-606A-44B2-B07A-D8ACA378BE94}" srcId="{EE8CA9A0-ABEB-45FC-96E8-EDE2E043E8CC}" destId="{8780C778-D54F-470A-B807-1FBFADAA961D}" srcOrd="1" destOrd="0" parTransId="{52DC6890-61B5-448B-B240-4574E5643766}" sibTransId="{7D96CF64-9D66-4969-ABE3-1D0038BBA784}"/>
    <dgm:cxn modelId="{70D36988-8766-4006-BCDC-E610BC35B09D}" type="presParOf" srcId="{0DC15931-849D-4B89-B54D-9E017E74B093}" destId="{C6F18538-75CB-405F-8C66-DB6E0F1B31CB}" srcOrd="0" destOrd="0" presId="urn:microsoft.com/office/officeart/2005/8/layout/hierarchy1"/>
    <dgm:cxn modelId="{A660D40F-1702-4DAA-AC74-5E46101145DF}" type="presParOf" srcId="{C6F18538-75CB-405F-8C66-DB6E0F1B31CB}" destId="{D097AC76-7804-48E6-B17D-BCCDE6D8454B}" srcOrd="0" destOrd="0" presId="urn:microsoft.com/office/officeart/2005/8/layout/hierarchy1"/>
    <dgm:cxn modelId="{D0A0EEEC-8A09-4E01-BD5C-3665CAF3EF45}" type="presParOf" srcId="{D097AC76-7804-48E6-B17D-BCCDE6D8454B}" destId="{002815AD-4272-4737-B299-C92868F9A3A6}" srcOrd="0" destOrd="0" presId="urn:microsoft.com/office/officeart/2005/8/layout/hierarchy1"/>
    <dgm:cxn modelId="{1608CFC5-BF34-4835-8685-884E2FEC3659}" type="presParOf" srcId="{D097AC76-7804-48E6-B17D-BCCDE6D8454B}" destId="{87C4D7E9-593C-4ED8-BB8F-166F21097E5D}" srcOrd="1" destOrd="0" presId="urn:microsoft.com/office/officeart/2005/8/layout/hierarchy1"/>
    <dgm:cxn modelId="{C77394C5-FFB1-4660-9AF6-2A2350F3D45E}" type="presParOf" srcId="{C6F18538-75CB-405F-8C66-DB6E0F1B31CB}" destId="{B8DA8062-F7D0-4267-B630-52E1C2A650F6}" srcOrd="1" destOrd="0" presId="urn:microsoft.com/office/officeart/2005/8/layout/hierarchy1"/>
    <dgm:cxn modelId="{461FC960-C03C-4847-9270-26C764DD9965}" type="presParOf" srcId="{0DC15931-849D-4B89-B54D-9E017E74B093}" destId="{9C7D638F-C56D-40E8-817D-ACD1BF379938}" srcOrd="1" destOrd="0" presId="urn:microsoft.com/office/officeart/2005/8/layout/hierarchy1"/>
    <dgm:cxn modelId="{27941562-E95E-476E-93A2-DFFA86B295C9}" type="presParOf" srcId="{9C7D638F-C56D-40E8-817D-ACD1BF379938}" destId="{FC392397-FB2E-4D3E-BB08-510769413AA9}" srcOrd="0" destOrd="0" presId="urn:microsoft.com/office/officeart/2005/8/layout/hierarchy1"/>
    <dgm:cxn modelId="{DB7D61FC-E91A-4C36-9ABC-B75FEC0B5F1B}" type="presParOf" srcId="{FC392397-FB2E-4D3E-BB08-510769413AA9}" destId="{6CAF595C-9592-4D9C-A0D8-A6C40E0165BA}" srcOrd="0" destOrd="0" presId="urn:microsoft.com/office/officeart/2005/8/layout/hierarchy1"/>
    <dgm:cxn modelId="{A0ADD180-C164-40D6-95E7-D576BC4B5A85}" type="presParOf" srcId="{FC392397-FB2E-4D3E-BB08-510769413AA9}" destId="{F0B1CFFC-E2D3-472D-8C92-0DD063D6E168}" srcOrd="1" destOrd="0" presId="urn:microsoft.com/office/officeart/2005/8/layout/hierarchy1"/>
    <dgm:cxn modelId="{43FB26A4-9A25-4E2F-87A1-EF1A73736069}" type="presParOf" srcId="{9C7D638F-C56D-40E8-817D-ACD1BF379938}" destId="{1FC1CCF8-75EE-4B11-8CC2-4386BE31F269}" srcOrd="1" destOrd="0" presId="urn:microsoft.com/office/officeart/2005/8/layout/hierarchy1"/>
    <dgm:cxn modelId="{1EEB6BD7-E776-4A31-8766-A86D7D975DB8}" type="presParOf" srcId="{0DC15931-849D-4B89-B54D-9E017E74B093}" destId="{F4DB29A0-C737-4C7C-9CA9-29EBB5E09D13}" srcOrd="2" destOrd="0" presId="urn:microsoft.com/office/officeart/2005/8/layout/hierarchy1"/>
    <dgm:cxn modelId="{4146AAFC-78AD-45FA-B98D-E1EEDA6467CE}" type="presParOf" srcId="{F4DB29A0-C737-4C7C-9CA9-29EBB5E09D13}" destId="{9390BBD6-6011-4A59-9903-30D8CF22CF0D}" srcOrd="0" destOrd="0" presId="urn:microsoft.com/office/officeart/2005/8/layout/hierarchy1"/>
    <dgm:cxn modelId="{0F1706D5-B8F4-4C10-90BC-364D9E793A62}" type="presParOf" srcId="{9390BBD6-6011-4A59-9903-30D8CF22CF0D}" destId="{B83FBDCB-D204-4B4B-B206-DDD722F46035}" srcOrd="0" destOrd="0" presId="urn:microsoft.com/office/officeart/2005/8/layout/hierarchy1"/>
    <dgm:cxn modelId="{5A6E9972-3D02-43BF-BE64-A7D2E95FBF2E}" type="presParOf" srcId="{9390BBD6-6011-4A59-9903-30D8CF22CF0D}" destId="{63295A37-C21A-4409-A9E1-9D136490B8FF}" srcOrd="1" destOrd="0" presId="urn:microsoft.com/office/officeart/2005/8/layout/hierarchy1"/>
    <dgm:cxn modelId="{791C9CE8-A078-40C5-8C02-D5DEF0FCAD76}" type="presParOf" srcId="{F4DB29A0-C737-4C7C-9CA9-29EBB5E09D13}" destId="{79A9AB65-02B1-493E-8650-3EA0085ABE6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D1E2AFC-C3B3-474C-9814-90CBD40BA643}" type="doc">
      <dgm:prSet loTypeId="urn:microsoft.com/office/officeart/2005/8/layout/arrow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E811CD68-0506-4053-B07E-D82F18D5C4AF}">
      <dgm:prSet/>
      <dgm:spPr/>
      <dgm:t>
        <a:bodyPr/>
        <a:lstStyle/>
        <a:p>
          <a:pPr rtl="0"/>
          <a:r>
            <a:rPr lang="ru-RU" b="1" dirty="0" smtClean="0"/>
            <a:t>ИОМ на ЭраСкоп</a:t>
          </a:r>
          <a:endParaRPr lang="ru-RU" dirty="0"/>
        </a:p>
      </dgm:t>
    </dgm:pt>
    <dgm:pt modelId="{1A1F42AE-BA82-429D-9FFB-13D0280F47B1}" type="parTrans" cxnId="{4945F981-AAA0-4BC3-9A1D-A98C6AD6A1EB}">
      <dgm:prSet/>
      <dgm:spPr/>
      <dgm:t>
        <a:bodyPr/>
        <a:lstStyle/>
        <a:p>
          <a:endParaRPr lang="ru-RU"/>
        </a:p>
      </dgm:t>
    </dgm:pt>
    <dgm:pt modelId="{73A63D4D-F625-43AE-B9B6-33AF8A0E239B}" type="sibTrans" cxnId="{4945F981-AAA0-4BC3-9A1D-A98C6AD6A1EB}">
      <dgm:prSet/>
      <dgm:spPr/>
      <dgm:t>
        <a:bodyPr/>
        <a:lstStyle/>
        <a:p>
          <a:endParaRPr lang="ru-RU"/>
        </a:p>
      </dgm:t>
    </dgm:pt>
    <dgm:pt modelId="{E573DD06-A449-49DF-B7DA-187433FD22FD}" type="pres">
      <dgm:prSet presAssocID="{0D1E2AFC-C3B3-474C-9814-90CBD40BA64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00B763-C213-4C16-9B38-12FC78798576}" type="pres">
      <dgm:prSet presAssocID="{E811CD68-0506-4053-B07E-D82F18D5C4AF}" presName="upArrow" presStyleLbl="node1" presStyleIdx="0" presStyleCnt="1"/>
      <dgm:spPr/>
    </dgm:pt>
    <dgm:pt modelId="{20BB3F62-3C28-459C-8D22-2E95B325FC61}" type="pres">
      <dgm:prSet presAssocID="{E811CD68-0506-4053-B07E-D82F18D5C4AF}" presName="upArrowText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DFA496-9ADE-4A64-B239-1619C76E81C2}" type="presOf" srcId="{0D1E2AFC-C3B3-474C-9814-90CBD40BA643}" destId="{E573DD06-A449-49DF-B7DA-187433FD22FD}" srcOrd="0" destOrd="0" presId="urn:microsoft.com/office/officeart/2005/8/layout/arrow4"/>
    <dgm:cxn modelId="{7EA47427-AA9E-4B7D-A5C1-2581BBD26440}" type="presOf" srcId="{E811CD68-0506-4053-B07E-D82F18D5C4AF}" destId="{20BB3F62-3C28-459C-8D22-2E95B325FC61}" srcOrd="0" destOrd="0" presId="urn:microsoft.com/office/officeart/2005/8/layout/arrow4"/>
    <dgm:cxn modelId="{4945F981-AAA0-4BC3-9A1D-A98C6AD6A1EB}" srcId="{0D1E2AFC-C3B3-474C-9814-90CBD40BA643}" destId="{E811CD68-0506-4053-B07E-D82F18D5C4AF}" srcOrd="0" destOrd="0" parTransId="{1A1F42AE-BA82-429D-9FFB-13D0280F47B1}" sibTransId="{73A63D4D-F625-43AE-B9B6-33AF8A0E239B}"/>
    <dgm:cxn modelId="{93BA50E2-CE62-4F67-A607-8900FB1487F8}" type="presParOf" srcId="{E573DD06-A449-49DF-B7DA-187433FD22FD}" destId="{5600B763-C213-4C16-9B38-12FC78798576}" srcOrd="0" destOrd="0" presId="urn:microsoft.com/office/officeart/2005/8/layout/arrow4"/>
    <dgm:cxn modelId="{02E7388B-34D4-4E71-8855-0DC417D01B4E}" type="presParOf" srcId="{E573DD06-A449-49DF-B7DA-187433FD22FD}" destId="{20BB3F62-3C28-459C-8D22-2E95B325FC61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E83E548-1D75-4816-80CF-BA087488A0F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C45FB1-7687-49AB-96AE-CF67114B4D93}">
      <dgm:prSet/>
      <dgm:spPr/>
      <dgm:t>
        <a:bodyPr/>
        <a:lstStyle/>
        <a:p>
          <a:pPr algn="ctr" rtl="0"/>
          <a:r>
            <a:rPr lang="ru-RU" b="1" dirty="0" smtClean="0"/>
            <a:t>РМА – региональный методический актив</a:t>
          </a:r>
          <a:endParaRPr lang="ru-RU" dirty="0"/>
        </a:p>
      </dgm:t>
    </dgm:pt>
    <dgm:pt modelId="{77488620-8EC0-459B-A42A-B78CB3E00D06}" type="parTrans" cxnId="{5DC270E0-C5F8-47FC-A53C-712BCAF33E70}">
      <dgm:prSet/>
      <dgm:spPr/>
      <dgm:t>
        <a:bodyPr/>
        <a:lstStyle/>
        <a:p>
          <a:endParaRPr lang="ru-RU"/>
        </a:p>
      </dgm:t>
    </dgm:pt>
    <dgm:pt modelId="{D9075CF2-A21C-4EC0-9408-64FC800B9578}" type="sibTrans" cxnId="{5DC270E0-C5F8-47FC-A53C-712BCAF33E70}">
      <dgm:prSet/>
      <dgm:spPr/>
      <dgm:t>
        <a:bodyPr/>
        <a:lstStyle/>
        <a:p>
          <a:endParaRPr lang="ru-RU"/>
        </a:p>
      </dgm:t>
    </dgm:pt>
    <dgm:pt modelId="{BAE86849-DD7F-4F35-A3C5-892299F96483}" type="pres">
      <dgm:prSet presAssocID="{BE83E548-1D75-4816-80CF-BA087488A0F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303A3D0-3664-489A-82CD-694C3D496FDB}" type="pres">
      <dgm:prSet presAssocID="{F9C45FB1-7687-49AB-96AE-CF67114B4D93}" presName="thickLine" presStyleLbl="alignNode1" presStyleIdx="0" presStyleCnt="1"/>
      <dgm:spPr/>
    </dgm:pt>
    <dgm:pt modelId="{F78A0824-8A30-4C67-8230-2D4A52955DCF}" type="pres">
      <dgm:prSet presAssocID="{F9C45FB1-7687-49AB-96AE-CF67114B4D93}" presName="horz1" presStyleCnt="0"/>
      <dgm:spPr/>
    </dgm:pt>
    <dgm:pt modelId="{CFA091E4-CBB9-4F4D-9061-77B8CE9C7DC8}" type="pres">
      <dgm:prSet presAssocID="{F9C45FB1-7687-49AB-96AE-CF67114B4D93}" presName="tx1" presStyleLbl="revTx" presStyleIdx="0" presStyleCnt="1" custScaleY="68095"/>
      <dgm:spPr/>
      <dgm:t>
        <a:bodyPr/>
        <a:lstStyle/>
        <a:p>
          <a:endParaRPr lang="ru-RU"/>
        </a:p>
      </dgm:t>
    </dgm:pt>
    <dgm:pt modelId="{29ADB483-0806-409A-815A-C364A5445ECE}" type="pres">
      <dgm:prSet presAssocID="{F9C45FB1-7687-49AB-96AE-CF67114B4D93}" presName="vert1" presStyleCnt="0"/>
      <dgm:spPr/>
    </dgm:pt>
  </dgm:ptLst>
  <dgm:cxnLst>
    <dgm:cxn modelId="{519F212D-44D9-4036-9D8E-1CA0C495C83D}" type="presOf" srcId="{BE83E548-1D75-4816-80CF-BA087488A0FC}" destId="{BAE86849-DD7F-4F35-A3C5-892299F96483}" srcOrd="0" destOrd="0" presId="urn:microsoft.com/office/officeart/2008/layout/LinedList"/>
    <dgm:cxn modelId="{5DC270E0-C5F8-47FC-A53C-712BCAF33E70}" srcId="{BE83E548-1D75-4816-80CF-BA087488A0FC}" destId="{F9C45FB1-7687-49AB-96AE-CF67114B4D93}" srcOrd="0" destOrd="0" parTransId="{77488620-8EC0-459B-A42A-B78CB3E00D06}" sibTransId="{D9075CF2-A21C-4EC0-9408-64FC800B9578}"/>
    <dgm:cxn modelId="{964965AE-8AAA-4A20-B860-D7958298853C}" type="presOf" srcId="{F9C45FB1-7687-49AB-96AE-CF67114B4D93}" destId="{CFA091E4-CBB9-4F4D-9061-77B8CE9C7DC8}" srcOrd="0" destOrd="0" presId="urn:microsoft.com/office/officeart/2008/layout/LinedList"/>
    <dgm:cxn modelId="{24067EDE-C0DB-4AA7-823E-6F1C87988B93}" type="presParOf" srcId="{BAE86849-DD7F-4F35-A3C5-892299F96483}" destId="{6303A3D0-3664-489A-82CD-694C3D496FDB}" srcOrd="0" destOrd="0" presId="urn:microsoft.com/office/officeart/2008/layout/LinedList"/>
    <dgm:cxn modelId="{D7AB94F1-49D8-4048-A7A2-240D6767F95D}" type="presParOf" srcId="{BAE86849-DD7F-4F35-A3C5-892299F96483}" destId="{F78A0824-8A30-4C67-8230-2D4A52955DCF}" srcOrd="1" destOrd="0" presId="urn:microsoft.com/office/officeart/2008/layout/LinedList"/>
    <dgm:cxn modelId="{7618229D-4411-47D3-AE36-7D3EF0F589C3}" type="presParOf" srcId="{F78A0824-8A30-4C67-8230-2D4A52955DCF}" destId="{CFA091E4-CBB9-4F4D-9061-77B8CE9C7DC8}" srcOrd="0" destOrd="0" presId="urn:microsoft.com/office/officeart/2008/layout/LinedList"/>
    <dgm:cxn modelId="{19A95F55-38BD-4280-B7B2-2D483D4196EB}" type="presParOf" srcId="{F78A0824-8A30-4C67-8230-2D4A52955DCF}" destId="{29ADB483-0806-409A-815A-C364A5445EC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285BC83-CE96-4B87-A23D-9C5078F2522A}" type="doc">
      <dgm:prSet loTypeId="urn:microsoft.com/office/officeart/2005/8/layout/process4" loCatId="list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C12B4028-3649-4955-9B2E-B9525A0354D6}">
      <dgm:prSet/>
      <dgm:spPr/>
      <dgm:t>
        <a:bodyPr/>
        <a:lstStyle/>
        <a:p>
          <a:pPr algn="ctr" rtl="0"/>
          <a:r>
            <a:rPr lang="ru-RU" b="1" i="1" dirty="0" smtClean="0"/>
            <a:t>ФОРМИРОВАНИЕ ЕДИНЫХ ПОДХОДОВ К ОБУЧЕНИЮ ПО ОБНОВЛЕННЫМ ФГОС</a:t>
          </a:r>
          <a:endParaRPr lang="ru-RU" i="1" dirty="0"/>
        </a:p>
      </dgm:t>
    </dgm:pt>
    <dgm:pt modelId="{F948CF41-C22B-4E02-917C-5F8551BCFAAC}" type="parTrans" cxnId="{855CCB64-79BE-446B-9570-DF78BAAB444A}">
      <dgm:prSet/>
      <dgm:spPr/>
      <dgm:t>
        <a:bodyPr/>
        <a:lstStyle/>
        <a:p>
          <a:endParaRPr lang="ru-RU"/>
        </a:p>
      </dgm:t>
    </dgm:pt>
    <dgm:pt modelId="{86373248-ABCC-4EAB-899B-E2714CBF2DD7}" type="sibTrans" cxnId="{855CCB64-79BE-446B-9570-DF78BAAB444A}">
      <dgm:prSet/>
      <dgm:spPr/>
      <dgm:t>
        <a:bodyPr/>
        <a:lstStyle/>
        <a:p>
          <a:endParaRPr lang="ru-RU"/>
        </a:p>
      </dgm:t>
    </dgm:pt>
    <dgm:pt modelId="{40ED9AED-3860-4DC0-AD36-93293E5AB70D}" type="pres">
      <dgm:prSet presAssocID="{F285BC83-CE96-4B87-A23D-9C5078F2522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94C9BA-DDA1-4C36-9C2E-51EF6E781233}" type="pres">
      <dgm:prSet presAssocID="{C12B4028-3649-4955-9B2E-B9525A0354D6}" presName="boxAndChildren" presStyleCnt="0"/>
      <dgm:spPr/>
    </dgm:pt>
    <dgm:pt modelId="{01889253-F480-4F68-AF86-F755962F34AB}" type="pres">
      <dgm:prSet presAssocID="{C12B4028-3649-4955-9B2E-B9525A0354D6}" presName="parentTextBox" presStyleLbl="node1" presStyleIdx="0" presStyleCnt="1" custLinFactNeighborY="-15789"/>
      <dgm:spPr/>
      <dgm:t>
        <a:bodyPr/>
        <a:lstStyle/>
        <a:p>
          <a:endParaRPr lang="ru-RU"/>
        </a:p>
      </dgm:t>
    </dgm:pt>
  </dgm:ptLst>
  <dgm:cxnLst>
    <dgm:cxn modelId="{855CCB64-79BE-446B-9570-DF78BAAB444A}" srcId="{F285BC83-CE96-4B87-A23D-9C5078F2522A}" destId="{C12B4028-3649-4955-9B2E-B9525A0354D6}" srcOrd="0" destOrd="0" parTransId="{F948CF41-C22B-4E02-917C-5F8551BCFAAC}" sibTransId="{86373248-ABCC-4EAB-899B-E2714CBF2DD7}"/>
    <dgm:cxn modelId="{956C961C-7BF6-4763-BD54-A81D79E0576F}" type="presOf" srcId="{F285BC83-CE96-4B87-A23D-9C5078F2522A}" destId="{40ED9AED-3860-4DC0-AD36-93293E5AB70D}" srcOrd="0" destOrd="0" presId="urn:microsoft.com/office/officeart/2005/8/layout/process4"/>
    <dgm:cxn modelId="{651D23B7-3155-494C-A922-B48C063EC8BF}" type="presOf" srcId="{C12B4028-3649-4955-9B2E-B9525A0354D6}" destId="{01889253-F480-4F68-AF86-F755962F34AB}" srcOrd="0" destOrd="0" presId="urn:microsoft.com/office/officeart/2005/8/layout/process4"/>
    <dgm:cxn modelId="{2921FA3D-8276-4402-8F8E-CB8E15B55997}" type="presParOf" srcId="{40ED9AED-3860-4DC0-AD36-93293E5AB70D}" destId="{8C94C9BA-DDA1-4C36-9C2E-51EF6E781233}" srcOrd="0" destOrd="0" presId="urn:microsoft.com/office/officeart/2005/8/layout/process4"/>
    <dgm:cxn modelId="{402EB3A4-E21F-4758-BAC5-AD544044448E}" type="presParOf" srcId="{8C94C9BA-DDA1-4C36-9C2E-51EF6E781233}" destId="{01889253-F480-4F68-AF86-F755962F34A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75074B-1069-4844-9FE2-640362037305}" type="doc">
      <dgm:prSet loTypeId="urn:microsoft.com/office/officeart/2005/8/layout/hList6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8B09BEC7-88A5-4C39-961A-1DC586C2EEC9}">
      <dgm:prSet/>
      <dgm:spPr/>
      <dgm:t>
        <a:bodyPr/>
        <a:lstStyle/>
        <a:p>
          <a:pPr rtl="0"/>
          <a:r>
            <a:rPr lang="ru-RU" dirty="0" smtClean="0"/>
            <a:t>Федеральный проект «</a:t>
          </a:r>
          <a:r>
            <a:rPr lang="ru-RU" b="1" dirty="0" smtClean="0"/>
            <a:t>Современная школа</a:t>
          </a:r>
          <a:r>
            <a:rPr lang="ru-RU" dirty="0" smtClean="0"/>
            <a:t>» национального проекта «Образование» </a:t>
          </a:r>
          <a:endParaRPr lang="ru-RU" dirty="0"/>
        </a:p>
      </dgm:t>
    </dgm:pt>
    <dgm:pt modelId="{18A28A0A-5FAE-4DCE-A8A1-FEAB5F8E47DC}" type="parTrans" cxnId="{FB81DF1D-E017-4CA5-A388-1A32BF30BA97}">
      <dgm:prSet/>
      <dgm:spPr/>
      <dgm:t>
        <a:bodyPr/>
        <a:lstStyle/>
        <a:p>
          <a:endParaRPr lang="ru-RU"/>
        </a:p>
      </dgm:t>
    </dgm:pt>
    <dgm:pt modelId="{FF8F28EF-501A-4FEF-8226-080C4E0D6427}" type="sibTrans" cxnId="{FB81DF1D-E017-4CA5-A388-1A32BF30BA97}">
      <dgm:prSet/>
      <dgm:spPr/>
      <dgm:t>
        <a:bodyPr/>
        <a:lstStyle/>
        <a:p>
          <a:endParaRPr lang="ru-RU"/>
        </a:p>
      </dgm:t>
    </dgm:pt>
    <dgm:pt modelId="{8CB4F28B-3110-4EC8-A153-539D1647B3E6}">
      <dgm:prSet/>
      <dgm:spPr/>
      <dgm:t>
        <a:bodyPr/>
        <a:lstStyle/>
        <a:p>
          <a:pPr rtl="0"/>
          <a:r>
            <a:rPr lang="ru-RU" u="sng" dirty="0" smtClean="0"/>
            <a:t>Формирование </a:t>
          </a:r>
          <a:r>
            <a:rPr lang="ru-RU" b="1" u="sng" dirty="0" smtClean="0">
              <a:solidFill>
                <a:srgbClr val="FF0000"/>
              </a:solidFill>
            </a:rPr>
            <a:t>единой системы </a:t>
          </a:r>
          <a:r>
            <a:rPr lang="ru-RU" u="sng" dirty="0" smtClean="0"/>
            <a:t>научно-методического </a:t>
          </a:r>
          <a:r>
            <a:rPr lang="ru-RU" b="1" u="sng" dirty="0" smtClean="0">
              <a:solidFill>
                <a:srgbClr val="FF0000"/>
              </a:solidFill>
            </a:rPr>
            <a:t>сопровождения </a:t>
          </a:r>
          <a:r>
            <a:rPr lang="ru-RU" b="1" u="sng" dirty="0" smtClean="0"/>
            <a:t>педагогических работников и управленческих кадров</a:t>
          </a:r>
          <a:r>
            <a:rPr lang="ru-RU" u="sng" dirty="0" smtClean="0"/>
            <a:t>.</a:t>
          </a:r>
          <a:endParaRPr lang="ru-RU" dirty="0"/>
        </a:p>
      </dgm:t>
    </dgm:pt>
    <dgm:pt modelId="{5A12B6BE-287E-4767-9AE9-93C6EAB16EEF}" type="parTrans" cxnId="{785222EF-97B7-49FB-A2E4-275F9E5341E0}">
      <dgm:prSet/>
      <dgm:spPr/>
      <dgm:t>
        <a:bodyPr/>
        <a:lstStyle/>
        <a:p>
          <a:endParaRPr lang="ru-RU"/>
        </a:p>
      </dgm:t>
    </dgm:pt>
    <dgm:pt modelId="{2E539201-75A8-4D40-95C9-3E911CB4B0E4}" type="sibTrans" cxnId="{785222EF-97B7-49FB-A2E4-275F9E5341E0}">
      <dgm:prSet/>
      <dgm:spPr/>
      <dgm:t>
        <a:bodyPr/>
        <a:lstStyle/>
        <a:p>
          <a:endParaRPr lang="ru-RU"/>
        </a:p>
      </dgm:t>
    </dgm:pt>
    <dgm:pt modelId="{E5F22F6A-15FB-4A0E-BD4E-A7B6AE04608B}" type="pres">
      <dgm:prSet presAssocID="{EF75074B-1069-4844-9FE2-64036203730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BE5FBE-4172-4F59-9A4E-DB7B42F9B861}" type="pres">
      <dgm:prSet presAssocID="{8B09BEC7-88A5-4C39-961A-1DC586C2EEC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18CB5C-54E3-4462-8350-347F5E8A6D97}" type="pres">
      <dgm:prSet presAssocID="{FF8F28EF-501A-4FEF-8226-080C4E0D6427}" presName="sibTrans" presStyleCnt="0"/>
      <dgm:spPr/>
    </dgm:pt>
    <dgm:pt modelId="{7B47DFCC-50BC-475C-B3F4-AF24FA919B1C}" type="pres">
      <dgm:prSet presAssocID="{8CB4F28B-3110-4EC8-A153-539D1647B3E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5222EF-97B7-49FB-A2E4-275F9E5341E0}" srcId="{EF75074B-1069-4844-9FE2-640362037305}" destId="{8CB4F28B-3110-4EC8-A153-539D1647B3E6}" srcOrd="1" destOrd="0" parTransId="{5A12B6BE-287E-4767-9AE9-93C6EAB16EEF}" sibTransId="{2E539201-75A8-4D40-95C9-3E911CB4B0E4}"/>
    <dgm:cxn modelId="{FB81DF1D-E017-4CA5-A388-1A32BF30BA97}" srcId="{EF75074B-1069-4844-9FE2-640362037305}" destId="{8B09BEC7-88A5-4C39-961A-1DC586C2EEC9}" srcOrd="0" destOrd="0" parTransId="{18A28A0A-5FAE-4DCE-A8A1-FEAB5F8E47DC}" sibTransId="{FF8F28EF-501A-4FEF-8226-080C4E0D6427}"/>
    <dgm:cxn modelId="{61B66BFE-B618-46E3-9370-C2A0C5286AA5}" type="presOf" srcId="{EF75074B-1069-4844-9FE2-640362037305}" destId="{E5F22F6A-15FB-4A0E-BD4E-A7B6AE04608B}" srcOrd="0" destOrd="0" presId="urn:microsoft.com/office/officeart/2005/8/layout/hList6"/>
    <dgm:cxn modelId="{B31AD41D-0731-42B2-9B52-55E01FB763B7}" type="presOf" srcId="{8CB4F28B-3110-4EC8-A153-539D1647B3E6}" destId="{7B47DFCC-50BC-475C-B3F4-AF24FA919B1C}" srcOrd="0" destOrd="0" presId="urn:microsoft.com/office/officeart/2005/8/layout/hList6"/>
    <dgm:cxn modelId="{4E4AEDED-0726-471A-8B82-4D5CF6453C74}" type="presOf" srcId="{8B09BEC7-88A5-4C39-961A-1DC586C2EEC9}" destId="{B5BE5FBE-4172-4F59-9A4E-DB7B42F9B861}" srcOrd="0" destOrd="0" presId="urn:microsoft.com/office/officeart/2005/8/layout/hList6"/>
    <dgm:cxn modelId="{37022F40-B11D-43A1-BEB9-B87FB6D3551D}" type="presParOf" srcId="{E5F22F6A-15FB-4A0E-BD4E-A7B6AE04608B}" destId="{B5BE5FBE-4172-4F59-9A4E-DB7B42F9B861}" srcOrd="0" destOrd="0" presId="urn:microsoft.com/office/officeart/2005/8/layout/hList6"/>
    <dgm:cxn modelId="{95386511-D2CC-47BF-AAF2-67ED8B298DF6}" type="presParOf" srcId="{E5F22F6A-15FB-4A0E-BD4E-A7B6AE04608B}" destId="{8C18CB5C-54E3-4462-8350-347F5E8A6D97}" srcOrd="1" destOrd="0" presId="urn:microsoft.com/office/officeart/2005/8/layout/hList6"/>
    <dgm:cxn modelId="{51733802-2041-4470-A76E-33D360141A36}" type="presParOf" srcId="{E5F22F6A-15FB-4A0E-BD4E-A7B6AE04608B}" destId="{7B47DFCC-50BC-475C-B3F4-AF24FA919B1C}" srcOrd="2" destOrd="0" presId="urn:microsoft.com/office/officeart/2005/8/layout/hList6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F2EC95-A30A-4B04-9BA6-E3996E57826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A234F92-38AF-4F02-9BF8-69074590EB4C}">
      <dgm:prSet custT="1"/>
      <dgm:spPr/>
      <dgm:t>
        <a:bodyPr/>
        <a:lstStyle/>
        <a:p>
          <a:pPr rtl="0"/>
          <a:r>
            <a:rPr lang="ru-RU" sz="3200" b="1" u="none" dirty="0" smtClean="0">
              <a:solidFill>
                <a:schemeClr val="accent4">
                  <a:lumMod val="50000"/>
                </a:schemeClr>
              </a:solidFill>
            </a:rPr>
            <a:t>Приоритетные направления методической работы в системе образования района</a:t>
          </a:r>
          <a:r>
            <a:rPr lang="ru-RU" sz="3200" u="none" dirty="0" smtClean="0">
              <a:solidFill>
                <a:schemeClr val="accent4">
                  <a:lumMod val="50000"/>
                </a:schemeClr>
              </a:solidFill>
            </a:rPr>
            <a:t/>
          </a:r>
          <a:br>
            <a:rPr lang="ru-RU" sz="3200" u="none" dirty="0" smtClean="0">
              <a:solidFill>
                <a:schemeClr val="accent4">
                  <a:lumMod val="50000"/>
                </a:schemeClr>
              </a:solidFill>
            </a:rPr>
          </a:br>
          <a:endParaRPr lang="ru-RU" sz="3200" u="none" dirty="0">
            <a:solidFill>
              <a:schemeClr val="accent4">
                <a:lumMod val="50000"/>
              </a:schemeClr>
            </a:solidFill>
          </a:endParaRPr>
        </a:p>
      </dgm:t>
    </dgm:pt>
    <dgm:pt modelId="{80F9D90A-6D1E-49B7-AE4A-12CDDC6E60F2}" type="parTrans" cxnId="{721F00E2-BCFF-49E5-975B-ABD88D7930FB}">
      <dgm:prSet/>
      <dgm:spPr/>
      <dgm:t>
        <a:bodyPr/>
        <a:lstStyle/>
        <a:p>
          <a:endParaRPr lang="ru-RU" sz="2800"/>
        </a:p>
      </dgm:t>
    </dgm:pt>
    <dgm:pt modelId="{D79ADE74-9F65-48D1-A10B-D0174DFF1F8F}" type="sibTrans" cxnId="{721F00E2-BCFF-49E5-975B-ABD88D7930FB}">
      <dgm:prSet/>
      <dgm:spPr/>
      <dgm:t>
        <a:bodyPr/>
        <a:lstStyle/>
        <a:p>
          <a:endParaRPr lang="ru-RU" sz="2800"/>
        </a:p>
      </dgm:t>
    </dgm:pt>
    <dgm:pt modelId="{1B9C64DE-E467-4170-9876-28635C283910}" type="pres">
      <dgm:prSet presAssocID="{5CF2EC95-A30A-4B04-9BA6-E3996E57826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675DADA-D16D-49DC-B8CF-9477F391857E}" type="pres">
      <dgm:prSet presAssocID="{0A234F92-38AF-4F02-9BF8-69074590EB4C}" presName="thickLine" presStyleLbl="alignNode1" presStyleIdx="0" presStyleCnt="1"/>
      <dgm:spPr/>
    </dgm:pt>
    <dgm:pt modelId="{DAD06BC1-17F7-47CF-B2F7-2196DDA404E9}" type="pres">
      <dgm:prSet presAssocID="{0A234F92-38AF-4F02-9BF8-69074590EB4C}" presName="horz1" presStyleCnt="0"/>
      <dgm:spPr/>
    </dgm:pt>
    <dgm:pt modelId="{92B6526F-4FDB-4179-AA22-D6E5D15F6ACB}" type="pres">
      <dgm:prSet presAssocID="{0A234F92-38AF-4F02-9BF8-69074590EB4C}" presName="tx1" presStyleLbl="revTx" presStyleIdx="0" presStyleCnt="1"/>
      <dgm:spPr/>
      <dgm:t>
        <a:bodyPr/>
        <a:lstStyle/>
        <a:p>
          <a:endParaRPr lang="ru-RU"/>
        </a:p>
      </dgm:t>
    </dgm:pt>
    <dgm:pt modelId="{DA8726AE-66D0-4979-8814-B4DD10F0F9D7}" type="pres">
      <dgm:prSet presAssocID="{0A234F92-38AF-4F02-9BF8-69074590EB4C}" presName="vert1" presStyleCnt="0"/>
      <dgm:spPr/>
    </dgm:pt>
  </dgm:ptLst>
  <dgm:cxnLst>
    <dgm:cxn modelId="{668135B1-CABE-44F0-897B-BC70ACBFC818}" type="presOf" srcId="{0A234F92-38AF-4F02-9BF8-69074590EB4C}" destId="{92B6526F-4FDB-4179-AA22-D6E5D15F6ACB}" srcOrd="0" destOrd="0" presId="urn:microsoft.com/office/officeart/2008/layout/LinedList"/>
    <dgm:cxn modelId="{721F00E2-BCFF-49E5-975B-ABD88D7930FB}" srcId="{5CF2EC95-A30A-4B04-9BA6-E3996E578262}" destId="{0A234F92-38AF-4F02-9BF8-69074590EB4C}" srcOrd="0" destOrd="0" parTransId="{80F9D90A-6D1E-49B7-AE4A-12CDDC6E60F2}" sibTransId="{D79ADE74-9F65-48D1-A10B-D0174DFF1F8F}"/>
    <dgm:cxn modelId="{FE4719A1-E90B-463A-8DE6-440119455BA4}" type="presOf" srcId="{5CF2EC95-A30A-4B04-9BA6-E3996E578262}" destId="{1B9C64DE-E467-4170-9876-28635C283910}" srcOrd="0" destOrd="0" presId="urn:microsoft.com/office/officeart/2008/layout/LinedList"/>
    <dgm:cxn modelId="{EC5CCD7C-1740-4C23-83CD-6CC296DC8A48}" type="presParOf" srcId="{1B9C64DE-E467-4170-9876-28635C283910}" destId="{4675DADA-D16D-49DC-B8CF-9477F391857E}" srcOrd="0" destOrd="0" presId="urn:microsoft.com/office/officeart/2008/layout/LinedList"/>
    <dgm:cxn modelId="{1AD6047F-5D4E-449C-9AF9-B0DFB64635B7}" type="presParOf" srcId="{1B9C64DE-E467-4170-9876-28635C283910}" destId="{DAD06BC1-17F7-47CF-B2F7-2196DDA404E9}" srcOrd="1" destOrd="0" presId="urn:microsoft.com/office/officeart/2008/layout/LinedList"/>
    <dgm:cxn modelId="{46A82A66-DD58-4A69-BB45-3378428D5B56}" type="presParOf" srcId="{DAD06BC1-17F7-47CF-B2F7-2196DDA404E9}" destId="{92B6526F-4FDB-4179-AA22-D6E5D15F6ACB}" srcOrd="0" destOrd="0" presId="urn:microsoft.com/office/officeart/2008/layout/LinedList"/>
    <dgm:cxn modelId="{A4E9AADF-2917-410B-8800-B364E4B8523F}" type="presParOf" srcId="{DAD06BC1-17F7-47CF-B2F7-2196DDA404E9}" destId="{DA8726AE-66D0-4979-8814-B4DD10F0F9D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B66CE4-11FE-481A-8CF0-A13DBBC6B606}" type="doc">
      <dgm:prSet loTypeId="urn:microsoft.com/office/officeart/2005/8/layout/hList6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ru-RU"/>
        </a:p>
      </dgm:t>
    </dgm:pt>
    <dgm:pt modelId="{A4A0D95C-1369-4891-BDF7-7BE29C79C362}">
      <dgm:prSet/>
      <dgm:spPr/>
      <dgm:t>
        <a:bodyPr/>
        <a:lstStyle/>
        <a:p>
          <a:pPr rtl="0"/>
          <a:r>
            <a:rPr lang="ru-RU" b="1" dirty="0" smtClean="0"/>
            <a:t>Создание условий для профессионального роста всех категорий работников образования</a:t>
          </a:r>
          <a:endParaRPr lang="ru-RU" dirty="0"/>
        </a:p>
      </dgm:t>
    </dgm:pt>
    <dgm:pt modelId="{FE28DDCE-3946-43DD-AEE3-B73176A8801F}" type="parTrans" cxnId="{B2670C98-DF14-4F39-8348-E9EED89BB8B8}">
      <dgm:prSet/>
      <dgm:spPr/>
      <dgm:t>
        <a:bodyPr/>
        <a:lstStyle/>
        <a:p>
          <a:endParaRPr lang="ru-RU"/>
        </a:p>
      </dgm:t>
    </dgm:pt>
    <dgm:pt modelId="{4885318A-B457-4935-949C-4A7168E90AAC}" type="sibTrans" cxnId="{B2670C98-DF14-4F39-8348-E9EED89BB8B8}">
      <dgm:prSet/>
      <dgm:spPr/>
      <dgm:t>
        <a:bodyPr/>
        <a:lstStyle/>
        <a:p>
          <a:endParaRPr lang="ru-RU"/>
        </a:p>
      </dgm:t>
    </dgm:pt>
    <dgm:pt modelId="{058FB003-B736-4FD1-9E7D-AFCB66C0A2CF}">
      <dgm:prSet/>
      <dgm:spPr/>
      <dgm:t>
        <a:bodyPr/>
        <a:lstStyle/>
        <a:p>
          <a:pPr rtl="0"/>
          <a:r>
            <a:rPr lang="ru-RU" b="1" dirty="0" smtClean="0"/>
            <a:t>Формирование субъектной позиции педагогов в построении собственной траектории непрерывного профессионального развития</a:t>
          </a:r>
          <a:endParaRPr lang="ru-RU" dirty="0"/>
        </a:p>
      </dgm:t>
    </dgm:pt>
    <dgm:pt modelId="{51CAA044-4D1A-444D-8C2F-9C93CF21AD2C}" type="parTrans" cxnId="{DFF50199-1E86-48BC-AC52-38ED095343A3}">
      <dgm:prSet/>
      <dgm:spPr/>
      <dgm:t>
        <a:bodyPr/>
        <a:lstStyle/>
        <a:p>
          <a:endParaRPr lang="ru-RU"/>
        </a:p>
      </dgm:t>
    </dgm:pt>
    <dgm:pt modelId="{14A75D1E-ED02-48CB-8DB2-9D4935587693}" type="sibTrans" cxnId="{DFF50199-1E86-48BC-AC52-38ED095343A3}">
      <dgm:prSet/>
      <dgm:spPr/>
      <dgm:t>
        <a:bodyPr/>
        <a:lstStyle/>
        <a:p>
          <a:endParaRPr lang="ru-RU"/>
        </a:p>
      </dgm:t>
    </dgm:pt>
    <dgm:pt modelId="{E8B9A2FA-56EE-4FF9-BE7E-9F3F61F93DA2}">
      <dgm:prSet/>
      <dgm:spPr/>
      <dgm:t>
        <a:bodyPr/>
        <a:lstStyle/>
        <a:p>
          <a:pPr rtl="0"/>
          <a:r>
            <a:rPr lang="ru-RU" b="1" smtClean="0"/>
            <a:t>Обеспечение непрерывного «опережающего» развития кадрового ресурса муниципальной системы образования</a:t>
          </a:r>
          <a:endParaRPr lang="ru-RU"/>
        </a:p>
      </dgm:t>
    </dgm:pt>
    <dgm:pt modelId="{92B88075-9FE9-41DA-B583-59DA3CE8C25F}" type="parTrans" cxnId="{276B4DF9-923B-44E6-9819-32AE0CB22B12}">
      <dgm:prSet/>
      <dgm:spPr/>
      <dgm:t>
        <a:bodyPr/>
        <a:lstStyle/>
        <a:p>
          <a:endParaRPr lang="ru-RU"/>
        </a:p>
      </dgm:t>
    </dgm:pt>
    <dgm:pt modelId="{0E0E97B1-43E1-4A83-8616-FB7231D711E6}" type="sibTrans" cxnId="{276B4DF9-923B-44E6-9819-32AE0CB22B12}">
      <dgm:prSet/>
      <dgm:spPr/>
      <dgm:t>
        <a:bodyPr/>
        <a:lstStyle/>
        <a:p>
          <a:endParaRPr lang="ru-RU"/>
        </a:p>
      </dgm:t>
    </dgm:pt>
    <dgm:pt modelId="{7302970A-D029-40AF-A28A-4C52CEBB95E5}" type="pres">
      <dgm:prSet presAssocID="{D6B66CE4-11FE-481A-8CF0-A13DBBC6B6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46DE03-2ADB-4CA5-AA76-6A7D080FB628}" type="pres">
      <dgm:prSet presAssocID="{A4A0D95C-1369-4891-BDF7-7BE29C79C36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D3DF9-627A-4784-9794-7F50E1469398}" type="pres">
      <dgm:prSet presAssocID="{4885318A-B457-4935-949C-4A7168E90AAC}" presName="sibTrans" presStyleCnt="0"/>
      <dgm:spPr/>
    </dgm:pt>
    <dgm:pt modelId="{B60F314D-541B-4B0A-B482-B8E1444E72CB}" type="pres">
      <dgm:prSet presAssocID="{058FB003-B736-4FD1-9E7D-AFCB66C0A2C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EA8387-627C-4146-9067-4AE87F1C56E1}" type="pres">
      <dgm:prSet presAssocID="{14A75D1E-ED02-48CB-8DB2-9D4935587693}" presName="sibTrans" presStyleCnt="0"/>
      <dgm:spPr/>
    </dgm:pt>
    <dgm:pt modelId="{D62363F2-DA2D-409C-80D8-E9037BF2C3D6}" type="pres">
      <dgm:prSet presAssocID="{E8B9A2FA-56EE-4FF9-BE7E-9F3F61F93DA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C321D7-63CC-4758-9703-EE0D7866B6EE}" type="presOf" srcId="{E8B9A2FA-56EE-4FF9-BE7E-9F3F61F93DA2}" destId="{D62363F2-DA2D-409C-80D8-E9037BF2C3D6}" srcOrd="0" destOrd="0" presId="urn:microsoft.com/office/officeart/2005/8/layout/hList6"/>
    <dgm:cxn modelId="{DFF50199-1E86-48BC-AC52-38ED095343A3}" srcId="{D6B66CE4-11FE-481A-8CF0-A13DBBC6B606}" destId="{058FB003-B736-4FD1-9E7D-AFCB66C0A2CF}" srcOrd="1" destOrd="0" parTransId="{51CAA044-4D1A-444D-8C2F-9C93CF21AD2C}" sibTransId="{14A75D1E-ED02-48CB-8DB2-9D4935587693}"/>
    <dgm:cxn modelId="{C9F0C037-F2B8-4C06-ACA8-07D55311CB18}" type="presOf" srcId="{058FB003-B736-4FD1-9E7D-AFCB66C0A2CF}" destId="{B60F314D-541B-4B0A-B482-B8E1444E72CB}" srcOrd="0" destOrd="0" presId="urn:microsoft.com/office/officeart/2005/8/layout/hList6"/>
    <dgm:cxn modelId="{276B4DF9-923B-44E6-9819-32AE0CB22B12}" srcId="{D6B66CE4-11FE-481A-8CF0-A13DBBC6B606}" destId="{E8B9A2FA-56EE-4FF9-BE7E-9F3F61F93DA2}" srcOrd="2" destOrd="0" parTransId="{92B88075-9FE9-41DA-B583-59DA3CE8C25F}" sibTransId="{0E0E97B1-43E1-4A83-8616-FB7231D711E6}"/>
    <dgm:cxn modelId="{2590C7EE-CBAF-47D7-A034-F27F56FFDD3A}" type="presOf" srcId="{D6B66CE4-11FE-481A-8CF0-A13DBBC6B606}" destId="{7302970A-D029-40AF-A28A-4C52CEBB95E5}" srcOrd="0" destOrd="0" presId="urn:microsoft.com/office/officeart/2005/8/layout/hList6"/>
    <dgm:cxn modelId="{F49DD0CA-0950-4FDD-9ABA-3559E159D018}" type="presOf" srcId="{A4A0D95C-1369-4891-BDF7-7BE29C79C362}" destId="{6646DE03-2ADB-4CA5-AA76-6A7D080FB628}" srcOrd="0" destOrd="0" presId="urn:microsoft.com/office/officeart/2005/8/layout/hList6"/>
    <dgm:cxn modelId="{B2670C98-DF14-4F39-8348-E9EED89BB8B8}" srcId="{D6B66CE4-11FE-481A-8CF0-A13DBBC6B606}" destId="{A4A0D95C-1369-4891-BDF7-7BE29C79C362}" srcOrd="0" destOrd="0" parTransId="{FE28DDCE-3946-43DD-AEE3-B73176A8801F}" sibTransId="{4885318A-B457-4935-949C-4A7168E90AAC}"/>
    <dgm:cxn modelId="{049E3B45-2825-4324-AC6C-EED4F06C6698}" type="presParOf" srcId="{7302970A-D029-40AF-A28A-4C52CEBB95E5}" destId="{6646DE03-2ADB-4CA5-AA76-6A7D080FB628}" srcOrd="0" destOrd="0" presId="urn:microsoft.com/office/officeart/2005/8/layout/hList6"/>
    <dgm:cxn modelId="{059AE6EE-D72B-4E7B-9555-1B5A9118C6B0}" type="presParOf" srcId="{7302970A-D029-40AF-A28A-4C52CEBB95E5}" destId="{A53D3DF9-627A-4784-9794-7F50E1469398}" srcOrd="1" destOrd="0" presId="urn:microsoft.com/office/officeart/2005/8/layout/hList6"/>
    <dgm:cxn modelId="{8579A6AE-1E8E-442A-A5D2-92D1AA3B285F}" type="presParOf" srcId="{7302970A-D029-40AF-A28A-4C52CEBB95E5}" destId="{B60F314D-541B-4B0A-B482-B8E1444E72CB}" srcOrd="2" destOrd="0" presId="urn:microsoft.com/office/officeart/2005/8/layout/hList6"/>
    <dgm:cxn modelId="{F2D3ACBF-11EB-44E5-91C3-F61C473709A4}" type="presParOf" srcId="{7302970A-D029-40AF-A28A-4C52CEBB95E5}" destId="{EDEA8387-627C-4146-9067-4AE87F1C56E1}" srcOrd="3" destOrd="0" presId="urn:microsoft.com/office/officeart/2005/8/layout/hList6"/>
    <dgm:cxn modelId="{8447AA8B-8BD9-4F77-ACF7-C21B7D5F60A4}" type="presParOf" srcId="{7302970A-D029-40AF-A28A-4C52CEBB95E5}" destId="{D62363F2-DA2D-409C-80D8-E9037BF2C3D6}" srcOrd="4" destOrd="0" presId="urn:microsoft.com/office/officeart/2005/8/layout/hList6"/>
  </dgm:cxnLst>
  <dgm:bg>
    <a:solidFill>
      <a:schemeClr val="accent5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42C414-6893-428C-A439-9A8BC744EF4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EDB4C6-E9E9-4F46-A964-2C68AD32CEAB}">
      <dgm:prSet custT="1"/>
      <dgm:spPr/>
      <dgm:t>
        <a:bodyPr/>
        <a:lstStyle/>
        <a:p>
          <a:pPr rtl="0"/>
          <a:r>
            <a:rPr lang="ru-RU" sz="3200" b="1" dirty="0" smtClean="0">
              <a:solidFill>
                <a:schemeClr val="accent4">
                  <a:lumMod val="50000"/>
                </a:schemeClr>
              </a:solidFill>
            </a:rPr>
            <a:t>Критерии эффективности функционирования модели методической работы в образовательной системе</a:t>
          </a:r>
          <a:r>
            <a:rPr lang="ru-RU" sz="3200" dirty="0" smtClean="0">
              <a:solidFill>
                <a:schemeClr val="accent4">
                  <a:lumMod val="50000"/>
                </a:schemeClr>
              </a:solidFill>
            </a:rPr>
            <a:t/>
          </a:r>
          <a:br>
            <a:rPr lang="ru-RU" sz="3200" dirty="0" smtClean="0">
              <a:solidFill>
                <a:schemeClr val="accent4">
                  <a:lumMod val="50000"/>
                </a:schemeClr>
              </a:solidFill>
            </a:rPr>
          </a:br>
          <a:endParaRPr lang="ru-RU" sz="3200" dirty="0" smtClean="0">
            <a:solidFill>
              <a:schemeClr val="accent4">
                <a:lumMod val="50000"/>
              </a:schemeClr>
            </a:solidFill>
          </a:endParaRPr>
        </a:p>
        <a:p>
          <a:pPr rtl="0"/>
          <a:endParaRPr lang="ru-RU" sz="3200" dirty="0">
            <a:solidFill>
              <a:schemeClr val="accent4">
                <a:lumMod val="50000"/>
              </a:schemeClr>
            </a:solidFill>
          </a:endParaRPr>
        </a:p>
      </dgm:t>
    </dgm:pt>
    <dgm:pt modelId="{38CFE5C2-11F4-49A2-806D-BF04D81ADA1E}" type="parTrans" cxnId="{D4523CD5-4BC5-45B0-9B76-51CE5A7438A0}">
      <dgm:prSet/>
      <dgm:spPr/>
      <dgm:t>
        <a:bodyPr/>
        <a:lstStyle/>
        <a:p>
          <a:endParaRPr lang="ru-RU" sz="2800">
            <a:solidFill>
              <a:schemeClr val="accent4">
                <a:lumMod val="50000"/>
              </a:schemeClr>
            </a:solidFill>
          </a:endParaRPr>
        </a:p>
      </dgm:t>
    </dgm:pt>
    <dgm:pt modelId="{2F1B50DE-727F-474E-A053-440A6DE78DAA}" type="sibTrans" cxnId="{D4523CD5-4BC5-45B0-9B76-51CE5A7438A0}">
      <dgm:prSet/>
      <dgm:spPr/>
      <dgm:t>
        <a:bodyPr/>
        <a:lstStyle/>
        <a:p>
          <a:endParaRPr lang="ru-RU" sz="2800">
            <a:solidFill>
              <a:schemeClr val="accent4">
                <a:lumMod val="50000"/>
              </a:schemeClr>
            </a:solidFill>
          </a:endParaRPr>
        </a:p>
      </dgm:t>
    </dgm:pt>
    <dgm:pt modelId="{6891E9F1-8C25-442C-ABA0-2714E540D90A}" type="pres">
      <dgm:prSet presAssocID="{0442C414-6893-428C-A439-9A8BC744EF4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38F1A5F-AB2C-4431-8A93-5D03841D41DB}" type="pres">
      <dgm:prSet presAssocID="{0FEDB4C6-E9E9-4F46-A964-2C68AD32CEAB}" presName="thickLine" presStyleLbl="alignNode1" presStyleIdx="0" presStyleCnt="1"/>
      <dgm:spPr/>
    </dgm:pt>
    <dgm:pt modelId="{2A5B4A3F-B1F4-40E3-A2C9-E3AAA038FCC3}" type="pres">
      <dgm:prSet presAssocID="{0FEDB4C6-E9E9-4F46-A964-2C68AD32CEAB}" presName="horz1" presStyleCnt="0"/>
      <dgm:spPr/>
    </dgm:pt>
    <dgm:pt modelId="{9301585A-F5C9-4453-B6C8-0506A5B8DF22}" type="pres">
      <dgm:prSet presAssocID="{0FEDB4C6-E9E9-4F46-A964-2C68AD32CEAB}" presName="tx1" presStyleLbl="revTx" presStyleIdx="0" presStyleCnt="1"/>
      <dgm:spPr/>
      <dgm:t>
        <a:bodyPr/>
        <a:lstStyle/>
        <a:p>
          <a:endParaRPr lang="ru-RU"/>
        </a:p>
      </dgm:t>
    </dgm:pt>
    <dgm:pt modelId="{880DBDF1-76C1-4E67-AB59-F629BE0F2C09}" type="pres">
      <dgm:prSet presAssocID="{0FEDB4C6-E9E9-4F46-A964-2C68AD32CEAB}" presName="vert1" presStyleCnt="0"/>
      <dgm:spPr/>
    </dgm:pt>
  </dgm:ptLst>
  <dgm:cxnLst>
    <dgm:cxn modelId="{B275B258-55EF-4C86-9ED1-3C25B82E1D45}" type="presOf" srcId="{0442C414-6893-428C-A439-9A8BC744EF4A}" destId="{6891E9F1-8C25-442C-ABA0-2714E540D90A}" srcOrd="0" destOrd="0" presId="urn:microsoft.com/office/officeart/2008/layout/LinedList"/>
    <dgm:cxn modelId="{D4523CD5-4BC5-45B0-9B76-51CE5A7438A0}" srcId="{0442C414-6893-428C-A439-9A8BC744EF4A}" destId="{0FEDB4C6-E9E9-4F46-A964-2C68AD32CEAB}" srcOrd="0" destOrd="0" parTransId="{38CFE5C2-11F4-49A2-806D-BF04D81ADA1E}" sibTransId="{2F1B50DE-727F-474E-A053-440A6DE78DAA}"/>
    <dgm:cxn modelId="{86E15BCB-B44A-421F-BD6E-3A664D465047}" type="presOf" srcId="{0FEDB4C6-E9E9-4F46-A964-2C68AD32CEAB}" destId="{9301585A-F5C9-4453-B6C8-0506A5B8DF22}" srcOrd="0" destOrd="0" presId="urn:microsoft.com/office/officeart/2008/layout/LinedList"/>
    <dgm:cxn modelId="{3FFBF942-AC0A-4068-AF73-C30462AAAE4D}" type="presParOf" srcId="{6891E9F1-8C25-442C-ABA0-2714E540D90A}" destId="{338F1A5F-AB2C-4431-8A93-5D03841D41DB}" srcOrd="0" destOrd="0" presId="urn:microsoft.com/office/officeart/2008/layout/LinedList"/>
    <dgm:cxn modelId="{477F0A57-0E70-4B76-87B5-31234DF702F3}" type="presParOf" srcId="{6891E9F1-8C25-442C-ABA0-2714E540D90A}" destId="{2A5B4A3F-B1F4-40E3-A2C9-E3AAA038FCC3}" srcOrd="1" destOrd="0" presId="urn:microsoft.com/office/officeart/2008/layout/LinedList"/>
    <dgm:cxn modelId="{B797B1E8-CC1D-4ACB-8617-9E87B4801E2B}" type="presParOf" srcId="{2A5B4A3F-B1F4-40E3-A2C9-E3AAA038FCC3}" destId="{9301585A-F5C9-4453-B6C8-0506A5B8DF22}" srcOrd="0" destOrd="0" presId="urn:microsoft.com/office/officeart/2008/layout/LinedList"/>
    <dgm:cxn modelId="{DEA43D55-BC25-4E98-997E-C0D29D66537E}" type="presParOf" srcId="{2A5B4A3F-B1F4-40E3-A2C9-E3AAA038FCC3}" destId="{880DBDF1-76C1-4E67-AB59-F629BE0F2C0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7FD9DD9-3CF2-4AE6-8F6F-C03B1A25BD0E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6A57C973-E162-42E6-A1DB-5B828979B7C6}">
      <dgm:prSet custT="1"/>
      <dgm:spPr/>
      <dgm:t>
        <a:bodyPr/>
        <a:lstStyle/>
        <a:p>
          <a:pPr rtl="0"/>
          <a:r>
            <a:rPr lang="ru-RU" sz="2000" b="1" dirty="0" smtClean="0"/>
            <a:t>Системность методической работы</a:t>
          </a:r>
          <a:endParaRPr lang="ru-RU" sz="2000" b="1" dirty="0"/>
        </a:p>
      </dgm:t>
    </dgm:pt>
    <dgm:pt modelId="{643E4B3E-4349-43C6-8886-FBBE5A585015}" type="parTrans" cxnId="{F8ACCCA6-304E-4120-B134-8A349D15FB5F}">
      <dgm:prSet/>
      <dgm:spPr/>
      <dgm:t>
        <a:bodyPr/>
        <a:lstStyle/>
        <a:p>
          <a:endParaRPr lang="ru-RU" sz="2400"/>
        </a:p>
      </dgm:t>
    </dgm:pt>
    <dgm:pt modelId="{6B594D46-1F25-4E00-8E98-C8799BA597F0}" type="sibTrans" cxnId="{F8ACCCA6-304E-4120-B134-8A349D15FB5F}">
      <dgm:prSet/>
      <dgm:spPr/>
      <dgm:t>
        <a:bodyPr/>
        <a:lstStyle/>
        <a:p>
          <a:endParaRPr lang="ru-RU" sz="2400"/>
        </a:p>
      </dgm:t>
    </dgm:pt>
    <dgm:pt modelId="{9F5BC529-9AD2-4BF5-A605-206A6B05DA71}">
      <dgm:prSet custT="1"/>
      <dgm:spPr/>
      <dgm:t>
        <a:bodyPr/>
        <a:lstStyle/>
        <a:p>
          <a:pPr rtl="0"/>
          <a:r>
            <a:rPr lang="ru-RU" sz="2000" b="1" dirty="0" smtClean="0"/>
            <a:t>Поддержка обновления профессиональных компетенций педагогических и руководящих работников; </a:t>
          </a:r>
          <a:endParaRPr lang="ru-RU" sz="2000" b="1" dirty="0"/>
        </a:p>
      </dgm:t>
    </dgm:pt>
    <dgm:pt modelId="{14B91528-1FBA-47DC-8119-D8A5086BF5E9}" type="parTrans" cxnId="{88B622F8-6801-4603-A7B9-4BD424B063C1}">
      <dgm:prSet/>
      <dgm:spPr/>
      <dgm:t>
        <a:bodyPr/>
        <a:lstStyle/>
        <a:p>
          <a:endParaRPr lang="ru-RU" sz="2400"/>
        </a:p>
      </dgm:t>
    </dgm:pt>
    <dgm:pt modelId="{6263C05C-AC24-406C-91E6-1B57173642B0}" type="sibTrans" cxnId="{88B622F8-6801-4603-A7B9-4BD424B063C1}">
      <dgm:prSet/>
      <dgm:spPr/>
      <dgm:t>
        <a:bodyPr/>
        <a:lstStyle/>
        <a:p>
          <a:endParaRPr lang="ru-RU" sz="2400"/>
        </a:p>
      </dgm:t>
    </dgm:pt>
    <dgm:pt modelId="{3BBC5CCF-BC11-4471-A8EC-F9863CC38F5A}">
      <dgm:prSet custT="1"/>
      <dgm:spPr/>
      <dgm:t>
        <a:bodyPr/>
        <a:lstStyle/>
        <a:p>
          <a:pPr rtl="0"/>
          <a:r>
            <a:rPr lang="ru-RU" sz="2000" b="1" dirty="0" smtClean="0"/>
            <a:t>Результативность методической работы.</a:t>
          </a:r>
          <a:endParaRPr lang="ru-RU" sz="2000" b="1" dirty="0"/>
        </a:p>
      </dgm:t>
    </dgm:pt>
    <dgm:pt modelId="{FC192737-D8B6-4FF8-A0C9-2CFC16F6E078}" type="parTrans" cxnId="{E37A69BD-B39D-45E9-B590-797A6B791477}">
      <dgm:prSet/>
      <dgm:spPr/>
      <dgm:t>
        <a:bodyPr/>
        <a:lstStyle/>
        <a:p>
          <a:endParaRPr lang="ru-RU" sz="2400"/>
        </a:p>
      </dgm:t>
    </dgm:pt>
    <dgm:pt modelId="{203FB2B9-1C86-4D75-9547-06AA34403996}" type="sibTrans" cxnId="{E37A69BD-B39D-45E9-B590-797A6B791477}">
      <dgm:prSet/>
      <dgm:spPr/>
      <dgm:t>
        <a:bodyPr/>
        <a:lstStyle/>
        <a:p>
          <a:endParaRPr lang="ru-RU" sz="2400"/>
        </a:p>
      </dgm:t>
    </dgm:pt>
    <dgm:pt modelId="{8A0CE7D0-2D85-4531-B44C-9DD955DDEDB5}" type="pres">
      <dgm:prSet presAssocID="{77FD9DD9-3CF2-4AE6-8F6F-C03B1A25BD0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F3CF67-A64B-4C8E-A111-38FBDE510419}" type="pres">
      <dgm:prSet presAssocID="{77FD9DD9-3CF2-4AE6-8F6F-C03B1A25BD0E}" presName="arrow" presStyleLbl="bgShp" presStyleIdx="0" presStyleCnt="1" custScaleX="115655"/>
      <dgm:spPr/>
    </dgm:pt>
    <dgm:pt modelId="{4BDAF6E7-37F4-45F2-9B8D-7EDD4805AAEA}" type="pres">
      <dgm:prSet presAssocID="{77FD9DD9-3CF2-4AE6-8F6F-C03B1A25BD0E}" presName="linearProcess" presStyleCnt="0"/>
      <dgm:spPr/>
    </dgm:pt>
    <dgm:pt modelId="{85203EA5-A4C2-4FBC-96DD-5424F5A4A134}" type="pres">
      <dgm:prSet presAssocID="{6A57C973-E162-42E6-A1DB-5B828979B7C6}" presName="textNode" presStyleLbl="node1" presStyleIdx="0" presStyleCnt="3" custScaleX="93552" custScaleY="11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BD670-BAD5-486F-B26E-39BED4155964}" type="pres">
      <dgm:prSet presAssocID="{6B594D46-1F25-4E00-8E98-C8799BA597F0}" presName="sibTrans" presStyleCnt="0"/>
      <dgm:spPr/>
    </dgm:pt>
    <dgm:pt modelId="{8061B3D8-FF66-4263-91BC-D5B2320C256E}" type="pres">
      <dgm:prSet presAssocID="{9F5BC529-9AD2-4BF5-A605-206A6B05DA71}" presName="textNode" presStyleLbl="node1" presStyleIdx="1" presStyleCnt="3" custScaleX="112927" custScaleY="111226" custLinFactNeighborX="-59178" custLinFactNeighborY="6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471B57-1D41-483E-8F62-8BD80A7A3579}" type="pres">
      <dgm:prSet presAssocID="{6263C05C-AC24-406C-91E6-1B57173642B0}" presName="sibTrans" presStyleCnt="0"/>
      <dgm:spPr/>
    </dgm:pt>
    <dgm:pt modelId="{5DDB8AB2-873D-4DD8-A001-AF35004BA9C4}" type="pres">
      <dgm:prSet presAssocID="{3BBC5CCF-BC11-4471-A8EC-F9863CC38F5A}" presName="textNode" presStyleLbl="node1" presStyleIdx="2" presStyleCnt="3" custScaleX="108325" custScaleY="122500" custLinFactX="-4915" custLinFactNeighborX="-100000" custLinFactNeighborY="-4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7A69BD-B39D-45E9-B590-797A6B791477}" srcId="{77FD9DD9-3CF2-4AE6-8F6F-C03B1A25BD0E}" destId="{3BBC5CCF-BC11-4471-A8EC-F9863CC38F5A}" srcOrd="2" destOrd="0" parTransId="{FC192737-D8B6-4FF8-A0C9-2CFC16F6E078}" sibTransId="{203FB2B9-1C86-4D75-9547-06AA34403996}"/>
    <dgm:cxn modelId="{6C65A578-C290-43D7-9678-E14DEE285F03}" type="presOf" srcId="{9F5BC529-9AD2-4BF5-A605-206A6B05DA71}" destId="{8061B3D8-FF66-4263-91BC-D5B2320C256E}" srcOrd="0" destOrd="0" presId="urn:microsoft.com/office/officeart/2005/8/layout/hProcess9"/>
    <dgm:cxn modelId="{88B622F8-6801-4603-A7B9-4BD424B063C1}" srcId="{77FD9DD9-3CF2-4AE6-8F6F-C03B1A25BD0E}" destId="{9F5BC529-9AD2-4BF5-A605-206A6B05DA71}" srcOrd="1" destOrd="0" parTransId="{14B91528-1FBA-47DC-8119-D8A5086BF5E9}" sibTransId="{6263C05C-AC24-406C-91E6-1B57173642B0}"/>
    <dgm:cxn modelId="{81A0D3CC-53C4-4346-8E10-44F02338B2E7}" type="presOf" srcId="{77FD9DD9-3CF2-4AE6-8F6F-C03B1A25BD0E}" destId="{8A0CE7D0-2D85-4531-B44C-9DD955DDEDB5}" srcOrd="0" destOrd="0" presId="urn:microsoft.com/office/officeart/2005/8/layout/hProcess9"/>
    <dgm:cxn modelId="{ED1D086A-D503-4AAD-A3B8-B88F799DEE29}" type="presOf" srcId="{6A57C973-E162-42E6-A1DB-5B828979B7C6}" destId="{85203EA5-A4C2-4FBC-96DD-5424F5A4A134}" srcOrd="0" destOrd="0" presId="urn:microsoft.com/office/officeart/2005/8/layout/hProcess9"/>
    <dgm:cxn modelId="{F8ACCCA6-304E-4120-B134-8A349D15FB5F}" srcId="{77FD9DD9-3CF2-4AE6-8F6F-C03B1A25BD0E}" destId="{6A57C973-E162-42E6-A1DB-5B828979B7C6}" srcOrd="0" destOrd="0" parTransId="{643E4B3E-4349-43C6-8886-FBBE5A585015}" sibTransId="{6B594D46-1F25-4E00-8E98-C8799BA597F0}"/>
    <dgm:cxn modelId="{5E45109B-C8AF-4AE0-9C61-C51D2B6F3F30}" type="presOf" srcId="{3BBC5CCF-BC11-4471-A8EC-F9863CC38F5A}" destId="{5DDB8AB2-873D-4DD8-A001-AF35004BA9C4}" srcOrd="0" destOrd="0" presId="urn:microsoft.com/office/officeart/2005/8/layout/hProcess9"/>
    <dgm:cxn modelId="{86C8CBBF-C1D8-4A9A-9F57-10C89D8B7AB3}" type="presParOf" srcId="{8A0CE7D0-2D85-4531-B44C-9DD955DDEDB5}" destId="{1EF3CF67-A64B-4C8E-A111-38FBDE510419}" srcOrd="0" destOrd="0" presId="urn:microsoft.com/office/officeart/2005/8/layout/hProcess9"/>
    <dgm:cxn modelId="{0E50FD0A-D7A9-4024-94B4-A19B1D268408}" type="presParOf" srcId="{8A0CE7D0-2D85-4531-B44C-9DD955DDEDB5}" destId="{4BDAF6E7-37F4-45F2-9B8D-7EDD4805AAEA}" srcOrd="1" destOrd="0" presId="urn:microsoft.com/office/officeart/2005/8/layout/hProcess9"/>
    <dgm:cxn modelId="{639FD66F-5315-4F55-8F79-7E2304F570FF}" type="presParOf" srcId="{4BDAF6E7-37F4-45F2-9B8D-7EDD4805AAEA}" destId="{85203EA5-A4C2-4FBC-96DD-5424F5A4A134}" srcOrd="0" destOrd="0" presId="urn:microsoft.com/office/officeart/2005/8/layout/hProcess9"/>
    <dgm:cxn modelId="{386B8618-A0C3-435D-B466-C255B570FD9D}" type="presParOf" srcId="{4BDAF6E7-37F4-45F2-9B8D-7EDD4805AAEA}" destId="{F6FBD670-BAD5-486F-B26E-39BED4155964}" srcOrd="1" destOrd="0" presId="urn:microsoft.com/office/officeart/2005/8/layout/hProcess9"/>
    <dgm:cxn modelId="{EC2EB1E7-140C-4E54-82FC-B7B0194A5E86}" type="presParOf" srcId="{4BDAF6E7-37F4-45F2-9B8D-7EDD4805AAEA}" destId="{8061B3D8-FF66-4263-91BC-D5B2320C256E}" srcOrd="2" destOrd="0" presId="urn:microsoft.com/office/officeart/2005/8/layout/hProcess9"/>
    <dgm:cxn modelId="{48693216-C1EF-469C-A6C5-96DEB5CD89A9}" type="presParOf" srcId="{4BDAF6E7-37F4-45F2-9B8D-7EDD4805AAEA}" destId="{4A471B57-1D41-483E-8F62-8BD80A7A3579}" srcOrd="3" destOrd="0" presId="urn:microsoft.com/office/officeart/2005/8/layout/hProcess9"/>
    <dgm:cxn modelId="{0A31B2E9-AB1B-4792-8313-D850BAEA5363}" type="presParOf" srcId="{4BDAF6E7-37F4-45F2-9B8D-7EDD4805AAEA}" destId="{5DDB8AB2-873D-4DD8-A001-AF35004BA9C4}" srcOrd="4" destOrd="0" presId="urn:microsoft.com/office/officeart/2005/8/layout/hProcess9"/>
  </dgm:cxnLst>
  <dgm:bg>
    <a:solidFill>
      <a:schemeClr val="accent5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4499356-BA54-42C9-8102-1CAEFCB7899A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5ED66F8-0B40-4F93-965A-494BC288CFFC}">
      <dgm:prSet/>
      <dgm:spPr/>
      <dgm:t>
        <a:bodyPr/>
        <a:lstStyle/>
        <a:p>
          <a:pPr rtl="0"/>
          <a:r>
            <a:rPr lang="ru-RU" dirty="0" smtClean="0"/>
            <a:t>Эффективность профессионального роста при методическом сопровождении и поддержке педагога </a:t>
          </a:r>
          <a:endParaRPr lang="ru-RU" dirty="0"/>
        </a:p>
      </dgm:t>
    </dgm:pt>
    <dgm:pt modelId="{559A1294-A318-414E-9797-DF60A03BAD5F}" type="parTrans" cxnId="{36545754-4EBF-45CB-B28B-F69A2CF5E645}">
      <dgm:prSet/>
      <dgm:spPr/>
      <dgm:t>
        <a:bodyPr/>
        <a:lstStyle/>
        <a:p>
          <a:endParaRPr lang="ru-RU"/>
        </a:p>
      </dgm:t>
    </dgm:pt>
    <dgm:pt modelId="{053A24C9-0792-485C-AB68-15412CCBF6C1}" type="sibTrans" cxnId="{36545754-4EBF-45CB-B28B-F69A2CF5E645}">
      <dgm:prSet/>
      <dgm:spPr/>
      <dgm:t>
        <a:bodyPr/>
        <a:lstStyle/>
        <a:p>
          <a:endParaRPr lang="ru-RU"/>
        </a:p>
      </dgm:t>
    </dgm:pt>
    <dgm:pt modelId="{78D2D092-E2B4-45D0-8B70-C17E45AF2114}" type="pres">
      <dgm:prSet presAssocID="{34499356-BA54-42C9-8102-1CAEFCB7899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1A08D47-A8F3-4406-BCC8-8C7D659438D7}" type="pres">
      <dgm:prSet presAssocID="{45ED66F8-0B40-4F93-965A-494BC288CFFC}" presName="thickLine" presStyleLbl="alignNode1" presStyleIdx="0" presStyleCnt="1"/>
      <dgm:spPr/>
    </dgm:pt>
    <dgm:pt modelId="{314EA525-E53C-40D7-8C50-1DE5FC0C6E92}" type="pres">
      <dgm:prSet presAssocID="{45ED66F8-0B40-4F93-965A-494BC288CFFC}" presName="horz1" presStyleCnt="0"/>
      <dgm:spPr/>
    </dgm:pt>
    <dgm:pt modelId="{B425A525-8D82-4EB6-8CB9-EC7119FAF084}" type="pres">
      <dgm:prSet presAssocID="{45ED66F8-0B40-4F93-965A-494BC288CFFC}" presName="tx1" presStyleLbl="revTx" presStyleIdx="0" presStyleCnt="1"/>
      <dgm:spPr/>
      <dgm:t>
        <a:bodyPr/>
        <a:lstStyle/>
        <a:p>
          <a:endParaRPr lang="ru-RU"/>
        </a:p>
      </dgm:t>
    </dgm:pt>
    <dgm:pt modelId="{3E6F32F9-E529-48D7-B8B8-2F0BC2B2CD29}" type="pres">
      <dgm:prSet presAssocID="{45ED66F8-0B40-4F93-965A-494BC288CFFC}" presName="vert1" presStyleCnt="0"/>
      <dgm:spPr/>
    </dgm:pt>
  </dgm:ptLst>
  <dgm:cxnLst>
    <dgm:cxn modelId="{E45B3794-1F0B-4AA2-A9E0-5B22E496C5A3}" type="presOf" srcId="{45ED66F8-0B40-4F93-965A-494BC288CFFC}" destId="{B425A525-8D82-4EB6-8CB9-EC7119FAF084}" srcOrd="0" destOrd="0" presId="urn:microsoft.com/office/officeart/2008/layout/LinedList"/>
    <dgm:cxn modelId="{EA005628-F132-4894-9F73-D3DEB60578D5}" type="presOf" srcId="{34499356-BA54-42C9-8102-1CAEFCB7899A}" destId="{78D2D092-E2B4-45D0-8B70-C17E45AF2114}" srcOrd="0" destOrd="0" presId="urn:microsoft.com/office/officeart/2008/layout/LinedList"/>
    <dgm:cxn modelId="{36545754-4EBF-45CB-B28B-F69A2CF5E645}" srcId="{34499356-BA54-42C9-8102-1CAEFCB7899A}" destId="{45ED66F8-0B40-4F93-965A-494BC288CFFC}" srcOrd="0" destOrd="0" parTransId="{559A1294-A318-414E-9797-DF60A03BAD5F}" sibTransId="{053A24C9-0792-485C-AB68-15412CCBF6C1}"/>
    <dgm:cxn modelId="{693198BF-A895-44C9-9A5D-E61B30763E4E}" type="presParOf" srcId="{78D2D092-E2B4-45D0-8B70-C17E45AF2114}" destId="{51A08D47-A8F3-4406-BCC8-8C7D659438D7}" srcOrd="0" destOrd="0" presId="urn:microsoft.com/office/officeart/2008/layout/LinedList"/>
    <dgm:cxn modelId="{5362127C-1BE6-43B8-A11A-A16153B8DC1C}" type="presParOf" srcId="{78D2D092-E2B4-45D0-8B70-C17E45AF2114}" destId="{314EA525-E53C-40D7-8C50-1DE5FC0C6E92}" srcOrd="1" destOrd="0" presId="urn:microsoft.com/office/officeart/2008/layout/LinedList"/>
    <dgm:cxn modelId="{CEB9F7A5-5909-494C-B21B-0B0F2B5E2494}" type="presParOf" srcId="{314EA525-E53C-40D7-8C50-1DE5FC0C6E92}" destId="{B425A525-8D82-4EB6-8CB9-EC7119FAF084}" srcOrd="0" destOrd="0" presId="urn:microsoft.com/office/officeart/2008/layout/LinedList"/>
    <dgm:cxn modelId="{0EB0159B-E9EF-4E7A-9BA5-7A29287A1DD6}" type="presParOf" srcId="{314EA525-E53C-40D7-8C50-1DE5FC0C6E92}" destId="{3E6F32F9-E529-48D7-B8B8-2F0BC2B2CD2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6F11927-8F26-47D5-BB2C-B47A73EFE40E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47AC953A-54BF-4F24-ACFD-708CCD55D15D}">
      <dgm:prSet/>
      <dgm:spPr/>
      <dgm:t>
        <a:bodyPr/>
        <a:lstStyle/>
        <a:p>
          <a:pPr rtl="0"/>
          <a:r>
            <a:rPr lang="ru-RU" b="1" dirty="0" smtClean="0"/>
            <a:t>Системность методической работы- совокупность взаимосвязанных процессов</a:t>
          </a:r>
          <a:endParaRPr lang="ru-RU" dirty="0"/>
        </a:p>
      </dgm:t>
    </dgm:pt>
    <dgm:pt modelId="{ADCC4403-7603-4C30-8366-CEC3C260D32D}" type="parTrans" cxnId="{BC1E8514-FD07-492A-85D2-1AA9E730FFBE}">
      <dgm:prSet/>
      <dgm:spPr/>
      <dgm:t>
        <a:bodyPr/>
        <a:lstStyle/>
        <a:p>
          <a:endParaRPr lang="ru-RU"/>
        </a:p>
      </dgm:t>
    </dgm:pt>
    <dgm:pt modelId="{EE72940B-9123-4ED6-90F4-A9FFF3F8A315}" type="sibTrans" cxnId="{BC1E8514-FD07-492A-85D2-1AA9E730FFBE}">
      <dgm:prSet/>
      <dgm:spPr/>
      <dgm:t>
        <a:bodyPr/>
        <a:lstStyle/>
        <a:p>
          <a:endParaRPr lang="ru-RU"/>
        </a:p>
      </dgm:t>
    </dgm:pt>
    <dgm:pt modelId="{F35A9E07-4CF6-425D-B3FA-F1EA6B5E5823}">
      <dgm:prSet/>
      <dgm:spPr/>
      <dgm:t>
        <a:bodyPr/>
        <a:lstStyle/>
        <a:p>
          <a:pPr rtl="0"/>
          <a:r>
            <a:rPr lang="ru-RU" b="1" smtClean="0"/>
            <a:t>Результативность методической работы</a:t>
          </a:r>
          <a:endParaRPr lang="ru-RU" dirty="0"/>
        </a:p>
      </dgm:t>
    </dgm:pt>
    <dgm:pt modelId="{01D8E39B-75AA-4537-AB96-0AF1EEF4042E}" type="parTrans" cxnId="{9ACBF7B2-7B9D-4A42-8E2D-A704BD167B9B}">
      <dgm:prSet/>
      <dgm:spPr/>
      <dgm:t>
        <a:bodyPr/>
        <a:lstStyle/>
        <a:p>
          <a:endParaRPr lang="ru-RU"/>
        </a:p>
      </dgm:t>
    </dgm:pt>
    <dgm:pt modelId="{D0D8DB26-7AED-40D0-9369-7A7DF5D09B43}" type="sibTrans" cxnId="{9ACBF7B2-7B9D-4A42-8E2D-A704BD167B9B}">
      <dgm:prSet/>
      <dgm:spPr/>
      <dgm:t>
        <a:bodyPr/>
        <a:lstStyle/>
        <a:p>
          <a:endParaRPr lang="ru-RU"/>
        </a:p>
      </dgm:t>
    </dgm:pt>
    <dgm:pt modelId="{14ACD36E-F0EA-43C7-8499-16A0EDEA602A}" type="pres">
      <dgm:prSet presAssocID="{E6F11927-8F26-47D5-BB2C-B47A73EFE4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CE7D87-4B82-4271-994C-5A3D15209A87}" type="pres">
      <dgm:prSet presAssocID="{F35A9E07-4CF6-425D-B3FA-F1EA6B5E5823}" presName="boxAndChildren" presStyleCnt="0"/>
      <dgm:spPr/>
    </dgm:pt>
    <dgm:pt modelId="{271E6F1D-66C4-406B-9BC4-3A8AE8362E92}" type="pres">
      <dgm:prSet presAssocID="{F35A9E07-4CF6-425D-B3FA-F1EA6B5E5823}" presName="parentTextBox" presStyleLbl="node1" presStyleIdx="0" presStyleCnt="2"/>
      <dgm:spPr/>
      <dgm:t>
        <a:bodyPr/>
        <a:lstStyle/>
        <a:p>
          <a:endParaRPr lang="ru-RU"/>
        </a:p>
      </dgm:t>
    </dgm:pt>
    <dgm:pt modelId="{11AF7E86-A5AE-47B6-98E6-4C61D0493AC8}" type="pres">
      <dgm:prSet presAssocID="{EE72940B-9123-4ED6-90F4-A9FFF3F8A315}" presName="sp" presStyleCnt="0"/>
      <dgm:spPr/>
    </dgm:pt>
    <dgm:pt modelId="{655AE441-C5B8-45B0-9791-979385ADF1AF}" type="pres">
      <dgm:prSet presAssocID="{47AC953A-54BF-4F24-ACFD-708CCD55D15D}" presName="arrowAndChildren" presStyleCnt="0"/>
      <dgm:spPr/>
    </dgm:pt>
    <dgm:pt modelId="{A72F5A19-739D-4504-840B-6A0D8125BD94}" type="pres">
      <dgm:prSet presAssocID="{47AC953A-54BF-4F24-ACFD-708CCD55D15D}" presName="parentTextArrow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BC1E8514-FD07-492A-85D2-1AA9E730FFBE}" srcId="{E6F11927-8F26-47D5-BB2C-B47A73EFE40E}" destId="{47AC953A-54BF-4F24-ACFD-708CCD55D15D}" srcOrd="0" destOrd="0" parTransId="{ADCC4403-7603-4C30-8366-CEC3C260D32D}" sibTransId="{EE72940B-9123-4ED6-90F4-A9FFF3F8A315}"/>
    <dgm:cxn modelId="{6F89DBC6-95AD-49EF-870C-4E90EDDC8E4A}" type="presOf" srcId="{F35A9E07-4CF6-425D-B3FA-F1EA6B5E5823}" destId="{271E6F1D-66C4-406B-9BC4-3A8AE8362E92}" srcOrd="0" destOrd="0" presId="urn:microsoft.com/office/officeart/2005/8/layout/process4"/>
    <dgm:cxn modelId="{9ACBF7B2-7B9D-4A42-8E2D-A704BD167B9B}" srcId="{E6F11927-8F26-47D5-BB2C-B47A73EFE40E}" destId="{F35A9E07-4CF6-425D-B3FA-F1EA6B5E5823}" srcOrd="1" destOrd="0" parTransId="{01D8E39B-75AA-4537-AB96-0AF1EEF4042E}" sibTransId="{D0D8DB26-7AED-40D0-9369-7A7DF5D09B43}"/>
    <dgm:cxn modelId="{34CE00F0-C9DB-4704-83DB-7257188952F1}" type="presOf" srcId="{47AC953A-54BF-4F24-ACFD-708CCD55D15D}" destId="{A72F5A19-739D-4504-840B-6A0D8125BD94}" srcOrd="0" destOrd="0" presId="urn:microsoft.com/office/officeart/2005/8/layout/process4"/>
    <dgm:cxn modelId="{81C91A85-B861-4C38-94EB-48F188686BC5}" type="presOf" srcId="{E6F11927-8F26-47D5-BB2C-B47A73EFE40E}" destId="{14ACD36E-F0EA-43C7-8499-16A0EDEA602A}" srcOrd="0" destOrd="0" presId="urn:microsoft.com/office/officeart/2005/8/layout/process4"/>
    <dgm:cxn modelId="{CEB2F798-CE0F-4617-B12D-99FE27BA2C1F}" type="presParOf" srcId="{14ACD36E-F0EA-43C7-8499-16A0EDEA602A}" destId="{D0CE7D87-4B82-4271-994C-5A3D15209A87}" srcOrd="0" destOrd="0" presId="urn:microsoft.com/office/officeart/2005/8/layout/process4"/>
    <dgm:cxn modelId="{A8088761-400F-45B8-9263-1960D32B7F07}" type="presParOf" srcId="{D0CE7D87-4B82-4271-994C-5A3D15209A87}" destId="{271E6F1D-66C4-406B-9BC4-3A8AE8362E92}" srcOrd="0" destOrd="0" presId="urn:microsoft.com/office/officeart/2005/8/layout/process4"/>
    <dgm:cxn modelId="{9B54300F-9B83-47BE-B514-A71600B4577E}" type="presParOf" srcId="{14ACD36E-F0EA-43C7-8499-16A0EDEA602A}" destId="{11AF7E86-A5AE-47B6-98E6-4C61D0493AC8}" srcOrd="1" destOrd="0" presId="urn:microsoft.com/office/officeart/2005/8/layout/process4"/>
    <dgm:cxn modelId="{218B9C11-7967-4B1E-BA47-C6A8EBF6CC77}" type="presParOf" srcId="{14ACD36E-F0EA-43C7-8499-16A0EDEA602A}" destId="{655AE441-C5B8-45B0-9791-979385ADF1AF}" srcOrd="2" destOrd="0" presId="urn:microsoft.com/office/officeart/2005/8/layout/process4"/>
    <dgm:cxn modelId="{02BA5040-C8B5-4B53-AEAB-E1CF601BCE34}" type="presParOf" srcId="{655AE441-C5B8-45B0-9791-979385ADF1AF}" destId="{A72F5A19-739D-4504-840B-6A0D8125BD9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DCE374F-94E0-4CB3-8D3C-E3F8BBD0404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4D965C-128E-4859-9319-E655B5BBC568}">
      <dgm:prSet/>
      <dgm:spPr/>
      <dgm:t>
        <a:bodyPr/>
        <a:lstStyle/>
        <a:p>
          <a:pPr rtl="0"/>
          <a:r>
            <a:rPr lang="ru-RU" b="1" dirty="0" smtClean="0">
              <a:solidFill>
                <a:schemeClr val="accent4">
                  <a:lumMod val="50000"/>
                </a:schemeClr>
              </a:solidFill>
            </a:rPr>
            <a:t>Обеспечение профессионального развития педагогических работников </a:t>
          </a:r>
          <a:endParaRPr lang="ru-RU" b="1" dirty="0">
            <a:solidFill>
              <a:schemeClr val="accent4">
                <a:lumMod val="50000"/>
              </a:schemeClr>
            </a:solidFill>
          </a:endParaRPr>
        </a:p>
      </dgm:t>
    </dgm:pt>
    <dgm:pt modelId="{4A21ECD7-69EB-4252-8A9F-4EE2593158AF}" type="parTrans" cxnId="{A9F85B30-34CD-4CAE-85BF-63BE5B89DB2B}">
      <dgm:prSet/>
      <dgm:spPr/>
      <dgm:t>
        <a:bodyPr/>
        <a:lstStyle/>
        <a:p>
          <a:endParaRPr lang="ru-RU" b="1"/>
        </a:p>
      </dgm:t>
    </dgm:pt>
    <dgm:pt modelId="{EDF78889-8C2E-4476-A291-E4A8D8CBA08B}" type="sibTrans" cxnId="{A9F85B30-34CD-4CAE-85BF-63BE5B89DB2B}">
      <dgm:prSet/>
      <dgm:spPr/>
      <dgm:t>
        <a:bodyPr/>
        <a:lstStyle/>
        <a:p>
          <a:endParaRPr lang="ru-RU" b="1"/>
        </a:p>
      </dgm:t>
    </dgm:pt>
    <dgm:pt modelId="{26FE37C1-D6DD-4CEB-ADA1-D0EE51F7C3A4}" type="pres">
      <dgm:prSet presAssocID="{ADCE374F-94E0-4CB3-8D3C-E3F8BBD0404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C72969D-11E9-4917-8B2E-B2F3CB26D5F9}" type="pres">
      <dgm:prSet presAssocID="{BF4D965C-128E-4859-9319-E655B5BBC568}" presName="thickLine" presStyleLbl="alignNode1" presStyleIdx="0" presStyleCnt="1"/>
      <dgm:spPr/>
    </dgm:pt>
    <dgm:pt modelId="{5CF72AB5-AB24-4A5C-8480-3C3AF8F8A1F0}" type="pres">
      <dgm:prSet presAssocID="{BF4D965C-128E-4859-9319-E655B5BBC568}" presName="horz1" presStyleCnt="0"/>
      <dgm:spPr/>
    </dgm:pt>
    <dgm:pt modelId="{160B34EA-C78E-4E67-AA8B-183416BB9A48}" type="pres">
      <dgm:prSet presAssocID="{BF4D965C-128E-4859-9319-E655B5BBC568}" presName="tx1" presStyleLbl="revTx" presStyleIdx="0" presStyleCnt="1"/>
      <dgm:spPr/>
      <dgm:t>
        <a:bodyPr/>
        <a:lstStyle/>
        <a:p>
          <a:endParaRPr lang="ru-RU"/>
        </a:p>
      </dgm:t>
    </dgm:pt>
    <dgm:pt modelId="{A793AE1F-8757-44C9-99BC-47B2593F644B}" type="pres">
      <dgm:prSet presAssocID="{BF4D965C-128E-4859-9319-E655B5BBC568}" presName="vert1" presStyleCnt="0"/>
      <dgm:spPr/>
    </dgm:pt>
  </dgm:ptLst>
  <dgm:cxnLst>
    <dgm:cxn modelId="{7A54746E-CE67-4397-A585-2A450C8D2CF9}" type="presOf" srcId="{ADCE374F-94E0-4CB3-8D3C-E3F8BBD0404B}" destId="{26FE37C1-D6DD-4CEB-ADA1-D0EE51F7C3A4}" srcOrd="0" destOrd="0" presId="urn:microsoft.com/office/officeart/2008/layout/LinedList"/>
    <dgm:cxn modelId="{4EDAFE23-322F-4A27-A11F-2FD5498CFBDB}" type="presOf" srcId="{BF4D965C-128E-4859-9319-E655B5BBC568}" destId="{160B34EA-C78E-4E67-AA8B-183416BB9A48}" srcOrd="0" destOrd="0" presId="urn:microsoft.com/office/officeart/2008/layout/LinedList"/>
    <dgm:cxn modelId="{A9F85B30-34CD-4CAE-85BF-63BE5B89DB2B}" srcId="{ADCE374F-94E0-4CB3-8D3C-E3F8BBD0404B}" destId="{BF4D965C-128E-4859-9319-E655B5BBC568}" srcOrd="0" destOrd="0" parTransId="{4A21ECD7-69EB-4252-8A9F-4EE2593158AF}" sibTransId="{EDF78889-8C2E-4476-A291-E4A8D8CBA08B}"/>
    <dgm:cxn modelId="{17E446C7-8282-4543-A80C-E93299362227}" type="presParOf" srcId="{26FE37C1-D6DD-4CEB-ADA1-D0EE51F7C3A4}" destId="{0C72969D-11E9-4917-8B2E-B2F3CB26D5F9}" srcOrd="0" destOrd="0" presId="urn:microsoft.com/office/officeart/2008/layout/LinedList"/>
    <dgm:cxn modelId="{5242DAC1-D0CC-43E5-9CDE-2373DF33C848}" type="presParOf" srcId="{26FE37C1-D6DD-4CEB-ADA1-D0EE51F7C3A4}" destId="{5CF72AB5-AB24-4A5C-8480-3C3AF8F8A1F0}" srcOrd="1" destOrd="0" presId="urn:microsoft.com/office/officeart/2008/layout/LinedList"/>
    <dgm:cxn modelId="{8D07D80F-5AC7-4663-BDA6-75A4A79F73E8}" type="presParOf" srcId="{5CF72AB5-AB24-4A5C-8480-3C3AF8F8A1F0}" destId="{160B34EA-C78E-4E67-AA8B-183416BB9A48}" srcOrd="0" destOrd="0" presId="urn:microsoft.com/office/officeart/2008/layout/LinedList"/>
    <dgm:cxn modelId="{B804DCAC-95EA-4620-9F6D-C6C4AA2DF1C3}" type="presParOf" srcId="{5CF72AB5-AB24-4A5C-8480-3C3AF8F8A1F0}" destId="{A793AE1F-8757-44C9-99BC-47B2593F644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144C2-551F-49E1-8C28-D623623A4FB7}">
      <dsp:nvSpPr>
        <dsp:cNvPr id="0" name=""/>
        <dsp:cNvSpPr/>
      </dsp:nvSpPr>
      <dsp:spPr>
        <a:xfrm>
          <a:off x="0" y="0"/>
          <a:ext cx="829126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50BB29-6481-463B-81C1-F1AE1FB0076C}">
      <dsp:nvSpPr>
        <dsp:cNvPr id="0" name=""/>
        <dsp:cNvSpPr/>
      </dsp:nvSpPr>
      <dsp:spPr>
        <a:xfrm>
          <a:off x="0" y="0"/>
          <a:ext cx="8291264" cy="994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lvl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b="1" kern="1200" dirty="0" smtClean="0">
              <a:solidFill>
                <a:schemeClr val="accent4">
                  <a:lumMod val="50000"/>
                </a:schemeClr>
              </a:solidFill>
            </a:rPr>
            <a:t>Актуальные направления</a:t>
          </a:r>
          <a:endParaRPr lang="ru-RU" sz="46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0" y="0"/>
        <a:ext cx="8291264" cy="99412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9C8C5-4AC0-4914-86B2-8B7BFFA1ED23}">
      <dsp:nvSpPr>
        <dsp:cNvPr id="0" name=""/>
        <dsp:cNvSpPr/>
      </dsp:nvSpPr>
      <dsp:spPr>
        <a:xfrm>
          <a:off x="0" y="0"/>
          <a:ext cx="828091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44ABB8-79CC-4A7C-AA58-0260E917BA45}">
      <dsp:nvSpPr>
        <dsp:cNvPr id="0" name=""/>
        <dsp:cNvSpPr/>
      </dsp:nvSpPr>
      <dsp:spPr>
        <a:xfrm>
          <a:off x="0" y="0"/>
          <a:ext cx="8280919" cy="1026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ТРЕКИ(ТРАЕКТОРИИ)</a:t>
          </a:r>
          <a:endParaRPr lang="ru-RU" sz="2400" b="1" kern="1200" dirty="0"/>
        </a:p>
      </dsp:txBody>
      <dsp:txXfrm>
        <a:off x="0" y="0"/>
        <a:ext cx="8280919" cy="1026113"/>
      </dsp:txXfrm>
    </dsp:sp>
    <dsp:sp modelId="{20D17ACD-49DC-45BE-BF30-92B92FE02FC2}">
      <dsp:nvSpPr>
        <dsp:cNvPr id="0" name=""/>
        <dsp:cNvSpPr/>
      </dsp:nvSpPr>
      <dsp:spPr>
        <a:xfrm>
          <a:off x="0" y="1026113"/>
          <a:ext cx="828091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7BA9F-1921-4FA8-A17F-DEB602A0A54F}">
      <dsp:nvSpPr>
        <dsp:cNvPr id="0" name=""/>
        <dsp:cNvSpPr/>
      </dsp:nvSpPr>
      <dsp:spPr>
        <a:xfrm>
          <a:off x="0" y="1026113"/>
          <a:ext cx="8280919" cy="1026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1) плановое повышение профессионального мастерства педагогических работников;</a:t>
          </a:r>
          <a:endParaRPr lang="ru-RU" sz="2400" b="1" kern="1200" dirty="0"/>
        </a:p>
      </dsp:txBody>
      <dsp:txXfrm>
        <a:off x="0" y="1026113"/>
        <a:ext cx="8280919" cy="1026113"/>
      </dsp:txXfrm>
    </dsp:sp>
    <dsp:sp modelId="{A2153CC5-90D0-4C7E-BECF-200F7C54BF6D}">
      <dsp:nvSpPr>
        <dsp:cNvPr id="0" name=""/>
        <dsp:cNvSpPr/>
      </dsp:nvSpPr>
      <dsp:spPr>
        <a:xfrm>
          <a:off x="0" y="2052227"/>
          <a:ext cx="828091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5E8EB2-FA86-4D63-BB1D-B3E9466F43BD}">
      <dsp:nvSpPr>
        <dsp:cNvPr id="0" name=""/>
        <dsp:cNvSpPr/>
      </dsp:nvSpPr>
      <dsp:spPr>
        <a:xfrm>
          <a:off x="0" y="2052227"/>
          <a:ext cx="8280919" cy="1026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</a:t>
          </a:r>
          <a:r>
            <a:rPr lang="ru-RU" sz="2400" b="1" kern="1200" dirty="0" smtClean="0"/>
            <a:t>) устранение дефицита педагогических кадров; </a:t>
          </a:r>
          <a:endParaRPr lang="ru-RU" sz="2400" b="1" kern="1200" dirty="0"/>
        </a:p>
      </dsp:txBody>
      <dsp:txXfrm>
        <a:off x="0" y="2052227"/>
        <a:ext cx="8280919" cy="1026113"/>
      </dsp:txXfrm>
    </dsp:sp>
    <dsp:sp modelId="{893902B9-48CA-4823-A6C2-D397120C37E7}">
      <dsp:nvSpPr>
        <dsp:cNvPr id="0" name=""/>
        <dsp:cNvSpPr/>
      </dsp:nvSpPr>
      <dsp:spPr>
        <a:xfrm>
          <a:off x="0" y="3078342"/>
          <a:ext cx="828091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AC84D9-DA1D-438C-8AE4-32644916DE2C}">
      <dsp:nvSpPr>
        <dsp:cNvPr id="0" name=""/>
        <dsp:cNvSpPr/>
      </dsp:nvSpPr>
      <dsp:spPr>
        <a:xfrm>
          <a:off x="0" y="3078342"/>
          <a:ext cx="8280919" cy="1026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3) повышение квалификации педагогических работников в рамках реализации приоритетных федеральных программ</a:t>
          </a:r>
          <a:r>
            <a:rPr lang="ru-RU" sz="2400" kern="1200" dirty="0" smtClean="0"/>
            <a:t>.</a:t>
          </a:r>
          <a:endParaRPr lang="ru-RU" sz="2400" kern="1200" dirty="0"/>
        </a:p>
      </dsp:txBody>
      <dsp:txXfrm>
        <a:off x="0" y="3078342"/>
        <a:ext cx="8280919" cy="102611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815AD-4272-4737-B299-C92868F9A3A6}">
      <dsp:nvSpPr>
        <dsp:cNvPr id="0" name=""/>
        <dsp:cNvSpPr/>
      </dsp:nvSpPr>
      <dsp:spPr>
        <a:xfrm>
          <a:off x="2161" y="298266"/>
          <a:ext cx="2381425" cy="16022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C4D7E9-593C-4ED8-BB8F-166F21097E5D}">
      <dsp:nvSpPr>
        <dsp:cNvPr id="0" name=""/>
        <dsp:cNvSpPr/>
      </dsp:nvSpPr>
      <dsp:spPr>
        <a:xfrm>
          <a:off x="264786" y="547760"/>
          <a:ext cx="2381425" cy="16022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4">
                  <a:lumMod val="50000"/>
                </a:schemeClr>
              </a:solidFill>
            </a:rPr>
            <a:t>26 </a:t>
          </a:r>
          <a:r>
            <a:rPr lang="ru-RU" sz="2800" kern="1200" dirty="0" smtClean="0"/>
            <a:t>заместителей директоров</a:t>
          </a:r>
          <a:endParaRPr lang="ru-RU" sz="2800" kern="1200" dirty="0"/>
        </a:p>
      </dsp:txBody>
      <dsp:txXfrm>
        <a:off x="311714" y="594688"/>
        <a:ext cx="2287569" cy="1508388"/>
      </dsp:txXfrm>
    </dsp:sp>
    <dsp:sp modelId="{6CAF595C-9592-4D9C-A0D8-A6C40E0165BA}">
      <dsp:nvSpPr>
        <dsp:cNvPr id="0" name=""/>
        <dsp:cNvSpPr/>
      </dsp:nvSpPr>
      <dsp:spPr>
        <a:xfrm>
          <a:off x="2908837" y="298266"/>
          <a:ext cx="2434441" cy="1566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B1CFFC-E2D3-472D-8C92-0DD063D6E168}">
      <dsp:nvSpPr>
        <dsp:cNvPr id="0" name=""/>
        <dsp:cNvSpPr/>
      </dsp:nvSpPr>
      <dsp:spPr>
        <a:xfrm>
          <a:off x="3171462" y="547760"/>
          <a:ext cx="2434441" cy="1566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69</a:t>
          </a:r>
          <a:r>
            <a:rPr lang="ru-RU" sz="2800" kern="1200" dirty="0" smtClean="0"/>
            <a:t> педагогов</a:t>
          </a:r>
          <a:endParaRPr lang="ru-RU" sz="2800" kern="1200" dirty="0"/>
        </a:p>
      </dsp:txBody>
      <dsp:txXfrm>
        <a:off x="3217343" y="593641"/>
        <a:ext cx="2342679" cy="1474730"/>
      </dsp:txXfrm>
    </dsp:sp>
    <dsp:sp modelId="{B83FBDCB-D204-4B4B-B206-DDD722F46035}">
      <dsp:nvSpPr>
        <dsp:cNvPr id="0" name=""/>
        <dsp:cNvSpPr/>
      </dsp:nvSpPr>
      <dsp:spPr>
        <a:xfrm>
          <a:off x="5868529" y="298266"/>
          <a:ext cx="2363627" cy="1500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295A37-C21A-4409-A9E1-9D136490B8FF}">
      <dsp:nvSpPr>
        <dsp:cNvPr id="0" name=""/>
        <dsp:cNvSpPr/>
      </dsp:nvSpPr>
      <dsp:spPr>
        <a:xfrm>
          <a:off x="6131155" y="547760"/>
          <a:ext cx="2363627" cy="1500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Поданы заявки ОО - </a:t>
          </a:r>
          <a:r>
            <a:rPr lang="ru-RU" sz="2800" b="1" kern="1200" dirty="0" smtClean="0"/>
            <a:t>8</a:t>
          </a:r>
          <a:r>
            <a:rPr lang="ru-RU" sz="2800" kern="1200" dirty="0" smtClean="0"/>
            <a:t> </a:t>
          </a:r>
          <a:endParaRPr lang="ru-RU" sz="2800" kern="1200" dirty="0"/>
        </a:p>
      </dsp:txBody>
      <dsp:txXfrm>
        <a:off x="6175115" y="591720"/>
        <a:ext cx="2275707" cy="141298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0B763-C213-4C16-9B38-12FC78798576}">
      <dsp:nvSpPr>
        <dsp:cNvPr id="0" name=""/>
        <dsp:cNvSpPr/>
      </dsp:nvSpPr>
      <dsp:spPr>
        <a:xfrm>
          <a:off x="1131485" y="0"/>
          <a:ext cx="1248138" cy="936104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BB3F62-3C28-459C-8D22-2E95B325FC61}">
      <dsp:nvSpPr>
        <dsp:cNvPr id="0" name=""/>
        <dsp:cNvSpPr/>
      </dsp:nvSpPr>
      <dsp:spPr>
        <a:xfrm>
          <a:off x="2417068" y="0"/>
          <a:ext cx="4516341" cy="936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0" rIns="298704" bIns="298704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b="1" kern="1200" dirty="0" smtClean="0"/>
            <a:t>ИОМ на ЭраСкоп</a:t>
          </a:r>
          <a:endParaRPr lang="ru-RU" sz="4200" kern="1200" dirty="0"/>
        </a:p>
      </dsp:txBody>
      <dsp:txXfrm>
        <a:off x="2417068" y="0"/>
        <a:ext cx="4516341" cy="93610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3A3D0-3664-489A-82CD-694C3D496FDB}">
      <dsp:nvSpPr>
        <dsp:cNvPr id="0" name=""/>
        <dsp:cNvSpPr/>
      </dsp:nvSpPr>
      <dsp:spPr>
        <a:xfrm>
          <a:off x="0" y="216022"/>
          <a:ext cx="8229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A091E4-CBB9-4F4D-9061-77B8CE9C7DC8}">
      <dsp:nvSpPr>
        <dsp:cNvPr id="0" name=""/>
        <dsp:cNvSpPr/>
      </dsp:nvSpPr>
      <dsp:spPr>
        <a:xfrm>
          <a:off x="0" y="216022"/>
          <a:ext cx="8229599" cy="922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/>
            <a:t>РМА – региональный методический актив</a:t>
          </a:r>
          <a:endParaRPr lang="ru-RU" sz="3300" kern="1200" dirty="0"/>
        </a:p>
      </dsp:txBody>
      <dsp:txXfrm>
        <a:off x="0" y="216022"/>
        <a:ext cx="8229599" cy="92211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889253-F480-4F68-AF86-F755962F34AB}">
      <dsp:nvSpPr>
        <dsp:cNvPr id="0" name=""/>
        <dsp:cNvSpPr/>
      </dsp:nvSpPr>
      <dsp:spPr>
        <a:xfrm>
          <a:off x="0" y="0"/>
          <a:ext cx="8287071" cy="273630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i="1" kern="1200" dirty="0" smtClean="0"/>
            <a:t>ФОРМИРОВАНИЕ ЕДИНЫХ ПОДХОДОВ К ОБУЧЕНИЮ ПО ОБНОВЛЕННЫМ ФГОС</a:t>
          </a:r>
          <a:endParaRPr lang="ru-RU" sz="4800" i="1" kern="1200" dirty="0"/>
        </a:p>
      </dsp:txBody>
      <dsp:txXfrm>
        <a:off x="0" y="0"/>
        <a:ext cx="8287071" cy="27363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E5FBE-4172-4F59-9A4E-DB7B42F9B861}">
      <dsp:nvSpPr>
        <dsp:cNvPr id="0" name=""/>
        <dsp:cNvSpPr/>
      </dsp:nvSpPr>
      <dsp:spPr>
        <a:xfrm rot="16200000">
          <a:off x="-277811" y="281930"/>
          <a:ext cx="4525963" cy="3962102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7191" bIns="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Федеральный проект «</a:t>
          </a:r>
          <a:r>
            <a:rPr lang="ru-RU" sz="2600" b="1" kern="1200" dirty="0" smtClean="0"/>
            <a:t>Современная школа</a:t>
          </a:r>
          <a:r>
            <a:rPr lang="ru-RU" sz="2600" kern="1200" dirty="0" smtClean="0"/>
            <a:t>» национального проекта «Образование» </a:t>
          </a:r>
          <a:endParaRPr lang="ru-RU" sz="2600" kern="1200" dirty="0"/>
        </a:p>
      </dsp:txBody>
      <dsp:txXfrm rot="5400000">
        <a:off x="4120" y="905192"/>
        <a:ext cx="3962102" cy="2715577"/>
      </dsp:txXfrm>
    </dsp:sp>
    <dsp:sp modelId="{7B47DFCC-50BC-475C-B3F4-AF24FA919B1C}">
      <dsp:nvSpPr>
        <dsp:cNvPr id="0" name=""/>
        <dsp:cNvSpPr/>
      </dsp:nvSpPr>
      <dsp:spPr>
        <a:xfrm rot="16200000">
          <a:off x="3981448" y="281930"/>
          <a:ext cx="4525963" cy="3962102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7191" bIns="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u="sng" kern="1200" dirty="0" smtClean="0"/>
            <a:t>Формирование </a:t>
          </a:r>
          <a:r>
            <a:rPr lang="ru-RU" sz="2600" b="1" u="sng" kern="1200" dirty="0" smtClean="0">
              <a:solidFill>
                <a:srgbClr val="FF0000"/>
              </a:solidFill>
            </a:rPr>
            <a:t>единой системы </a:t>
          </a:r>
          <a:r>
            <a:rPr lang="ru-RU" sz="2600" u="sng" kern="1200" dirty="0" smtClean="0"/>
            <a:t>научно-методического </a:t>
          </a:r>
          <a:r>
            <a:rPr lang="ru-RU" sz="2600" b="1" u="sng" kern="1200" dirty="0" smtClean="0">
              <a:solidFill>
                <a:srgbClr val="FF0000"/>
              </a:solidFill>
            </a:rPr>
            <a:t>сопровождения </a:t>
          </a:r>
          <a:r>
            <a:rPr lang="ru-RU" sz="2600" b="1" u="sng" kern="1200" dirty="0" smtClean="0"/>
            <a:t>педагогических работников и управленческих кадров</a:t>
          </a:r>
          <a:r>
            <a:rPr lang="ru-RU" sz="2600" u="sng" kern="1200" dirty="0" smtClean="0"/>
            <a:t>.</a:t>
          </a:r>
          <a:endParaRPr lang="ru-RU" sz="2600" kern="1200" dirty="0"/>
        </a:p>
      </dsp:txBody>
      <dsp:txXfrm rot="5400000">
        <a:off x="4263379" y="905192"/>
        <a:ext cx="3962102" cy="27155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5DADA-D16D-49DC-B8CF-9477F391857E}">
      <dsp:nvSpPr>
        <dsp:cNvPr id="0" name=""/>
        <dsp:cNvSpPr/>
      </dsp:nvSpPr>
      <dsp:spPr>
        <a:xfrm>
          <a:off x="0" y="0"/>
          <a:ext cx="8229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B6526F-4FDB-4179-AA22-D6E5D15F6ACB}">
      <dsp:nvSpPr>
        <dsp:cNvPr id="0" name=""/>
        <dsp:cNvSpPr/>
      </dsp:nvSpPr>
      <dsp:spPr>
        <a:xfrm>
          <a:off x="0" y="0"/>
          <a:ext cx="8229599" cy="1613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u="none" kern="1200" dirty="0" smtClean="0">
              <a:solidFill>
                <a:schemeClr val="accent4">
                  <a:lumMod val="50000"/>
                </a:schemeClr>
              </a:solidFill>
            </a:rPr>
            <a:t>Приоритетные направления методической работы в системе образования района</a:t>
          </a:r>
          <a:r>
            <a:rPr lang="ru-RU" sz="3200" u="none" kern="1200" dirty="0" smtClean="0">
              <a:solidFill>
                <a:schemeClr val="accent4">
                  <a:lumMod val="50000"/>
                </a:schemeClr>
              </a:solidFill>
            </a:rPr>
            <a:t/>
          </a:r>
          <a:br>
            <a:rPr lang="ru-RU" sz="3200" u="none" kern="1200" dirty="0" smtClean="0">
              <a:solidFill>
                <a:schemeClr val="accent4">
                  <a:lumMod val="50000"/>
                </a:schemeClr>
              </a:solidFill>
            </a:rPr>
          </a:br>
          <a:endParaRPr lang="ru-RU" sz="3200" u="none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0" y="0"/>
        <a:ext cx="8229599" cy="16132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6DE03-2ADB-4CA5-AA76-6A7D080FB628}">
      <dsp:nvSpPr>
        <dsp:cNvPr id="0" name=""/>
        <dsp:cNvSpPr/>
      </dsp:nvSpPr>
      <dsp:spPr>
        <a:xfrm rot="16200000">
          <a:off x="-1086931" y="1087961"/>
          <a:ext cx="4853136" cy="2677212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5014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Создание условий для профессионального роста всех категорий работников образования</a:t>
          </a:r>
          <a:endParaRPr lang="ru-RU" sz="2100" kern="1200" dirty="0"/>
        </a:p>
      </dsp:txBody>
      <dsp:txXfrm rot="5400000">
        <a:off x="1031" y="970626"/>
        <a:ext cx="2677212" cy="2911882"/>
      </dsp:txXfrm>
    </dsp:sp>
    <dsp:sp modelId="{B60F314D-541B-4B0A-B482-B8E1444E72CB}">
      <dsp:nvSpPr>
        <dsp:cNvPr id="0" name=""/>
        <dsp:cNvSpPr/>
      </dsp:nvSpPr>
      <dsp:spPr>
        <a:xfrm rot="16200000">
          <a:off x="1791072" y="1087961"/>
          <a:ext cx="4853136" cy="2677212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5014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Формирование субъектной позиции педагогов в построении собственной траектории непрерывного профессионального развития</a:t>
          </a:r>
          <a:endParaRPr lang="ru-RU" sz="2100" kern="1200" dirty="0"/>
        </a:p>
      </dsp:txBody>
      <dsp:txXfrm rot="5400000">
        <a:off x="2879034" y="970626"/>
        <a:ext cx="2677212" cy="2911882"/>
      </dsp:txXfrm>
    </dsp:sp>
    <dsp:sp modelId="{D62363F2-DA2D-409C-80D8-E9037BF2C3D6}">
      <dsp:nvSpPr>
        <dsp:cNvPr id="0" name=""/>
        <dsp:cNvSpPr/>
      </dsp:nvSpPr>
      <dsp:spPr>
        <a:xfrm rot="16200000">
          <a:off x="4669075" y="1087961"/>
          <a:ext cx="4853136" cy="2677212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5014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Обеспечение непрерывного «опережающего» развития кадрового ресурса муниципальной системы образования</a:t>
          </a:r>
          <a:endParaRPr lang="ru-RU" sz="2100" kern="1200"/>
        </a:p>
      </dsp:txBody>
      <dsp:txXfrm rot="5400000">
        <a:off x="5757037" y="970626"/>
        <a:ext cx="2677212" cy="29118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F1A5F-AB2C-4431-8A93-5D03841D41DB}">
      <dsp:nvSpPr>
        <dsp:cNvPr id="0" name=""/>
        <dsp:cNvSpPr/>
      </dsp:nvSpPr>
      <dsp:spPr>
        <a:xfrm>
          <a:off x="0" y="698"/>
          <a:ext cx="8229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01585A-F5C9-4453-B6C8-0506A5B8DF22}">
      <dsp:nvSpPr>
        <dsp:cNvPr id="0" name=""/>
        <dsp:cNvSpPr/>
      </dsp:nvSpPr>
      <dsp:spPr>
        <a:xfrm>
          <a:off x="0" y="698"/>
          <a:ext cx="8229599" cy="1429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4">
                  <a:lumMod val="50000"/>
                </a:schemeClr>
              </a:solidFill>
            </a:rPr>
            <a:t>Критерии эффективности функционирования модели методической работы в образовательной системе</a:t>
          </a:r>
          <a:r>
            <a:rPr lang="ru-RU" sz="3200" kern="1200" dirty="0" smtClean="0">
              <a:solidFill>
                <a:schemeClr val="accent4">
                  <a:lumMod val="50000"/>
                </a:schemeClr>
              </a:solidFill>
            </a:rPr>
            <a:t/>
          </a:r>
          <a:br>
            <a:rPr lang="ru-RU" sz="3200" kern="1200" dirty="0" smtClean="0">
              <a:solidFill>
                <a:schemeClr val="accent4">
                  <a:lumMod val="50000"/>
                </a:schemeClr>
              </a:solidFill>
            </a:rPr>
          </a:br>
          <a:endParaRPr lang="ru-RU" sz="3200" kern="1200" dirty="0" smtClean="0">
            <a:solidFill>
              <a:schemeClr val="accent4">
                <a:lumMod val="50000"/>
              </a:schemeClr>
            </a:solidFill>
          </a:endParaRPr>
        </a:p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0" y="698"/>
        <a:ext cx="8229599" cy="14296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F3CF67-A64B-4C8E-A111-38FBDE510419}">
      <dsp:nvSpPr>
        <dsp:cNvPr id="0" name=""/>
        <dsp:cNvSpPr/>
      </dsp:nvSpPr>
      <dsp:spPr>
        <a:xfrm>
          <a:off x="74375" y="0"/>
          <a:ext cx="8636224" cy="4896543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203EA5-A4C2-4FBC-96DD-5424F5A4A134}">
      <dsp:nvSpPr>
        <dsp:cNvPr id="0" name=""/>
        <dsp:cNvSpPr/>
      </dsp:nvSpPr>
      <dsp:spPr>
        <a:xfrm>
          <a:off x="2918" y="1371032"/>
          <a:ext cx="2400395" cy="21544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Системность методической работы</a:t>
          </a:r>
          <a:endParaRPr lang="ru-RU" sz="2000" b="1" kern="1200" dirty="0"/>
        </a:p>
      </dsp:txBody>
      <dsp:txXfrm>
        <a:off x="108091" y="1476205"/>
        <a:ext cx="2190049" cy="1944133"/>
      </dsp:txXfrm>
    </dsp:sp>
    <dsp:sp modelId="{8061B3D8-FF66-4263-91BC-D5B2320C256E}">
      <dsp:nvSpPr>
        <dsp:cNvPr id="0" name=""/>
        <dsp:cNvSpPr/>
      </dsp:nvSpPr>
      <dsp:spPr>
        <a:xfrm>
          <a:off x="2546551" y="1371032"/>
          <a:ext cx="2897527" cy="21784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Поддержка обновления профессиональных компетенций педагогических и руководящих работников; </a:t>
          </a:r>
          <a:endParaRPr lang="ru-RU" sz="2000" b="1" kern="1200" dirty="0"/>
        </a:p>
      </dsp:txBody>
      <dsp:txXfrm>
        <a:off x="2652896" y="1477377"/>
        <a:ext cx="2684837" cy="1965802"/>
      </dsp:txXfrm>
    </dsp:sp>
    <dsp:sp modelId="{5DDB8AB2-873D-4DD8-A001-AF35004BA9C4}">
      <dsp:nvSpPr>
        <dsp:cNvPr id="0" name=""/>
        <dsp:cNvSpPr/>
      </dsp:nvSpPr>
      <dsp:spPr>
        <a:xfrm>
          <a:off x="5525614" y="1240451"/>
          <a:ext cx="2779447" cy="23993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Результативность методической работы.</a:t>
          </a:r>
          <a:endParaRPr lang="ru-RU" sz="2000" b="1" kern="1200" dirty="0"/>
        </a:p>
      </dsp:txBody>
      <dsp:txXfrm>
        <a:off x="5642738" y="1357575"/>
        <a:ext cx="2545199" cy="21650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08D47-A8F3-4406-BCC8-8C7D659438D7}">
      <dsp:nvSpPr>
        <dsp:cNvPr id="0" name=""/>
        <dsp:cNvSpPr/>
      </dsp:nvSpPr>
      <dsp:spPr>
        <a:xfrm>
          <a:off x="0" y="0"/>
          <a:ext cx="82295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25A525-8D82-4EB6-8CB9-EC7119FAF084}">
      <dsp:nvSpPr>
        <dsp:cNvPr id="0" name=""/>
        <dsp:cNvSpPr/>
      </dsp:nvSpPr>
      <dsp:spPr>
        <a:xfrm>
          <a:off x="0" y="0"/>
          <a:ext cx="8229599" cy="114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Эффективность профессионального роста при методическом сопровождении и поддержке педагога </a:t>
          </a:r>
          <a:endParaRPr lang="ru-RU" sz="2700" kern="1200" dirty="0"/>
        </a:p>
      </dsp:txBody>
      <dsp:txXfrm>
        <a:off x="0" y="0"/>
        <a:ext cx="8229599" cy="1143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E6F1D-66C4-406B-9BC4-3A8AE8362E92}">
      <dsp:nvSpPr>
        <dsp:cNvPr id="0" name=""/>
        <dsp:cNvSpPr/>
      </dsp:nvSpPr>
      <dsp:spPr>
        <a:xfrm>
          <a:off x="0" y="2798742"/>
          <a:ext cx="8229599" cy="18362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mtClean="0"/>
            <a:t>Результативность методической работы</a:t>
          </a:r>
          <a:endParaRPr lang="ru-RU" sz="3200" kern="1200" dirty="0"/>
        </a:p>
      </dsp:txBody>
      <dsp:txXfrm>
        <a:off x="0" y="2798742"/>
        <a:ext cx="8229599" cy="1836278"/>
      </dsp:txXfrm>
    </dsp:sp>
    <dsp:sp modelId="{A72F5A19-739D-4504-840B-6A0D8125BD94}">
      <dsp:nvSpPr>
        <dsp:cNvPr id="0" name=""/>
        <dsp:cNvSpPr/>
      </dsp:nvSpPr>
      <dsp:spPr>
        <a:xfrm rot="10800000">
          <a:off x="0" y="2091"/>
          <a:ext cx="8229599" cy="2824195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Системность методической работы- совокупность взаимосвязанных процессов</a:t>
          </a:r>
          <a:endParaRPr lang="ru-RU" sz="3200" kern="1200" dirty="0"/>
        </a:p>
      </dsp:txBody>
      <dsp:txXfrm rot="10800000">
        <a:off x="0" y="2091"/>
        <a:ext cx="8229599" cy="183507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2969D-11E9-4917-8B2E-B2F3CB26D5F9}">
      <dsp:nvSpPr>
        <dsp:cNvPr id="0" name=""/>
        <dsp:cNvSpPr/>
      </dsp:nvSpPr>
      <dsp:spPr>
        <a:xfrm>
          <a:off x="0" y="0"/>
          <a:ext cx="8229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0B34EA-C78E-4E67-AA8B-183416BB9A48}">
      <dsp:nvSpPr>
        <dsp:cNvPr id="0" name=""/>
        <dsp:cNvSpPr/>
      </dsp:nvSpPr>
      <dsp:spPr>
        <a:xfrm>
          <a:off x="0" y="0"/>
          <a:ext cx="8229599" cy="1570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smtClean="0">
              <a:solidFill>
                <a:schemeClr val="accent4">
                  <a:lumMod val="50000"/>
                </a:schemeClr>
              </a:solidFill>
            </a:rPr>
            <a:t>Обеспечение профессионального развития педагогических работников </a:t>
          </a:r>
          <a:endParaRPr lang="ru-RU" sz="38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0" y="0"/>
        <a:ext cx="8229599" cy="1570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003232" cy="37444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</a:rPr>
              <a:t>Методическое 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сопровождение </a:t>
            </a: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</a:rPr>
              <a:t>профессионального роста учителя: от уровня региона до уровня муниципалитета  и  до уровня образовательной организации.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83830" y="116632"/>
            <a:ext cx="892899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VII </a:t>
            </a:r>
            <a:r>
              <a:rPr lang="ru-RU" sz="2400" b="1" dirty="0" smtClean="0">
                <a:solidFill>
                  <a:srgbClr val="FF0000"/>
                </a:solidFill>
              </a:rPr>
              <a:t>очно-заочная  районная научно-практическая конференция,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с. Ермаковское, 2022 г.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9672" y="5661248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Черепахина Т.П</a:t>
            </a:r>
            <a:r>
              <a:rPr lang="ru-RU" dirty="0" smtClean="0"/>
              <a:t>., </a:t>
            </a:r>
          </a:p>
          <a:p>
            <a:pPr algn="r"/>
            <a:r>
              <a:rPr lang="ru-RU" dirty="0" smtClean="0"/>
              <a:t>заместитель директора МБУ «Ермаковский ИМЦ»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24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КИПК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662283"/>
              </p:ext>
            </p:extLst>
          </p:nvPr>
        </p:nvGraphicFramePr>
        <p:xfrm>
          <a:off x="457200" y="1600200"/>
          <a:ext cx="822960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874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Обучение по программе АП «ШСУ» 26 учителей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031524"/>
              </p:ext>
            </p:extLst>
          </p:nvPr>
        </p:nvGraphicFramePr>
        <p:xfrm>
          <a:off x="539552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499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  <a:t>ИОМ –как механизм эффективного саморазвития</a:t>
            </a:r>
            <a:endParaRPr lang="ru-RU" sz="4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476517"/>
              </p:ext>
            </p:extLst>
          </p:nvPr>
        </p:nvGraphicFramePr>
        <p:xfrm>
          <a:off x="395536" y="1268760"/>
          <a:ext cx="8496944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999287020"/>
              </p:ext>
            </p:extLst>
          </p:nvPr>
        </p:nvGraphicFramePr>
        <p:xfrm>
          <a:off x="683568" y="3933056"/>
          <a:ext cx="8064896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6770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852928703"/>
              </p:ext>
            </p:extLst>
          </p:nvPr>
        </p:nvGraphicFramePr>
        <p:xfrm>
          <a:off x="539552" y="188640"/>
          <a:ext cx="8229600" cy="1354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68738723"/>
              </p:ext>
            </p:extLst>
          </p:nvPr>
        </p:nvGraphicFramePr>
        <p:xfrm>
          <a:off x="467544" y="1772816"/>
          <a:ext cx="8287072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5148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72874835"/>
              </p:ext>
            </p:extLst>
          </p:nvPr>
        </p:nvGraphicFramePr>
        <p:xfrm>
          <a:off x="457200" y="274638"/>
          <a:ext cx="8291264" cy="994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0460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8891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72217684"/>
              </p:ext>
            </p:extLst>
          </p:nvPr>
        </p:nvGraphicFramePr>
        <p:xfrm>
          <a:off x="467544" y="188640"/>
          <a:ext cx="8229600" cy="1613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48029"/>
              </p:ext>
            </p:extLst>
          </p:nvPr>
        </p:nvGraphicFramePr>
        <p:xfrm>
          <a:off x="457200" y="1600200"/>
          <a:ext cx="843528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3115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231732310"/>
              </p:ext>
            </p:extLst>
          </p:nvPr>
        </p:nvGraphicFramePr>
        <p:xfrm>
          <a:off x="467544" y="116632"/>
          <a:ext cx="8229600" cy="1431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Объект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6869642"/>
              </p:ext>
            </p:extLst>
          </p:nvPr>
        </p:nvGraphicFramePr>
        <p:xfrm>
          <a:off x="179512" y="1772816"/>
          <a:ext cx="878497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7563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37432422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893323"/>
              </p:ext>
            </p:extLst>
          </p:nvPr>
        </p:nvGraphicFramePr>
        <p:xfrm>
          <a:off x="457200" y="1600200"/>
          <a:ext cx="8229600" cy="4637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12976"/>
            <a:ext cx="2713980" cy="1704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155528"/>
            <a:ext cx="2713983" cy="1704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262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01389081"/>
              </p:ext>
            </p:extLst>
          </p:nvPr>
        </p:nvGraphicFramePr>
        <p:xfrm>
          <a:off x="467544" y="260648"/>
          <a:ext cx="8229600" cy="1570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287533"/>
              </p:ext>
            </p:extLst>
          </p:nvPr>
        </p:nvGraphicFramePr>
        <p:xfrm>
          <a:off x="467544" y="1844824"/>
          <a:ext cx="828092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0491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Обеспечение профессионального развития педагогических работников </a:t>
            </a:r>
            <a:b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</a:b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02936"/>
              </p:ext>
            </p:extLst>
          </p:nvPr>
        </p:nvGraphicFramePr>
        <p:xfrm>
          <a:off x="755576" y="1484785"/>
          <a:ext cx="7776865" cy="1152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472"/>
                <a:gridCol w="1489961"/>
                <a:gridCol w="2211070"/>
                <a:gridCol w="1677362"/>
              </a:tblGrid>
              <a:tr h="56285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Направления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ТРЕКИ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КИПК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АП</a:t>
                      </a:r>
                      <a:endParaRPr lang="ru-RU" sz="2800" dirty="0"/>
                    </a:p>
                  </a:txBody>
                  <a:tcPr/>
                </a:tc>
              </a:tr>
              <a:tr h="58927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Педагоги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24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28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26 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122894"/>
            <a:ext cx="4630390" cy="3468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320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97552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ТРЕКИ 2022 год (1)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641324"/>
              </p:ext>
            </p:extLst>
          </p:nvPr>
        </p:nvGraphicFramePr>
        <p:xfrm>
          <a:off x="1115616" y="1844824"/>
          <a:ext cx="7488832" cy="3341403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5112568"/>
                <a:gridCol w="2376264"/>
              </a:tblGrid>
              <a:tr h="213627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u="none" strike="noStrike" dirty="0" smtClean="0">
                          <a:effectLst/>
                        </a:rPr>
                        <a:t>1.МБОУ "Нижнесуэтукская СШ"</a:t>
                      </a:r>
                    </a:p>
                  </a:txBody>
                  <a:tcPr marL="5507" marR="5507" marT="55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</a:rPr>
                        <a:t>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7" marR="5507" marT="5507" marB="0"/>
                </a:tc>
              </a:tr>
              <a:tr h="290437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ru-RU" sz="2400" u="none" strike="noStrike" dirty="0" smtClean="0">
                          <a:effectLst/>
                        </a:rPr>
                        <a:t>2. МБОУ «Танзыбейская </a:t>
                      </a:r>
                      <a:r>
                        <a:rPr lang="ru-RU" sz="2400" u="none" strike="noStrike" dirty="0">
                          <a:effectLst/>
                        </a:rPr>
                        <a:t>СШ"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7" marR="5507" marT="55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7" marR="5507" marT="5507" marB="0" anchor="b"/>
                </a:tc>
              </a:tr>
              <a:tr h="290437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2400" u="none" strike="noStrike" dirty="0" smtClean="0">
                          <a:effectLst/>
                        </a:rPr>
                        <a:t>3. МБОУ </a:t>
                      </a:r>
                      <a:r>
                        <a:rPr lang="ru-RU" sz="2400" u="none" strike="noStrike" dirty="0">
                          <a:effectLst/>
                        </a:rPr>
                        <a:t>""Ивановская СШ"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7" marR="5507" marT="55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u="none" strike="noStrike" dirty="0" smtClean="0">
                          <a:effectLst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7" marR="5507" marT="5507" marB="0"/>
                </a:tc>
              </a:tr>
              <a:tr h="290437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ru-RU" sz="2400" u="none" strike="noStrike" dirty="0" smtClean="0">
                          <a:effectLst/>
                        </a:rPr>
                        <a:t>4. МБОУ Жеблахтинская </a:t>
                      </a:r>
                      <a:r>
                        <a:rPr lang="ru-RU" sz="2400" u="none" strike="noStrike" baseline="0" dirty="0" smtClean="0">
                          <a:effectLst/>
                        </a:rPr>
                        <a:t> СШ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7" marR="5507" marT="55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</a:rPr>
                        <a:t>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7" marR="5507" marT="5507" marB="0" anchor="b"/>
                </a:tc>
              </a:tr>
              <a:tr h="290437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ru-RU" sz="2400" u="none" strike="noStrike" dirty="0" smtClean="0">
                          <a:effectLst/>
                        </a:rPr>
                        <a:t>5. МБОУ "Ермаковская СШ№2"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7" marR="5507" marT="55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u="none" strike="noStrike" dirty="0" smtClean="0">
                          <a:effectLst/>
                        </a:rPr>
                        <a:t>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7" marR="5507" marT="5507" marB="0"/>
                </a:tc>
              </a:tr>
              <a:tr h="290437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ru-RU" sz="2400" u="none" strike="noStrike" dirty="0" smtClean="0">
                          <a:effectLst/>
                        </a:rPr>
                        <a:t>6. МБОУ </a:t>
                      </a:r>
                      <a:r>
                        <a:rPr lang="ru-RU" sz="2400" u="none" strike="noStrike" dirty="0">
                          <a:effectLst/>
                        </a:rPr>
                        <a:t>"Разъезженская СШ"</a:t>
                      </a:r>
                      <a:endParaRPr lang="ru-RU" sz="2400" b="0" i="0" u="none" strike="noStrike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5507" marR="5507" marT="55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</a:rPr>
                        <a:t>2</a:t>
                      </a:r>
                      <a:endParaRPr lang="ru-RU" sz="2400" b="1" i="0" u="none" strike="noStrike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5507" marR="5507" marT="5507" marB="0" anchor="b"/>
                </a:tc>
              </a:tr>
              <a:tr h="290437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ru-RU" sz="2400" u="none" strike="noStrike" dirty="0" smtClean="0">
                          <a:effectLst/>
                        </a:rPr>
                        <a:t>7. МБУ </a:t>
                      </a:r>
                      <a:r>
                        <a:rPr lang="ru-RU" sz="2400" u="none" strike="noStrike" dirty="0">
                          <a:effectLst/>
                        </a:rPr>
                        <a:t>ДО " Ермаковский ЦДО"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7" marR="5507" marT="55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</a:rPr>
                        <a:t>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7" marR="5507" marT="5507" marB="0" anchor="b"/>
                </a:tc>
              </a:tr>
              <a:tr h="290437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ru-RU" sz="2400" u="none" strike="noStrike" dirty="0" smtClean="0">
                          <a:effectLst/>
                        </a:rPr>
                        <a:t>8. МБОУ </a:t>
                      </a:r>
                      <a:r>
                        <a:rPr lang="ru-RU" sz="2400" u="none" strike="noStrike" dirty="0">
                          <a:effectLst/>
                        </a:rPr>
                        <a:t>"Ойская СШ"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7" marR="5507" marT="55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</a:rPr>
                        <a:t>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7" marR="5507" marT="5507" marB="0" anchor="b"/>
                </a:tc>
              </a:tr>
              <a:tr h="290437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ru-RU" sz="2400" u="none" strike="noStrike" dirty="0" smtClean="0">
                          <a:effectLst/>
                        </a:rPr>
                        <a:t>9.МБОУ </a:t>
                      </a:r>
                      <a:r>
                        <a:rPr lang="ru-RU" sz="2400" u="none" strike="noStrike" dirty="0">
                          <a:effectLst/>
                        </a:rPr>
                        <a:t>"Семенниковская СОШ"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7" marR="5507" marT="55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</a:rPr>
                        <a:t>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7" marR="5507" marT="550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9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КИПК</a:t>
            </a:r>
            <a:endParaRPr lang="ru-RU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3116210"/>
              </p:ext>
            </p:extLst>
          </p:nvPr>
        </p:nvGraphicFramePr>
        <p:xfrm>
          <a:off x="539552" y="1484784"/>
          <a:ext cx="813690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210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324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Обеспечение профессионального развития педагогических работников  </vt:lpstr>
      <vt:lpstr>ТРЕКИ 2022 год (1)</vt:lpstr>
      <vt:lpstr>КИПК</vt:lpstr>
      <vt:lpstr>КИПК</vt:lpstr>
      <vt:lpstr>Обучение по программе АП «ШСУ» 26 учителей</vt:lpstr>
      <vt:lpstr>ИОМ –как механизм эффективного саморазвития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 Петровна</dc:creator>
  <cp:lastModifiedBy>Татьяна  Петровна</cp:lastModifiedBy>
  <cp:revision>3</cp:revision>
  <dcterms:created xsi:type="dcterms:W3CDTF">2022-05-11T02:00:07Z</dcterms:created>
  <dcterms:modified xsi:type="dcterms:W3CDTF">2022-05-11T02:12:15Z</dcterms:modified>
</cp:coreProperties>
</file>