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62" r:id="rId4"/>
    <p:sldId id="265" r:id="rId5"/>
    <p:sldId id="258" r:id="rId6"/>
    <p:sldId id="264" r:id="rId7"/>
    <p:sldId id="266" r:id="rId8"/>
    <p:sldId id="261" r:id="rId9"/>
    <p:sldId id="257" r:id="rId10"/>
    <p:sldId id="267" r:id="rId11"/>
    <p:sldId id="268" r:id="rId12"/>
    <p:sldId id="269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31CD7-2109-445A-80E4-648287FEFCD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5C2309-7336-457F-8B37-0F35F2CB601B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Плановое повышение профессионального мастерства педагогических работников и управленческих кадров на основе выявленных независимой диагностикой дефицитов.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DCA40854-CF37-416F-9C81-0C06BC653B4D}" type="parTrans" cxnId="{D33B3240-9CD9-4F5C-9311-2EAAA1D4AD94}">
      <dgm:prSet/>
      <dgm:spPr/>
      <dgm:t>
        <a:bodyPr/>
        <a:lstStyle/>
        <a:p>
          <a:endParaRPr lang="ru-RU" sz="2000">
            <a:solidFill>
              <a:schemeClr val="accent5">
                <a:lumMod val="50000"/>
              </a:schemeClr>
            </a:solidFill>
          </a:endParaRPr>
        </a:p>
      </dgm:t>
    </dgm:pt>
    <dgm:pt modelId="{10B5B103-DA41-4EC3-AFC9-FE8E418EDB45}" type="sibTrans" cxnId="{D33B3240-9CD9-4F5C-9311-2EAAA1D4AD94}">
      <dgm:prSet/>
      <dgm:spPr/>
      <dgm:t>
        <a:bodyPr/>
        <a:lstStyle/>
        <a:p>
          <a:endParaRPr lang="ru-RU" sz="2000">
            <a:solidFill>
              <a:schemeClr val="accent5">
                <a:lumMod val="50000"/>
              </a:schemeClr>
            </a:solidFill>
          </a:endParaRPr>
        </a:p>
      </dgm:t>
    </dgm:pt>
    <dgm:pt modelId="{6A5BDD5C-7A80-40C9-8A3A-AEB29D01384F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Восполнение кадрового дефицита в образовательных организациях района за счет своевременного выявления кадровых потребностей в ОО, развития кадрового потенциала в образовательных организациях, осуществления профессиональной переподготовки по образовательным программам педагогической направленности, а также привлечения молодых специалистов и выстраивания системы поддержки молодых педагогов 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46CF240B-0530-49C1-A0F6-88194DA8FFED}" type="parTrans" cxnId="{C106A696-7F32-4723-9DF8-E05A0D12B4E5}">
      <dgm:prSet/>
      <dgm:spPr/>
      <dgm:t>
        <a:bodyPr/>
        <a:lstStyle/>
        <a:p>
          <a:endParaRPr lang="ru-RU" sz="2000">
            <a:solidFill>
              <a:schemeClr val="accent5">
                <a:lumMod val="50000"/>
              </a:schemeClr>
            </a:solidFill>
          </a:endParaRPr>
        </a:p>
      </dgm:t>
    </dgm:pt>
    <dgm:pt modelId="{901D74CE-58A9-448A-9C76-E1F6D9B4578B}" type="sibTrans" cxnId="{C106A696-7F32-4723-9DF8-E05A0D12B4E5}">
      <dgm:prSet/>
      <dgm:spPr/>
      <dgm:t>
        <a:bodyPr/>
        <a:lstStyle/>
        <a:p>
          <a:endParaRPr lang="ru-RU" sz="2000">
            <a:solidFill>
              <a:schemeClr val="accent5">
                <a:lumMod val="50000"/>
              </a:schemeClr>
            </a:solidFill>
          </a:endParaRPr>
        </a:p>
      </dgm:t>
    </dgm:pt>
    <dgm:pt modelId="{14E35BB0-6DF1-45B4-A6BE-C7C922CCBB8A}">
      <dgm:prSet custT="1"/>
      <dgm:spPr/>
      <dgm:t>
        <a:bodyPr/>
        <a:lstStyle/>
        <a:p>
          <a:pPr rtl="0"/>
          <a:r>
            <a:rPr lang="ru-RU" sz="1800" smtClean="0">
              <a:solidFill>
                <a:schemeClr val="accent5">
                  <a:lumMod val="50000"/>
                </a:schemeClr>
              </a:solidFill>
            </a:rPr>
            <a:t>Организация НМС педагогических и управленческих кадров, прошедших обучение  с целью внедрения результатов в практику</a:t>
          </a:r>
          <a:endParaRPr lang="ru-RU" sz="1800">
            <a:solidFill>
              <a:schemeClr val="accent5">
                <a:lumMod val="50000"/>
              </a:schemeClr>
            </a:solidFill>
          </a:endParaRPr>
        </a:p>
      </dgm:t>
    </dgm:pt>
    <dgm:pt modelId="{0C9DA21B-1D67-49F3-9BC0-9D9AE511D27A}" type="parTrans" cxnId="{6357E3AB-4A81-49C5-8CB9-16C47178B13D}">
      <dgm:prSet/>
      <dgm:spPr/>
      <dgm:t>
        <a:bodyPr/>
        <a:lstStyle/>
        <a:p>
          <a:endParaRPr lang="ru-RU" sz="2000">
            <a:solidFill>
              <a:schemeClr val="accent5">
                <a:lumMod val="50000"/>
              </a:schemeClr>
            </a:solidFill>
          </a:endParaRPr>
        </a:p>
      </dgm:t>
    </dgm:pt>
    <dgm:pt modelId="{3CA9D8D8-03F3-45FC-96A6-818866205F35}" type="sibTrans" cxnId="{6357E3AB-4A81-49C5-8CB9-16C47178B13D}">
      <dgm:prSet/>
      <dgm:spPr/>
      <dgm:t>
        <a:bodyPr/>
        <a:lstStyle/>
        <a:p>
          <a:endParaRPr lang="ru-RU" sz="2000">
            <a:solidFill>
              <a:schemeClr val="accent5">
                <a:lumMod val="50000"/>
              </a:schemeClr>
            </a:solidFill>
          </a:endParaRPr>
        </a:p>
      </dgm:t>
    </dgm:pt>
    <dgm:pt modelId="{D6EA7E20-1972-4998-B147-70350FC99C3F}" type="pres">
      <dgm:prSet presAssocID="{63A31CD7-2109-445A-80E4-648287FEFCD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3561502-F5CD-44CE-B943-AFC4EC2B6C80}" type="pres">
      <dgm:prSet presAssocID="{A25C2309-7336-457F-8B37-0F35F2CB601B}" presName="thickLine" presStyleLbl="alignNode1" presStyleIdx="0" presStyleCnt="3"/>
      <dgm:spPr/>
    </dgm:pt>
    <dgm:pt modelId="{0FDFDDF3-5048-4384-8CE1-2455D9D05306}" type="pres">
      <dgm:prSet presAssocID="{A25C2309-7336-457F-8B37-0F35F2CB601B}" presName="horz1" presStyleCnt="0"/>
      <dgm:spPr/>
    </dgm:pt>
    <dgm:pt modelId="{587A9084-8344-4ADC-AFF5-D433AB878DFA}" type="pres">
      <dgm:prSet presAssocID="{A25C2309-7336-457F-8B37-0F35F2CB601B}" presName="tx1" presStyleLbl="revTx" presStyleIdx="0" presStyleCnt="3" custScaleY="72772" custLinFactNeighborY="-4260"/>
      <dgm:spPr/>
      <dgm:t>
        <a:bodyPr/>
        <a:lstStyle/>
        <a:p>
          <a:endParaRPr lang="ru-RU"/>
        </a:p>
      </dgm:t>
    </dgm:pt>
    <dgm:pt modelId="{9BCE5AC2-B146-45C6-8C2A-A1F7B4B1CE02}" type="pres">
      <dgm:prSet presAssocID="{A25C2309-7336-457F-8B37-0F35F2CB601B}" presName="vert1" presStyleCnt="0"/>
      <dgm:spPr/>
    </dgm:pt>
    <dgm:pt modelId="{D868522E-0861-4227-BB02-FC23AF3B307D}" type="pres">
      <dgm:prSet presAssocID="{6A5BDD5C-7A80-40C9-8A3A-AEB29D01384F}" presName="thickLine" presStyleLbl="alignNode1" presStyleIdx="1" presStyleCnt="3"/>
      <dgm:spPr/>
    </dgm:pt>
    <dgm:pt modelId="{D80B1BC4-3183-4E3A-A9D6-C3E6EEBEED41}" type="pres">
      <dgm:prSet presAssocID="{6A5BDD5C-7A80-40C9-8A3A-AEB29D01384F}" presName="horz1" presStyleCnt="0"/>
      <dgm:spPr/>
    </dgm:pt>
    <dgm:pt modelId="{15693388-BFFA-4EE7-80B2-7152BF4B4A5C}" type="pres">
      <dgm:prSet presAssocID="{6A5BDD5C-7A80-40C9-8A3A-AEB29D01384F}" presName="tx1" presStyleLbl="revTx" presStyleIdx="1" presStyleCnt="3"/>
      <dgm:spPr/>
      <dgm:t>
        <a:bodyPr/>
        <a:lstStyle/>
        <a:p>
          <a:endParaRPr lang="ru-RU"/>
        </a:p>
      </dgm:t>
    </dgm:pt>
    <dgm:pt modelId="{69F580EA-E36A-4D20-9925-12686719FF65}" type="pres">
      <dgm:prSet presAssocID="{6A5BDD5C-7A80-40C9-8A3A-AEB29D01384F}" presName="vert1" presStyleCnt="0"/>
      <dgm:spPr/>
    </dgm:pt>
    <dgm:pt modelId="{60FA62F0-20DB-43F2-8386-A9F89CAE9AF4}" type="pres">
      <dgm:prSet presAssocID="{14E35BB0-6DF1-45B4-A6BE-C7C922CCBB8A}" presName="thickLine" presStyleLbl="alignNode1" presStyleIdx="2" presStyleCnt="3"/>
      <dgm:spPr/>
    </dgm:pt>
    <dgm:pt modelId="{8DD99738-1F59-4A10-BC28-7F482C02DF9A}" type="pres">
      <dgm:prSet presAssocID="{14E35BB0-6DF1-45B4-A6BE-C7C922CCBB8A}" presName="horz1" presStyleCnt="0"/>
      <dgm:spPr/>
    </dgm:pt>
    <dgm:pt modelId="{5E31B0AF-B895-4249-936D-BBCA43E8C0AE}" type="pres">
      <dgm:prSet presAssocID="{14E35BB0-6DF1-45B4-A6BE-C7C922CCBB8A}" presName="tx1" presStyleLbl="revTx" presStyleIdx="2" presStyleCnt="3"/>
      <dgm:spPr/>
      <dgm:t>
        <a:bodyPr/>
        <a:lstStyle/>
        <a:p>
          <a:endParaRPr lang="ru-RU"/>
        </a:p>
      </dgm:t>
    </dgm:pt>
    <dgm:pt modelId="{06A1A82A-83D7-4EE9-9891-FC5B8B469609}" type="pres">
      <dgm:prSet presAssocID="{14E35BB0-6DF1-45B4-A6BE-C7C922CCBB8A}" presName="vert1" presStyleCnt="0"/>
      <dgm:spPr/>
    </dgm:pt>
  </dgm:ptLst>
  <dgm:cxnLst>
    <dgm:cxn modelId="{6357E3AB-4A81-49C5-8CB9-16C47178B13D}" srcId="{63A31CD7-2109-445A-80E4-648287FEFCD1}" destId="{14E35BB0-6DF1-45B4-A6BE-C7C922CCBB8A}" srcOrd="2" destOrd="0" parTransId="{0C9DA21B-1D67-49F3-9BC0-9D9AE511D27A}" sibTransId="{3CA9D8D8-03F3-45FC-96A6-818866205F35}"/>
    <dgm:cxn modelId="{4945A7B5-42D0-4F52-AE76-8EB3BA209418}" type="presOf" srcId="{6A5BDD5C-7A80-40C9-8A3A-AEB29D01384F}" destId="{15693388-BFFA-4EE7-80B2-7152BF4B4A5C}" srcOrd="0" destOrd="0" presId="urn:microsoft.com/office/officeart/2008/layout/LinedList"/>
    <dgm:cxn modelId="{D33B3240-9CD9-4F5C-9311-2EAAA1D4AD94}" srcId="{63A31CD7-2109-445A-80E4-648287FEFCD1}" destId="{A25C2309-7336-457F-8B37-0F35F2CB601B}" srcOrd="0" destOrd="0" parTransId="{DCA40854-CF37-416F-9C81-0C06BC653B4D}" sibTransId="{10B5B103-DA41-4EC3-AFC9-FE8E418EDB45}"/>
    <dgm:cxn modelId="{C106A696-7F32-4723-9DF8-E05A0D12B4E5}" srcId="{63A31CD7-2109-445A-80E4-648287FEFCD1}" destId="{6A5BDD5C-7A80-40C9-8A3A-AEB29D01384F}" srcOrd="1" destOrd="0" parTransId="{46CF240B-0530-49C1-A0F6-88194DA8FFED}" sibTransId="{901D74CE-58A9-448A-9C76-E1F6D9B4578B}"/>
    <dgm:cxn modelId="{F2CD047C-ABB7-456B-A21A-B456F5B4E28A}" type="presOf" srcId="{63A31CD7-2109-445A-80E4-648287FEFCD1}" destId="{D6EA7E20-1972-4998-B147-70350FC99C3F}" srcOrd="0" destOrd="0" presId="urn:microsoft.com/office/officeart/2008/layout/LinedList"/>
    <dgm:cxn modelId="{18531EA9-D254-4E39-B32C-A629D3F6F1E7}" type="presOf" srcId="{A25C2309-7336-457F-8B37-0F35F2CB601B}" destId="{587A9084-8344-4ADC-AFF5-D433AB878DFA}" srcOrd="0" destOrd="0" presId="urn:microsoft.com/office/officeart/2008/layout/LinedList"/>
    <dgm:cxn modelId="{CDDD2FC9-9225-4F9F-B2A2-30EFCC504944}" type="presOf" srcId="{14E35BB0-6DF1-45B4-A6BE-C7C922CCBB8A}" destId="{5E31B0AF-B895-4249-936D-BBCA43E8C0AE}" srcOrd="0" destOrd="0" presId="urn:microsoft.com/office/officeart/2008/layout/LinedList"/>
    <dgm:cxn modelId="{45EF0CCB-210B-45D3-BB03-3DF1D9E22F92}" type="presParOf" srcId="{D6EA7E20-1972-4998-B147-70350FC99C3F}" destId="{93561502-F5CD-44CE-B943-AFC4EC2B6C80}" srcOrd="0" destOrd="0" presId="urn:microsoft.com/office/officeart/2008/layout/LinedList"/>
    <dgm:cxn modelId="{5D0FD31B-F0A7-475D-84DF-9C1B577DE4DF}" type="presParOf" srcId="{D6EA7E20-1972-4998-B147-70350FC99C3F}" destId="{0FDFDDF3-5048-4384-8CE1-2455D9D05306}" srcOrd="1" destOrd="0" presId="urn:microsoft.com/office/officeart/2008/layout/LinedList"/>
    <dgm:cxn modelId="{3C2FA561-CB87-4CBF-892B-68DDB88F310B}" type="presParOf" srcId="{0FDFDDF3-5048-4384-8CE1-2455D9D05306}" destId="{587A9084-8344-4ADC-AFF5-D433AB878DFA}" srcOrd="0" destOrd="0" presId="urn:microsoft.com/office/officeart/2008/layout/LinedList"/>
    <dgm:cxn modelId="{01AB4E91-4DCD-41CC-8113-C0242698F42E}" type="presParOf" srcId="{0FDFDDF3-5048-4384-8CE1-2455D9D05306}" destId="{9BCE5AC2-B146-45C6-8C2A-A1F7B4B1CE02}" srcOrd="1" destOrd="0" presId="urn:microsoft.com/office/officeart/2008/layout/LinedList"/>
    <dgm:cxn modelId="{48B612D1-31CD-457E-9EC1-6364573BD4BA}" type="presParOf" srcId="{D6EA7E20-1972-4998-B147-70350FC99C3F}" destId="{D868522E-0861-4227-BB02-FC23AF3B307D}" srcOrd="2" destOrd="0" presId="urn:microsoft.com/office/officeart/2008/layout/LinedList"/>
    <dgm:cxn modelId="{DE257700-FB45-412F-9C4C-01B98A7937C7}" type="presParOf" srcId="{D6EA7E20-1972-4998-B147-70350FC99C3F}" destId="{D80B1BC4-3183-4E3A-A9D6-C3E6EEBEED41}" srcOrd="3" destOrd="0" presId="urn:microsoft.com/office/officeart/2008/layout/LinedList"/>
    <dgm:cxn modelId="{1D040352-734A-4AF4-B03E-6E55803869B6}" type="presParOf" srcId="{D80B1BC4-3183-4E3A-A9D6-C3E6EEBEED41}" destId="{15693388-BFFA-4EE7-80B2-7152BF4B4A5C}" srcOrd="0" destOrd="0" presId="urn:microsoft.com/office/officeart/2008/layout/LinedList"/>
    <dgm:cxn modelId="{A8884306-7C76-47BB-AE92-C613EB13ED7D}" type="presParOf" srcId="{D80B1BC4-3183-4E3A-A9D6-C3E6EEBEED41}" destId="{69F580EA-E36A-4D20-9925-12686719FF65}" srcOrd="1" destOrd="0" presId="urn:microsoft.com/office/officeart/2008/layout/LinedList"/>
    <dgm:cxn modelId="{ECB7DD5A-126C-4292-A6B4-DDC39F803628}" type="presParOf" srcId="{D6EA7E20-1972-4998-B147-70350FC99C3F}" destId="{60FA62F0-20DB-43F2-8386-A9F89CAE9AF4}" srcOrd="4" destOrd="0" presId="urn:microsoft.com/office/officeart/2008/layout/LinedList"/>
    <dgm:cxn modelId="{48E5F7C2-E7F6-4AFE-ABFD-C2C28629E10A}" type="presParOf" srcId="{D6EA7E20-1972-4998-B147-70350FC99C3F}" destId="{8DD99738-1F59-4A10-BC28-7F482C02DF9A}" srcOrd="5" destOrd="0" presId="urn:microsoft.com/office/officeart/2008/layout/LinedList"/>
    <dgm:cxn modelId="{993A4D45-2280-48E3-A4A0-E78A910B6EFE}" type="presParOf" srcId="{8DD99738-1F59-4A10-BC28-7F482C02DF9A}" destId="{5E31B0AF-B895-4249-936D-BBCA43E8C0AE}" srcOrd="0" destOrd="0" presId="urn:microsoft.com/office/officeart/2008/layout/LinedList"/>
    <dgm:cxn modelId="{0B809522-B1B9-41C0-A00C-41605A527CA6}" type="presParOf" srcId="{8DD99738-1F59-4A10-BC28-7F482C02DF9A}" destId="{06A1A82A-83D7-4EE9-9891-FC5B8B46960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6DC2F3-285D-45D0-AF9C-7C5FFDFDD1B8}" type="doc">
      <dgm:prSet loTypeId="urn:microsoft.com/office/officeart/2008/layout/LinedList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ru-RU"/>
        </a:p>
      </dgm:t>
    </dgm:pt>
    <dgm:pt modelId="{6AE79404-44B2-420B-BA1B-C4ED6758CD03}">
      <dgm:prSet custT="1"/>
      <dgm:spPr/>
      <dgm:t>
        <a:bodyPr/>
        <a:lstStyle/>
        <a:p>
          <a:pPr rtl="0"/>
          <a:r>
            <a:rPr lang="ru-RU" sz="2400" b="1" i="0" dirty="0" smtClean="0">
              <a:solidFill>
                <a:schemeClr val="accent6">
                  <a:lumMod val="50000"/>
                </a:schemeClr>
              </a:solidFill>
            </a:rPr>
            <a:t>Для достижения целевых ориентиров необходимо решить следующие задачи:</a:t>
          </a:r>
          <a:endParaRPr lang="ru-RU" sz="2400" dirty="0">
            <a:solidFill>
              <a:schemeClr val="accent6">
                <a:lumMod val="50000"/>
              </a:schemeClr>
            </a:solidFill>
          </a:endParaRPr>
        </a:p>
      </dgm:t>
    </dgm:pt>
    <dgm:pt modelId="{767D4F66-F7A7-4ABD-8005-C42E84E1226E}" type="parTrans" cxnId="{98BFBF44-780B-49E2-AEB2-B9C3AA885B5C}">
      <dgm:prSet/>
      <dgm:spPr/>
      <dgm:t>
        <a:bodyPr/>
        <a:lstStyle/>
        <a:p>
          <a:endParaRPr lang="ru-RU" sz="2400"/>
        </a:p>
      </dgm:t>
    </dgm:pt>
    <dgm:pt modelId="{F8F50CD6-1AA0-47FB-8248-FB9013E58013}" type="sibTrans" cxnId="{98BFBF44-780B-49E2-AEB2-B9C3AA885B5C}">
      <dgm:prSet/>
      <dgm:spPr/>
      <dgm:t>
        <a:bodyPr/>
        <a:lstStyle/>
        <a:p>
          <a:endParaRPr lang="ru-RU" sz="2400"/>
        </a:p>
      </dgm:t>
    </dgm:pt>
    <dgm:pt modelId="{58366B9C-C277-46ED-A854-539C06C81DFE}" type="pres">
      <dgm:prSet presAssocID="{916DC2F3-285D-45D0-AF9C-7C5FFDFDD1B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162F010-F98A-4D22-AF09-81235A3B869C}" type="pres">
      <dgm:prSet presAssocID="{6AE79404-44B2-420B-BA1B-C4ED6758CD03}" presName="thickLine" presStyleLbl="alignNode1" presStyleIdx="0" presStyleCnt="1"/>
      <dgm:spPr/>
    </dgm:pt>
    <dgm:pt modelId="{F0A7458A-8AAF-41F2-A51F-21C02BB144E4}" type="pres">
      <dgm:prSet presAssocID="{6AE79404-44B2-420B-BA1B-C4ED6758CD03}" presName="horz1" presStyleCnt="0"/>
      <dgm:spPr/>
    </dgm:pt>
    <dgm:pt modelId="{1355E47A-2C79-451A-B758-84B16C5946F2}" type="pres">
      <dgm:prSet presAssocID="{6AE79404-44B2-420B-BA1B-C4ED6758CD03}" presName="tx1" presStyleLbl="revTx" presStyleIdx="0" presStyleCnt="1"/>
      <dgm:spPr/>
      <dgm:t>
        <a:bodyPr/>
        <a:lstStyle/>
        <a:p>
          <a:endParaRPr lang="ru-RU"/>
        </a:p>
      </dgm:t>
    </dgm:pt>
    <dgm:pt modelId="{E3BC5D61-E00B-4463-941F-13FB5517D61E}" type="pres">
      <dgm:prSet presAssocID="{6AE79404-44B2-420B-BA1B-C4ED6758CD03}" presName="vert1" presStyleCnt="0"/>
      <dgm:spPr/>
    </dgm:pt>
  </dgm:ptLst>
  <dgm:cxnLst>
    <dgm:cxn modelId="{98BFBF44-780B-49E2-AEB2-B9C3AA885B5C}" srcId="{916DC2F3-285D-45D0-AF9C-7C5FFDFDD1B8}" destId="{6AE79404-44B2-420B-BA1B-C4ED6758CD03}" srcOrd="0" destOrd="0" parTransId="{767D4F66-F7A7-4ABD-8005-C42E84E1226E}" sibTransId="{F8F50CD6-1AA0-47FB-8248-FB9013E58013}"/>
    <dgm:cxn modelId="{B13BD4E1-CA14-4209-84AA-7F689C0F17FE}" type="presOf" srcId="{6AE79404-44B2-420B-BA1B-C4ED6758CD03}" destId="{1355E47A-2C79-451A-B758-84B16C5946F2}" srcOrd="0" destOrd="0" presId="urn:microsoft.com/office/officeart/2008/layout/LinedList"/>
    <dgm:cxn modelId="{42EB9571-7287-427D-A651-FC62B386D05C}" type="presOf" srcId="{916DC2F3-285D-45D0-AF9C-7C5FFDFDD1B8}" destId="{58366B9C-C277-46ED-A854-539C06C81DFE}" srcOrd="0" destOrd="0" presId="urn:microsoft.com/office/officeart/2008/layout/LinedList"/>
    <dgm:cxn modelId="{D21588D1-8DDB-49CA-8DCC-C15F8EDCA818}" type="presParOf" srcId="{58366B9C-C277-46ED-A854-539C06C81DFE}" destId="{6162F010-F98A-4D22-AF09-81235A3B869C}" srcOrd="0" destOrd="0" presId="urn:microsoft.com/office/officeart/2008/layout/LinedList"/>
    <dgm:cxn modelId="{25B54C35-C2A3-4D58-BCAD-BA80E14B1B96}" type="presParOf" srcId="{58366B9C-C277-46ED-A854-539C06C81DFE}" destId="{F0A7458A-8AAF-41F2-A51F-21C02BB144E4}" srcOrd="1" destOrd="0" presId="urn:microsoft.com/office/officeart/2008/layout/LinedList"/>
    <dgm:cxn modelId="{659FDD93-14F4-4E50-B3EF-627B80438064}" type="presParOf" srcId="{F0A7458A-8AAF-41F2-A51F-21C02BB144E4}" destId="{1355E47A-2C79-451A-B758-84B16C5946F2}" srcOrd="0" destOrd="0" presId="urn:microsoft.com/office/officeart/2008/layout/LinedList"/>
    <dgm:cxn modelId="{1A8B5BF8-6D5A-4030-96C8-5D55F75DE564}" type="presParOf" srcId="{F0A7458A-8AAF-41F2-A51F-21C02BB144E4}" destId="{E3BC5D61-E00B-4463-941F-13FB5517D61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A2D642-C846-4631-A81F-F6B9E40D1E0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08F1AA8-AE4C-4D78-9D24-3D11CBD90A05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содействовать обеспечению реализации дорожной карты РНМС(2022 -2024гг.)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949F1F37-54B9-4DA8-950A-DFB9C897DC63}" type="parTrans" cxnId="{98723294-8B56-412B-97E2-8DD882905CAA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99EEC3B2-396C-4898-A4AB-8F14B9D33C24}" type="sibTrans" cxnId="{98723294-8B56-412B-97E2-8DD882905CAA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AEEEE91F-0DDB-4686-84BE-52B7A0EED98F}">
      <dgm:prSet custT="1"/>
      <dgm:spPr/>
      <dgm:t>
        <a:bodyPr/>
        <a:lstStyle/>
        <a:p>
          <a:pPr rtl="0"/>
          <a:r>
            <a:rPr lang="ru-RU" sz="1600" dirty="0" smtClean="0">
              <a:solidFill>
                <a:srgbClr val="7030A0"/>
              </a:solidFill>
            </a:rPr>
            <a:t>содействовать в реализации мер по развитию «горизонтального обучения», наставничества осуществлять методическую поддержку молодых педагогов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,  (2022 г. – 100% ОО, реализующих целевую модель наставничества педагогических работников, в 2023–2024 гг. – поддержка реализации модели).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1B1D3704-A141-43B8-9D8E-24EF06C77C65}" type="parTrans" cxnId="{DD7BB3AA-E740-4263-9E01-3B877EF20A3F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09EE61E6-5267-4A91-B3B5-569FEBDCC230}" type="sibTrans" cxnId="{DD7BB3AA-E740-4263-9E01-3B877EF20A3F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181739C0-E452-45A4-ACC2-4881F637F6DF}">
      <dgm:prSet custT="1"/>
      <dgm:spPr/>
      <dgm:t>
        <a:bodyPr/>
        <a:lstStyle/>
        <a:p>
          <a:pPr rtl="0"/>
          <a:r>
            <a:rPr lang="ru-RU" sz="1600" dirty="0" smtClean="0">
              <a:solidFill>
                <a:srgbClr val="7030A0"/>
              </a:solidFill>
            </a:rPr>
            <a:t>Создать районный методический актив как инструмент адресной методической поддержки педагогов в практике 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(2022 г. – 3 педагога  вошли в РМА, в 2023 г. – 10, 2024 </a:t>
          </a:r>
          <a:r>
            <a:rPr lang="ru-RU" sz="1600" dirty="0" err="1" smtClean="0">
              <a:solidFill>
                <a:schemeClr val="accent6">
                  <a:lumMod val="50000"/>
                </a:schemeClr>
              </a:solidFill>
            </a:rPr>
            <a:t>г.г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. – 15).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713826CB-A143-4DFB-A381-D0CBFFF2518B}" type="parTrans" cxnId="{8DEA5743-0101-4554-903D-80A97DD12BA3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409343BC-74DB-4666-94A8-1DA45D2D3E9B}" type="sibTrans" cxnId="{8DEA5743-0101-4554-903D-80A97DD12BA3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8789CAA9-5E34-44E0-B8E3-E3B3F7072789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Организовать обучение педагогов образовательных организаций района по актуальным вопросам реализации приоритетных федеральных и региональных проектов (по ФГОС в 2022 г. – не менее 50 % педагогов, работающих в 1–5 </a:t>
          </a:r>
          <a:r>
            <a:rPr lang="ru-RU" sz="1600" dirty="0" err="1" smtClean="0">
              <a:solidFill>
                <a:schemeClr val="accent6">
                  <a:lumMod val="50000"/>
                </a:schemeClr>
              </a:solidFill>
            </a:rPr>
            <a:t>кл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., 2023 – по графику введения ФГОС не менее 70 %, 2024 – 100% учителей, работающих по обновленным ФГОС).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EA3DE21D-D36D-4C7A-AC4F-9BB2654703FE}" type="parTrans" cxnId="{28054B71-026B-4B5F-8991-20997B1E03F2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D2E9F784-9ED5-478F-8602-573C17F5158C}" type="sibTrans" cxnId="{28054B71-026B-4B5F-8991-20997B1E03F2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B79D1DC6-A4A0-4D28-91F1-6FC5BBDE4C31}">
      <dgm:prSet custT="1"/>
      <dgm:spPr/>
      <dgm:t>
        <a:bodyPr/>
        <a:lstStyle/>
        <a:p>
          <a:pPr rtl="0"/>
          <a:r>
            <a:rPr lang="ru-RU" sz="1600" dirty="0" smtClean="0">
              <a:solidFill>
                <a:srgbClr val="7030A0"/>
              </a:solidFill>
            </a:rPr>
            <a:t>Организовать посткурсовое сопровождение (ПКС) программ повышения квалификации с целью внедрения результатов обучения в практику </a:t>
          </a:r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(2022 г. – 20 %, 2023 г. – 50 %, к 2024 г. 80 % педагогов включенных в ПКС).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B4DB362C-39B6-4AC3-A754-49FF9DAE88C9}" type="parTrans" cxnId="{7AF33882-150C-45EB-B887-E34C996FFF39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AB42C2E4-61F1-4DCD-86F8-3E0B08279E6C}" type="sibTrans" cxnId="{7AF33882-150C-45EB-B887-E34C996FFF39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6FC0ED8B-2801-4879-90BD-ED178D8C448A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accent6">
                  <a:lumMod val="50000"/>
                </a:schemeClr>
              </a:solidFill>
            </a:rPr>
            <a:t>Содействовать в реализации мер по вовлечению педагогов в экспертную деятельность;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0E381A27-8BFB-48BA-A6FB-2AB9E3545F62}" type="parTrans" cxnId="{CFB0521A-C4F2-4F73-819F-28DA408D6002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70E465BA-68F9-43B0-BD84-C53FDA0A1A3F}" type="sibTrans" cxnId="{CFB0521A-C4F2-4F73-819F-28DA408D6002}">
      <dgm:prSet/>
      <dgm:spPr/>
      <dgm:t>
        <a:bodyPr/>
        <a:lstStyle/>
        <a:p>
          <a:endParaRPr lang="ru-RU" sz="1600">
            <a:solidFill>
              <a:schemeClr val="accent6">
                <a:lumMod val="50000"/>
              </a:schemeClr>
            </a:solidFill>
          </a:endParaRPr>
        </a:p>
      </dgm:t>
    </dgm:pt>
    <dgm:pt modelId="{EE2E236B-5F68-4865-BBAE-B414E6F04F50}" type="pres">
      <dgm:prSet presAssocID="{58A2D642-C846-4631-A81F-F6B9E40D1E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E0AB641-E661-4AC3-931A-73A539ECD8CF}" type="pres">
      <dgm:prSet presAssocID="{608F1AA8-AE4C-4D78-9D24-3D11CBD90A05}" presName="thickLine" presStyleLbl="alignNode1" presStyleIdx="0" presStyleCnt="6"/>
      <dgm:spPr/>
    </dgm:pt>
    <dgm:pt modelId="{9DDC0BF3-D810-4CC0-8734-830A5CFDE723}" type="pres">
      <dgm:prSet presAssocID="{608F1AA8-AE4C-4D78-9D24-3D11CBD90A05}" presName="horz1" presStyleCnt="0"/>
      <dgm:spPr/>
    </dgm:pt>
    <dgm:pt modelId="{F87731EB-47DC-47D0-9380-CAAA13F95241}" type="pres">
      <dgm:prSet presAssocID="{608F1AA8-AE4C-4D78-9D24-3D11CBD90A05}" presName="tx1" presStyleLbl="revTx" presStyleIdx="0" presStyleCnt="6" custScaleY="32249" custLinFactNeighborY="-25090"/>
      <dgm:spPr/>
      <dgm:t>
        <a:bodyPr/>
        <a:lstStyle/>
        <a:p>
          <a:endParaRPr lang="ru-RU"/>
        </a:p>
      </dgm:t>
    </dgm:pt>
    <dgm:pt modelId="{2AF5B1FD-DE8B-4D6F-B982-A50A62B5CE3D}" type="pres">
      <dgm:prSet presAssocID="{608F1AA8-AE4C-4D78-9D24-3D11CBD90A05}" presName="vert1" presStyleCnt="0"/>
      <dgm:spPr/>
    </dgm:pt>
    <dgm:pt modelId="{A5EC3F4E-8105-4EB9-B022-4DA0F6FE7552}" type="pres">
      <dgm:prSet presAssocID="{AEEEE91F-0DDB-4686-84BE-52B7A0EED98F}" presName="thickLine" presStyleLbl="alignNode1" presStyleIdx="1" presStyleCnt="6"/>
      <dgm:spPr/>
    </dgm:pt>
    <dgm:pt modelId="{8DEE1838-4A3C-44A1-AB93-B9F16D3D4B14}" type="pres">
      <dgm:prSet presAssocID="{AEEEE91F-0DDB-4686-84BE-52B7A0EED98F}" presName="horz1" presStyleCnt="0"/>
      <dgm:spPr/>
    </dgm:pt>
    <dgm:pt modelId="{760B3459-12F5-48BA-A528-A2D559BFE5E5}" type="pres">
      <dgm:prSet presAssocID="{AEEEE91F-0DDB-4686-84BE-52B7A0EED98F}" presName="tx1" presStyleLbl="revTx" presStyleIdx="1" presStyleCnt="6" custScaleY="110252" custLinFactNeighborY="2598"/>
      <dgm:spPr/>
      <dgm:t>
        <a:bodyPr/>
        <a:lstStyle/>
        <a:p>
          <a:endParaRPr lang="ru-RU"/>
        </a:p>
      </dgm:t>
    </dgm:pt>
    <dgm:pt modelId="{B2BDA531-9AB9-4849-ADAE-E1FC6EB0F96B}" type="pres">
      <dgm:prSet presAssocID="{AEEEE91F-0DDB-4686-84BE-52B7A0EED98F}" presName="vert1" presStyleCnt="0"/>
      <dgm:spPr/>
    </dgm:pt>
    <dgm:pt modelId="{4454443F-CDD5-4135-A4DB-13FEBC11D5A6}" type="pres">
      <dgm:prSet presAssocID="{181739C0-E452-45A4-ACC2-4881F637F6DF}" presName="thickLine" presStyleLbl="alignNode1" presStyleIdx="2" presStyleCnt="6"/>
      <dgm:spPr/>
    </dgm:pt>
    <dgm:pt modelId="{F8967AED-1FCA-47F6-A22E-3A5C2EA705BB}" type="pres">
      <dgm:prSet presAssocID="{181739C0-E452-45A4-ACC2-4881F637F6DF}" presName="horz1" presStyleCnt="0"/>
      <dgm:spPr/>
    </dgm:pt>
    <dgm:pt modelId="{BD61A321-6054-4CA0-9281-EC9E65A2FADD}" type="pres">
      <dgm:prSet presAssocID="{181739C0-E452-45A4-ACC2-4881F637F6DF}" presName="tx1" presStyleLbl="revTx" presStyleIdx="2" presStyleCnt="6"/>
      <dgm:spPr/>
      <dgm:t>
        <a:bodyPr/>
        <a:lstStyle/>
        <a:p>
          <a:endParaRPr lang="ru-RU"/>
        </a:p>
      </dgm:t>
    </dgm:pt>
    <dgm:pt modelId="{68C6AEEE-9114-4AAE-8AD0-614AECA7BDAB}" type="pres">
      <dgm:prSet presAssocID="{181739C0-E452-45A4-ACC2-4881F637F6DF}" presName="vert1" presStyleCnt="0"/>
      <dgm:spPr/>
    </dgm:pt>
    <dgm:pt modelId="{50F62A79-34DE-4D90-B1D1-D884062008D5}" type="pres">
      <dgm:prSet presAssocID="{8789CAA9-5E34-44E0-B8E3-E3B3F7072789}" presName="thickLine" presStyleLbl="alignNode1" presStyleIdx="3" presStyleCnt="6"/>
      <dgm:spPr/>
    </dgm:pt>
    <dgm:pt modelId="{C0FE3A3F-4AC5-4A4D-BB60-30540DE349B8}" type="pres">
      <dgm:prSet presAssocID="{8789CAA9-5E34-44E0-B8E3-E3B3F7072789}" presName="horz1" presStyleCnt="0"/>
      <dgm:spPr/>
    </dgm:pt>
    <dgm:pt modelId="{6F21D0C6-6E63-4E2D-9DBC-0ED559B7933F}" type="pres">
      <dgm:prSet presAssocID="{8789CAA9-5E34-44E0-B8E3-E3B3F7072789}" presName="tx1" presStyleLbl="revTx" presStyleIdx="3" presStyleCnt="6"/>
      <dgm:spPr/>
      <dgm:t>
        <a:bodyPr/>
        <a:lstStyle/>
        <a:p>
          <a:endParaRPr lang="ru-RU"/>
        </a:p>
      </dgm:t>
    </dgm:pt>
    <dgm:pt modelId="{1AD438E2-5C0E-4A00-B36A-41F8701DA177}" type="pres">
      <dgm:prSet presAssocID="{8789CAA9-5E34-44E0-B8E3-E3B3F7072789}" presName="vert1" presStyleCnt="0"/>
      <dgm:spPr/>
    </dgm:pt>
    <dgm:pt modelId="{8EF47940-02DF-40B0-A184-AD5CEAEFF178}" type="pres">
      <dgm:prSet presAssocID="{B79D1DC6-A4A0-4D28-91F1-6FC5BBDE4C31}" presName="thickLine" presStyleLbl="alignNode1" presStyleIdx="4" presStyleCnt="6"/>
      <dgm:spPr/>
    </dgm:pt>
    <dgm:pt modelId="{AA9F5836-0F9A-411E-91A6-AAF2A4040F3D}" type="pres">
      <dgm:prSet presAssocID="{B79D1DC6-A4A0-4D28-91F1-6FC5BBDE4C31}" presName="horz1" presStyleCnt="0"/>
      <dgm:spPr/>
    </dgm:pt>
    <dgm:pt modelId="{4FD0B251-4925-4BA7-A7F0-D97AE5862394}" type="pres">
      <dgm:prSet presAssocID="{B79D1DC6-A4A0-4D28-91F1-6FC5BBDE4C31}" presName="tx1" presStyleLbl="revTx" presStyleIdx="4" presStyleCnt="6"/>
      <dgm:spPr/>
      <dgm:t>
        <a:bodyPr/>
        <a:lstStyle/>
        <a:p>
          <a:endParaRPr lang="ru-RU"/>
        </a:p>
      </dgm:t>
    </dgm:pt>
    <dgm:pt modelId="{86AAB571-2D31-4F70-8759-84DA75D04284}" type="pres">
      <dgm:prSet presAssocID="{B79D1DC6-A4A0-4D28-91F1-6FC5BBDE4C31}" presName="vert1" presStyleCnt="0"/>
      <dgm:spPr/>
    </dgm:pt>
    <dgm:pt modelId="{3ED97B82-C6EF-4273-8524-9260FF02D3C1}" type="pres">
      <dgm:prSet presAssocID="{6FC0ED8B-2801-4879-90BD-ED178D8C448A}" presName="thickLine" presStyleLbl="alignNode1" presStyleIdx="5" presStyleCnt="6"/>
      <dgm:spPr/>
    </dgm:pt>
    <dgm:pt modelId="{119DF700-101B-41C7-B9DD-C80B84E12D97}" type="pres">
      <dgm:prSet presAssocID="{6FC0ED8B-2801-4879-90BD-ED178D8C448A}" presName="horz1" presStyleCnt="0"/>
      <dgm:spPr/>
    </dgm:pt>
    <dgm:pt modelId="{83108A99-33EE-4813-A91C-CB11653DB304}" type="pres">
      <dgm:prSet presAssocID="{6FC0ED8B-2801-4879-90BD-ED178D8C448A}" presName="tx1" presStyleLbl="revTx" presStyleIdx="5" presStyleCnt="6"/>
      <dgm:spPr/>
      <dgm:t>
        <a:bodyPr/>
        <a:lstStyle/>
        <a:p>
          <a:endParaRPr lang="ru-RU"/>
        </a:p>
      </dgm:t>
    </dgm:pt>
    <dgm:pt modelId="{D874E596-E993-46FE-B71B-D22FD42D97F1}" type="pres">
      <dgm:prSet presAssocID="{6FC0ED8B-2801-4879-90BD-ED178D8C448A}" presName="vert1" presStyleCnt="0"/>
      <dgm:spPr/>
    </dgm:pt>
  </dgm:ptLst>
  <dgm:cxnLst>
    <dgm:cxn modelId="{8DEA5743-0101-4554-903D-80A97DD12BA3}" srcId="{58A2D642-C846-4631-A81F-F6B9E40D1E05}" destId="{181739C0-E452-45A4-ACC2-4881F637F6DF}" srcOrd="2" destOrd="0" parTransId="{713826CB-A143-4DFB-A381-D0CBFFF2518B}" sibTransId="{409343BC-74DB-4666-94A8-1DA45D2D3E9B}"/>
    <dgm:cxn modelId="{650BBE72-34E3-46A2-83B7-F1AC19EF50BA}" type="presOf" srcId="{58A2D642-C846-4631-A81F-F6B9E40D1E05}" destId="{EE2E236B-5F68-4865-BBAE-B414E6F04F50}" srcOrd="0" destOrd="0" presId="urn:microsoft.com/office/officeart/2008/layout/LinedList"/>
    <dgm:cxn modelId="{87E1EB08-A542-4E53-91E0-973CC36BF991}" type="presOf" srcId="{AEEEE91F-0DDB-4686-84BE-52B7A0EED98F}" destId="{760B3459-12F5-48BA-A528-A2D559BFE5E5}" srcOrd="0" destOrd="0" presId="urn:microsoft.com/office/officeart/2008/layout/LinedList"/>
    <dgm:cxn modelId="{28054B71-026B-4B5F-8991-20997B1E03F2}" srcId="{58A2D642-C846-4631-A81F-F6B9E40D1E05}" destId="{8789CAA9-5E34-44E0-B8E3-E3B3F7072789}" srcOrd="3" destOrd="0" parTransId="{EA3DE21D-D36D-4C7A-AC4F-9BB2654703FE}" sibTransId="{D2E9F784-9ED5-478F-8602-573C17F5158C}"/>
    <dgm:cxn modelId="{77583822-0688-4F39-958C-5C68360CCE99}" type="presOf" srcId="{8789CAA9-5E34-44E0-B8E3-E3B3F7072789}" destId="{6F21D0C6-6E63-4E2D-9DBC-0ED559B7933F}" srcOrd="0" destOrd="0" presId="urn:microsoft.com/office/officeart/2008/layout/LinedList"/>
    <dgm:cxn modelId="{7AF33882-150C-45EB-B887-E34C996FFF39}" srcId="{58A2D642-C846-4631-A81F-F6B9E40D1E05}" destId="{B79D1DC6-A4A0-4D28-91F1-6FC5BBDE4C31}" srcOrd="4" destOrd="0" parTransId="{B4DB362C-39B6-4AC3-A754-49FF9DAE88C9}" sibTransId="{AB42C2E4-61F1-4DCD-86F8-3E0B08279E6C}"/>
    <dgm:cxn modelId="{5352ACDF-AC81-41CD-9799-9F7238BB07E1}" type="presOf" srcId="{181739C0-E452-45A4-ACC2-4881F637F6DF}" destId="{BD61A321-6054-4CA0-9281-EC9E65A2FADD}" srcOrd="0" destOrd="0" presId="urn:microsoft.com/office/officeart/2008/layout/LinedList"/>
    <dgm:cxn modelId="{98723294-8B56-412B-97E2-8DD882905CAA}" srcId="{58A2D642-C846-4631-A81F-F6B9E40D1E05}" destId="{608F1AA8-AE4C-4D78-9D24-3D11CBD90A05}" srcOrd="0" destOrd="0" parTransId="{949F1F37-54B9-4DA8-950A-DFB9C897DC63}" sibTransId="{99EEC3B2-396C-4898-A4AB-8F14B9D33C24}"/>
    <dgm:cxn modelId="{E470378A-732F-4065-AECC-A2428B3DDF65}" type="presOf" srcId="{608F1AA8-AE4C-4D78-9D24-3D11CBD90A05}" destId="{F87731EB-47DC-47D0-9380-CAAA13F95241}" srcOrd="0" destOrd="0" presId="urn:microsoft.com/office/officeart/2008/layout/LinedList"/>
    <dgm:cxn modelId="{CFB0521A-C4F2-4F73-819F-28DA408D6002}" srcId="{58A2D642-C846-4631-A81F-F6B9E40D1E05}" destId="{6FC0ED8B-2801-4879-90BD-ED178D8C448A}" srcOrd="5" destOrd="0" parTransId="{0E381A27-8BFB-48BA-A6FB-2AB9E3545F62}" sibTransId="{70E465BA-68F9-43B0-BD84-C53FDA0A1A3F}"/>
    <dgm:cxn modelId="{887323A8-1F08-4C03-9CD4-FF52A488E691}" type="presOf" srcId="{6FC0ED8B-2801-4879-90BD-ED178D8C448A}" destId="{83108A99-33EE-4813-A91C-CB11653DB304}" srcOrd="0" destOrd="0" presId="urn:microsoft.com/office/officeart/2008/layout/LinedList"/>
    <dgm:cxn modelId="{2D1BABF4-1B16-4715-81DF-6A9AA7E86052}" type="presOf" srcId="{B79D1DC6-A4A0-4D28-91F1-6FC5BBDE4C31}" destId="{4FD0B251-4925-4BA7-A7F0-D97AE5862394}" srcOrd="0" destOrd="0" presId="urn:microsoft.com/office/officeart/2008/layout/LinedList"/>
    <dgm:cxn modelId="{DD7BB3AA-E740-4263-9E01-3B877EF20A3F}" srcId="{58A2D642-C846-4631-A81F-F6B9E40D1E05}" destId="{AEEEE91F-0DDB-4686-84BE-52B7A0EED98F}" srcOrd="1" destOrd="0" parTransId="{1B1D3704-A141-43B8-9D8E-24EF06C77C65}" sibTransId="{09EE61E6-5267-4A91-B3B5-569FEBDCC230}"/>
    <dgm:cxn modelId="{E655A1E2-FCFB-416C-8BBA-90FDDA353EC2}" type="presParOf" srcId="{EE2E236B-5F68-4865-BBAE-B414E6F04F50}" destId="{5E0AB641-E661-4AC3-931A-73A539ECD8CF}" srcOrd="0" destOrd="0" presId="urn:microsoft.com/office/officeart/2008/layout/LinedList"/>
    <dgm:cxn modelId="{CF4E7284-C47E-4915-9BBB-44B93D064A1C}" type="presParOf" srcId="{EE2E236B-5F68-4865-BBAE-B414E6F04F50}" destId="{9DDC0BF3-D810-4CC0-8734-830A5CFDE723}" srcOrd="1" destOrd="0" presId="urn:microsoft.com/office/officeart/2008/layout/LinedList"/>
    <dgm:cxn modelId="{857A5603-CBB6-4061-A973-D6F503155324}" type="presParOf" srcId="{9DDC0BF3-D810-4CC0-8734-830A5CFDE723}" destId="{F87731EB-47DC-47D0-9380-CAAA13F95241}" srcOrd="0" destOrd="0" presId="urn:microsoft.com/office/officeart/2008/layout/LinedList"/>
    <dgm:cxn modelId="{D349C72B-A3A8-4B31-9B73-2D3CB16A4BE1}" type="presParOf" srcId="{9DDC0BF3-D810-4CC0-8734-830A5CFDE723}" destId="{2AF5B1FD-DE8B-4D6F-B982-A50A62B5CE3D}" srcOrd="1" destOrd="0" presId="urn:microsoft.com/office/officeart/2008/layout/LinedList"/>
    <dgm:cxn modelId="{AFD8A2C1-C6DE-490B-B65C-D1E9AB0C5B5D}" type="presParOf" srcId="{EE2E236B-5F68-4865-BBAE-B414E6F04F50}" destId="{A5EC3F4E-8105-4EB9-B022-4DA0F6FE7552}" srcOrd="2" destOrd="0" presId="urn:microsoft.com/office/officeart/2008/layout/LinedList"/>
    <dgm:cxn modelId="{58B92B2F-FCFA-4670-ADD8-C5EE542A1A3E}" type="presParOf" srcId="{EE2E236B-5F68-4865-BBAE-B414E6F04F50}" destId="{8DEE1838-4A3C-44A1-AB93-B9F16D3D4B14}" srcOrd="3" destOrd="0" presId="urn:microsoft.com/office/officeart/2008/layout/LinedList"/>
    <dgm:cxn modelId="{10BB31F0-80D4-4FAC-AA5B-51CF44B8B9DE}" type="presParOf" srcId="{8DEE1838-4A3C-44A1-AB93-B9F16D3D4B14}" destId="{760B3459-12F5-48BA-A528-A2D559BFE5E5}" srcOrd="0" destOrd="0" presId="urn:microsoft.com/office/officeart/2008/layout/LinedList"/>
    <dgm:cxn modelId="{0ED00CFA-A109-4A39-B0DD-0A6587C14687}" type="presParOf" srcId="{8DEE1838-4A3C-44A1-AB93-B9F16D3D4B14}" destId="{B2BDA531-9AB9-4849-ADAE-E1FC6EB0F96B}" srcOrd="1" destOrd="0" presId="urn:microsoft.com/office/officeart/2008/layout/LinedList"/>
    <dgm:cxn modelId="{8CC467B4-28C9-4870-B83B-603E406C8848}" type="presParOf" srcId="{EE2E236B-5F68-4865-BBAE-B414E6F04F50}" destId="{4454443F-CDD5-4135-A4DB-13FEBC11D5A6}" srcOrd="4" destOrd="0" presId="urn:microsoft.com/office/officeart/2008/layout/LinedList"/>
    <dgm:cxn modelId="{13277C0E-B50D-4449-8349-4419751C0EA5}" type="presParOf" srcId="{EE2E236B-5F68-4865-BBAE-B414E6F04F50}" destId="{F8967AED-1FCA-47F6-A22E-3A5C2EA705BB}" srcOrd="5" destOrd="0" presId="urn:microsoft.com/office/officeart/2008/layout/LinedList"/>
    <dgm:cxn modelId="{E371CDF0-D879-4FB3-9BEE-DE68CD4E041E}" type="presParOf" srcId="{F8967AED-1FCA-47F6-A22E-3A5C2EA705BB}" destId="{BD61A321-6054-4CA0-9281-EC9E65A2FADD}" srcOrd="0" destOrd="0" presId="urn:microsoft.com/office/officeart/2008/layout/LinedList"/>
    <dgm:cxn modelId="{DBE2C897-B614-4DE9-9B82-BA3FD46F7B37}" type="presParOf" srcId="{F8967AED-1FCA-47F6-A22E-3A5C2EA705BB}" destId="{68C6AEEE-9114-4AAE-8AD0-614AECA7BDAB}" srcOrd="1" destOrd="0" presId="urn:microsoft.com/office/officeart/2008/layout/LinedList"/>
    <dgm:cxn modelId="{F43A8578-0694-4315-9ED0-8ABE99133FDF}" type="presParOf" srcId="{EE2E236B-5F68-4865-BBAE-B414E6F04F50}" destId="{50F62A79-34DE-4D90-B1D1-D884062008D5}" srcOrd="6" destOrd="0" presId="urn:microsoft.com/office/officeart/2008/layout/LinedList"/>
    <dgm:cxn modelId="{0FA459DE-244E-4CCE-AF90-FDD1A672E4DB}" type="presParOf" srcId="{EE2E236B-5F68-4865-BBAE-B414E6F04F50}" destId="{C0FE3A3F-4AC5-4A4D-BB60-30540DE349B8}" srcOrd="7" destOrd="0" presId="urn:microsoft.com/office/officeart/2008/layout/LinedList"/>
    <dgm:cxn modelId="{3253C61C-3972-41EE-B4AE-D594EC93EBCD}" type="presParOf" srcId="{C0FE3A3F-4AC5-4A4D-BB60-30540DE349B8}" destId="{6F21D0C6-6E63-4E2D-9DBC-0ED559B7933F}" srcOrd="0" destOrd="0" presId="urn:microsoft.com/office/officeart/2008/layout/LinedList"/>
    <dgm:cxn modelId="{8DE7A106-9811-4318-A11F-1253C61EAADC}" type="presParOf" srcId="{C0FE3A3F-4AC5-4A4D-BB60-30540DE349B8}" destId="{1AD438E2-5C0E-4A00-B36A-41F8701DA177}" srcOrd="1" destOrd="0" presId="urn:microsoft.com/office/officeart/2008/layout/LinedList"/>
    <dgm:cxn modelId="{7AED84E5-20A2-4629-9B09-110C9AA3A87C}" type="presParOf" srcId="{EE2E236B-5F68-4865-BBAE-B414E6F04F50}" destId="{8EF47940-02DF-40B0-A184-AD5CEAEFF178}" srcOrd="8" destOrd="0" presId="urn:microsoft.com/office/officeart/2008/layout/LinedList"/>
    <dgm:cxn modelId="{7E8BE700-F041-4D42-B33F-B76527C6D557}" type="presParOf" srcId="{EE2E236B-5F68-4865-BBAE-B414E6F04F50}" destId="{AA9F5836-0F9A-411E-91A6-AAF2A4040F3D}" srcOrd="9" destOrd="0" presId="urn:microsoft.com/office/officeart/2008/layout/LinedList"/>
    <dgm:cxn modelId="{9D1CBD6F-249E-4BC9-9448-07A976758B51}" type="presParOf" srcId="{AA9F5836-0F9A-411E-91A6-AAF2A4040F3D}" destId="{4FD0B251-4925-4BA7-A7F0-D97AE5862394}" srcOrd="0" destOrd="0" presId="urn:microsoft.com/office/officeart/2008/layout/LinedList"/>
    <dgm:cxn modelId="{2F8CF5F6-5A80-45FC-ACA3-DC11B14D90F4}" type="presParOf" srcId="{AA9F5836-0F9A-411E-91A6-AAF2A4040F3D}" destId="{86AAB571-2D31-4F70-8759-84DA75D04284}" srcOrd="1" destOrd="0" presId="urn:microsoft.com/office/officeart/2008/layout/LinedList"/>
    <dgm:cxn modelId="{372A6B70-C155-49D0-8094-3B8B1C2CBDA5}" type="presParOf" srcId="{EE2E236B-5F68-4865-BBAE-B414E6F04F50}" destId="{3ED97B82-C6EF-4273-8524-9260FF02D3C1}" srcOrd="10" destOrd="0" presId="urn:microsoft.com/office/officeart/2008/layout/LinedList"/>
    <dgm:cxn modelId="{0B9C1BE4-58CE-47C7-87AB-CC4BD31746C8}" type="presParOf" srcId="{EE2E236B-5F68-4865-BBAE-B414E6F04F50}" destId="{119DF700-101B-41C7-B9DD-C80B84E12D97}" srcOrd="11" destOrd="0" presId="urn:microsoft.com/office/officeart/2008/layout/LinedList"/>
    <dgm:cxn modelId="{A40F6108-CEAE-4BD3-ACAF-1B49BC957554}" type="presParOf" srcId="{119DF700-101B-41C7-B9DD-C80B84E12D97}" destId="{83108A99-33EE-4813-A91C-CB11653DB304}" srcOrd="0" destOrd="0" presId="urn:microsoft.com/office/officeart/2008/layout/LinedList"/>
    <dgm:cxn modelId="{29839CD3-A2C5-426B-B1CA-D5F7C01FF095}" type="presParOf" srcId="{119DF700-101B-41C7-B9DD-C80B84E12D97}" destId="{D874E596-E993-46FE-B71B-D22FD42D97F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2E3E51-7FEC-4D5A-AF89-FF80BEFD97E2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F20A34C-EAC3-46FA-B98B-201B62E487BA}">
      <dgm:prSet/>
      <dgm:spPr/>
      <dgm:t>
        <a:bodyPr/>
        <a:lstStyle/>
        <a:p>
          <a:pPr rtl="0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Ключевым направлением совершенствования работы по научно-методическому сопровождению педагогических работников сегодня должна стать методическая поддержка и помощь, максимально приближенные к потребностям каждого педагога, обеспечивающие им доступ к современным методикам, технологиям, средствам и инструментам обучения и воспитания. 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20CD3E11-F459-4114-AC34-BF743555FB37}" type="parTrans" cxnId="{633AE094-246D-4352-B9FC-ADF3B63F3F8A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2CC70155-904C-4B00-B61F-D6ADD75CE8B0}" type="sibTrans" cxnId="{633AE094-246D-4352-B9FC-ADF3B63F3F8A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6A6E9BB7-FA42-434E-A2FF-06921EA23B0B}">
      <dgm:prSet/>
      <dgm:spPr/>
      <dgm:t>
        <a:bodyPr/>
        <a:lstStyle/>
        <a:p>
          <a:pPr rtl="0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Одним из основных ресурсов для оказания такой помощи всегда выступали муниципальные методические службы, сформированные на </a:t>
          </a:r>
          <a:r>
            <a:rPr lang="ru-RU" u="sng" dirty="0" smtClean="0">
              <a:solidFill>
                <a:schemeClr val="accent6">
                  <a:lumMod val="50000"/>
                </a:schemeClr>
              </a:solidFill>
            </a:rPr>
            <a:t>основе учителей – активистов</a:t>
          </a:r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.</a:t>
          </a:r>
        </a:p>
      </dgm:t>
    </dgm:pt>
    <dgm:pt modelId="{13CBF073-5520-4D2F-B55B-CD6C9766AA0C}" type="parTrans" cxnId="{F4578E79-4D29-461A-BF58-6921DEFEBC85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5B28E0F8-5FF8-4483-8255-54BB0B9D5ADA}" type="sibTrans" cxnId="{F4578E79-4D29-461A-BF58-6921DEFEBC85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B5BA5036-57FE-4D73-A7D8-C6D1F97CB0C4}" type="pres">
      <dgm:prSet presAssocID="{0A2E3E51-7FEC-4D5A-AF89-FF80BEFD97E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0665663-7C51-44EA-A594-751228E211F1}" type="pres">
      <dgm:prSet presAssocID="{BF20A34C-EAC3-46FA-B98B-201B62E487BA}" presName="thickLine" presStyleLbl="alignNode1" presStyleIdx="0" presStyleCnt="2"/>
      <dgm:spPr/>
    </dgm:pt>
    <dgm:pt modelId="{B03E1776-9676-4120-975D-57F39F094771}" type="pres">
      <dgm:prSet presAssocID="{BF20A34C-EAC3-46FA-B98B-201B62E487BA}" presName="horz1" presStyleCnt="0"/>
      <dgm:spPr/>
    </dgm:pt>
    <dgm:pt modelId="{B2AEE83B-2F8C-49AD-8336-2D360BEB50E4}" type="pres">
      <dgm:prSet presAssocID="{BF20A34C-EAC3-46FA-B98B-201B62E487BA}" presName="tx1" presStyleLbl="revTx" presStyleIdx="0" presStyleCnt="2"/>
      <dgm:spPr/>
      <dgm:t>
        <a:bodyPr/>
        <a:lstStyle/>
        <a:p>
          <a:endParaRPr lang="ru-RU"/>
        </a:p>
      </dgm:t>
    </dgm:pt>
    <dgm:pt modelId="{0F315AEA-C3B6-4C01-8445-98EBC0383DD2}" type="pres">
      <dgm:prSet presAssocID="{BF20A34C-EAC3-46FA-B98B-201B62E487BA}" presName="vert1" presStyleCnt="0"/>
      <dgm:spPr/>
    </dgm:pt>
    <dgm:pt modelId="{CE529A32-EC06-4815-B12C-95FBB9A6B1FE}" type="pres">
      <dgm:prSet presAssocID="{6A6E9BB7-FA42-434E-A2FF-06921EA23B0B}" presName="thickLine" presStyleLbl="alignNode1" presStyleIdx="1" presStyleCnt="2"/>
      <dgm:spPr/>
    </dgm:pt>
    <dgm:pt modelId="{3010675D-6BFF-4555-9D1E-F52AF62E81DD}" type="pres">
      <dgm:prSet presAssocID="{6A6E9BB7-FA42-434E-A2FF-06921EA23B0B}" presName="horz1" presStyleCnt="0"/>
      <dgm:spPr/>
    </dgm:pt>
    <dgm:pt modelId="{9E05EE36-9672-4A74-B3B6-BE993DB02787}" type="pres">
      <dgm:prSet presAssocID="{6A6E9BB7-FA42-434E-A2FF-06921EA23B0B}" presName="tx1" presStyleLbl="revTx" presStyleIdx="1" presStyleCnt="2"/>
      <dgm:spPr/>
      <dgm:t>
        <a:bodyPr/>
        <a:lstStyle/>
        <a:p>
          <a:endParaRPr lang="ru-RU"/>
        </a:p>
      </dgm:t>
    </dgm:pt>
    <dgm:pt modelId="{9D2B6992-830A-4FC8-A8C7-70A45B343890}" type="pres">
      <dgm:prSet presAssocID="{6A6E9BB7-FA42-434E-A2FF-06921EA23B0B}" presName="vert1" presStyleCnt="0"/>
      <dgm:spPr/>
    </dgm:pt>
  </dgm:ptLst>
  <dgm:cxnLst>
    <dgm:cxn modelId="{69C43368-0F32-4668-AFBA-BA58C1C5EAF2}" type="presOf" srcId="{0A2E3E51-7FEC-4D5A-AF89-FF80BEFD97E2}" destId="{B5BA5036-57FE-4D73-A7D8-C6D1F97CB0C4}" srcOrd="0" destOrd="0" presId="urn:microsoft.com/office/officeart/2008/layout/LinedList"/>
    <dgm:cxn modelId="{871F2FC9-D080-442D-8C6A-8FB25DC6E370}" type="presOf" srcId="{6A6E9BB7-FA42-434E-A2FF-06921EA23B0B}" destId="{9E05EE36-9672-4A74-B3B6-BE993DB02787}" srcOrd="0" destOrd="0" presId="urn:microsoft.com/office/officeart/2008/layout/LinedList"/>
    <dgm:cxn modelId="{633AE094-246D-4352-B9FC-ADF3B63F3F8A}" srcId="{0A2E3E51-7FEC-4D5A-AF89-FF80BEFD97E2}" destId="{BF20A34C-EAC3-46FA-B98B-201B62E487BA}" srcOrd="0" destOrd="0" parTransId="{20CD3E11-F459-4114-AC34-BF743555FB37}" sibTransId="{2CC70155-904C-4B00-B61F-D6ADD75CE8B0}"/>
    <dgm:cxn modelId="{F82EBB82-1714-40B5-BAC4-C803AF15FE2A}" type="presOf" srcId="{BF20A34C-EAC3-46FA-B98B-201B62E487BA}" destId="{B2AEE83B-2F8C-49AD-8336-2D360BEB50E4}" srcOrd="0" destOrd="0" presId="urn:microsoft.com/office/officeart/2008/layout/LinedList"/>
    <dgm:cxn modelId="{F4578E79-4D29-461A-BF58-6921DEFEBC85}" srcId="{0A2E3E51-7FEC-4D5A-AF89-FF80BEFD97E2}" destId="{6A6E9BB7-FA42-434E-A2FF-06921EA23B0B}" srcOrd="1" destOrd="0" parTransId="{13CBF073-5520-4D2F-B55B-CD6C9766AA0C}" sibTransId="{5B28E0F8-5FF8-4483-8255-54BB0B9D5ADA}"/>
    <dgm:cxn modelId="{DF32D9CE-323C-4DE9-887F-0F39F57E232A}" type="presParOf" srcId="{B5BA5036-57FE-4D73-A7D8-C6D1F97CB0C4}" destId="{80665663-7C51-44EA-A594-751228E211F1}" srcOrd="0" destOrd="0" presId="urn:microsoft.com/office/officeart/2008/layout/LinedList"/>
    <dgm:cxn modelId="{3F2B52DD-20FC-495B-8EF2-FCE04D563573}" type="presParOf" srcId="{B5BA5036-57FE-4D73-A7D8-C6D1F97CB0C4}" destId="{B03E1776-9676-4120-975D-57F39F094771}" srcOrd="1" destOrd="0" presId="urn:microsoft.com/office/officeart/2008/layout/LinedList"/>
    <dgm:cxn modelId="{B9DCD256-0165-4577-BB41-209CF5E7A345}" type="presParOf" srcId="{B03E1776-9676-4120-975D-57F39F094771}" destId="{B2AEE83B-2F8C-49AD-8336-2D360BEB50E4}" srcOrd="0" destOrd="0" presId="urn:microsoft.com/office/officeart/2008/layout/LinedList"/>
    <dgm:cxn modelId="{B5AAC3F0-6BB0-4A5C-9906-5BB3F71053EF}" type="presParOf" srcId="{B03E1776-9676-4120-975D-57F39F094771}" destId="{0F315AEA-C3B6-4C01-8445-98EBC0383DD2}" srcOrd="1" destOrd="0" presId="urn:microsoft.com/office/officeart/2008/layout/LinedList"/>
    <dgm:cxn modelId="{4A8283DA-710C-4C9D-9FAF-98C6570E5AAA}" type="presParOf" srcId="{B5BA5036-57FE-4D73-A7D8-C6D1F97CB0C4}" destId="{CE529A32-EC06-4815-B12C-95FBB9A6B1FE}" srcOrd="2" destOrd="0" presId="urn:microsoft.com/office/officeart/2008/layout/LinedList"/>
    <dgm:cxn modelId="{B0973980-7628-4AD7-8085-731C09CA6C07}" type="presParOf" srcId="{B5BA5036-57FE-4D73-A7D8-C6D1F97CB0C4}" destId="{3010675D-6BFF-4555-9D1E-F52AF62E81DD}" srcOrd="3" destOrd="0" presId="urn:microsoft.com/office/officeart/2008/layout/LinedList"/>
    <dgm:cxn modelId="{ADBC3C6B-78E4-438D-8D2E-B4E66867A108}" type="presParOf" srcId="{3010675D-6BFF-4555-9D1E-F52AF62E81DD}" destId="{9E05EE36-9672-4A74-B3B6-BE993DB02787}" srcOrd="0" destOrd="0" presId="urn:microsoft.com/office/officeart/2008/layout/LinedList"/>
    <dgm:cxn modelId="{98F4B830-16E3-47BD-AB72-F0230B627BF7}" type="presParOf" srcId="{3010675D-6BFF-4555-9D1E-F52AF62E81DD}" destId="{9D2B6992-830A-4FC8-A8C7-70A45B3438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7CA489-AB3E-4DB5-AB79-544C81CA57EE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DBB7D20-B434-434D-86E2-B8E6102066E1}">
      <dgm:prSet custT="1"/>
      <dgm:spPr/>
      <dgm:t>
        <a:bodyPr/>
        <a:lstStyle/>
        <a:p>
          <a:pPr algn="l" rtl="0"/>
          <a:r>
            <a:rPr lang="ru-RU" sz="3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Целью</a:t>
          </a:r>
          <a:r>
            <a: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деятельности методического актива является обеспечение адресной методической помощи образовательным организациям Ермаковского района и методического сопровождения педагогических работников и управленческих кадров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23DC07-85C1-4F43-A6E4-0AAA194B3699}" type="parTrans" cxnId="{537F0E4F-7F08-4E31-8368-A1EABB709E5B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1E645F53-9A9A-42B9-8942-51A600030237}" type="sibTrans" cxnId="{537F0E4F-7F08-4E31-8368-A1EABB709E5B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6D3601AD-08AF-4C22-B2CD-542FBC91CEF5}" type="pres">
      <dgm:prSet presAssocID="{137CA489-AB3E-4DB5-AB79-544C81CA57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6ECC44-3064-469A-A7FA-2B2CBD11E054}" type="pres">
      <dgm:prSet presAssocID="{2DBB7D20-B434-434D-86E2-B8E6102066E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7F0E4F-7F08-4E31-8368-A1EABB709E5B}" srcId="{137CA489-AB3E-4DB5-AB79-544C81CA57EE}" destId="{2DBB7D20-B434-434D-86E2-B8E6102066E1}" srcOrd="0" destOrd="0" parTransId="{EC23DC07-85C1-4F43-A6E4-0AAA194B3699}" sibTransId="{1E645F53-9A9A-42B9-8942-51A600030237}"/>
    <dgm:cxn modelId="{A583971E-A55B-46B8-B8B3-97C95A90309A}" type="presOf" srcId="{137CA489-AB3E-4DB5-AB79-544C81CA57EE}" destId="{6D3601AD-08AF-4C22-B2CD-542FBC91CEF5}" srcOrd="0" destOrd="0" presId="urn:microsoft.com/office/officeart/2005/8/layout/vList2"/>
    <dgm:cxn modelId="{A610583A-0750-43B9-9A8C-71203E2CAED5}" type="presOf" srcId="{2DBB7D20-B434-434D-86E2-B8E6102066E1}" destId="{806ECC44-3064-469A-A7FA-2B2CBD11E054}" srcOrd="0" destOrd="0" presId="urn:microsoft.com/office/officeart/2005/8/layout/vList2"/>
    <dgm:cxn modelId="{ABB61E11-5E24-4477-B97A-291984924D50}" type="presParOf" srcId="{6D3601AD-08AF-4C22-B2CD-542FBC91CEF5}" destId="{806ECC44-3064-469A-A7FA-2B2CBD11E0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083D7C-1846-4796-8428-216B6D62D0C2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D55E1013-D3C2-4554-9DE6-8D80F14A5641}">
      <dgm:prSet/>
      <dgm:spPr/>
      <dgm:t>
        <a:bodyPr/>
        <a:lstStyle/>
        <a:p>
          <a:pPr rtl="0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создание единой муниципальной системы научно-методического сопровождения, развитие деятельности школьных методических служб, 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C1AD5F88-57B0-4BDF-9ECE-120A204C639B}" type="parTrans" cxnId="{BA629E9F-CE14-4F39-B154-D0B0521196EB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1E439D96-50E8-4D79-B8D7-A2292852E694}" type="sibTrans" cxnId="{BA629E9F-CE14-4F39-B154-D0B0521196EB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85BFCAD2-EE35-483F-80F2-8C05831EE5C1}">
      <dgm:prSet/>
      <dgm:spPr/>
      <dgm:t>
        <a:bodyPr/>
        <a:lstStyle/>
        <a:p>
          <a:pPr rtl="0"/>
          <a:r>
            <a:rPr lang="ru-RU" dirty="0" smtClean="0">
              <a:solidFill>
                <a:schemeClr val="accent6">
                  <a:lumMod val="50000"/>
                </a:schemeClr>
              </a:solidFill>
            </a:rPr>
            <a:t>внедрение в практику персонализированного подхода в сопровождении повышения профессионального мастерства педагогических работников,</a:t>
          </a:r>
          <a:endParaRPr lang="ru-RU" dirty="0">
            <a:solidFill>
              <a:schemeClr val="accent6">
                <a:lumMod val="50000"/>
              </a:schemeClr>
            </a:solidFill>
          </a:endParaRPr>
        </a:p>
      </dgm:t>
    </dgm:pt>
    <dgm:pt modelId="{A51539F0-C815-4133-B50E-BB73A9BC0562}" type="parTrans" cxnId="{0D453C36-DD66-42BB-B1AB-5C8444B839FC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F8BB4389-06D2-4500-8714-361BD6ECEBFC}" type="sibTrans" cxnId="{0D453C36-DD66-42BB-B1AB-5C8444B839FC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341BDF63-8058-41FB-A976-C109DC841AA8}">
      <dgm:prSet/>
      <dgm:spPr/>
      <dgm:t>
        <a:bodyPr/>
        <a:lstStyle/>
        <a:p>
          <a:pPr rtl="0"/>
          <a:r>
            <a:rPr lang="ru-RU" smtClean="0">
              <a:solidFill>
                <a:schemeClr val="accent6">
                  <a:lumMod val="50000"/>
                </a:schemeClr>
              </a:solidFill>
            </a:rPr>
            <a:t>методическое сопровождения введения обновленных федеральных государственных стандартов начального общего и основного общего образования, </a:t>
          </a:r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EBFC128C-E168-4DE3-8F46-0D84CBC91684}" type="parTrans" cxnId="{47F283F0-256D-444D-AA86-CF7D3EB92318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56D56D9D-457A-4382-84AD-5FA69F61B59E}" type="sibTrans" cxnId="{47F283F0-256D-444D-AA86-CF7D3EB92318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B5686E89-3505-4781-A197-EEB386D82212}">
      <dgm:prSet/>
      <dgm:spPr/>
      <dgm:t>
        <a:bodyPr/>
        <a:lstStyle/>
        <a:p>
          <a:pPr rtl="0"/>
          <a:r>
            <a:rPr lang="ru-RU" smtClean="0">
              <a:solidFill>
                <a:schemeClr val="accent6">
                  <a:lumMod val="50000"/>
                </a:schemeClr>
              </a:solidFill>
            </a:rPr>
            <a:t>повышение качества образовательных результатов обучающихся.</a:t>
          </a:r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7EA7448A-432A-47E4-A628-AB3D74CDE728}" type="parTrans" cxnId="{B0FCF411-27A1-46CA-A1BB-00A9B9B2F2AF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80AD0032-6C4C-4ECC-B6AE-DC861DCAE759}" type="sibTrans" cxnId="{B0FCF411-27A1-46CA-A1BB-00A9B9B2F2AF}">
      <dgm:prSet/>
      <dgm:spPr/>
      <dgm:t>
        <a:bodyPr/>
        <a:lstStyle/>
        <a:p>
          <a:endParaRPr lang="ru-RU">
            <a:solidFill>
              <a:schemeClr val="accent6">
                <a:lumMod val="50000"/>
              </a:schemeClr>
            </a:solidFill>
          </a:endParaRPr>
        </a:p>
      </dgm:t>
    </dgm:pt>
    <dgm:pt modelId="{8FD99BDF-5BA2-4B09-AEFD-6CD8F2744F78}" type="pres">
      <dgm:prSet presAssocID="{18083D7C-1846-4796-8428-216B6D62D0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DDDEED-00BC-4ED5-879A-9B98FFAFFC6E}" type="pres">
      <dgm:prSet presAssocID="{D55E1013-D3C2-4554-9DE6-8D80F14A5641}" presName="parentText" presStyleLbl="node1" presStyleIdx="0" presStyleCnt="4" custLinFactNeighborX="860" custLinFactNeighborY="-443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3E4FC-E6E8-4262-B208-092BC7B2BDE5}" type="pres">
      <dgm:prSet presAssocID="{1E439D96-50E8-4D79-B8D7-A2292852E694}" presName="spacer" presStyleCnt="0"/>
      <dgm:spPr/>
    </dgm:pt>
    <dgm:pt modelId="{D02F9A7E-9D17-44E8-BBE2-3623D44E4EE7}" type="pres">
      <dgm:prSet presAssocID="{85BFCAD2-EE35-483F-80F2-8C05831EE5C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7AA90-787D-4C1B-BC38-51AD9E795A1F}" type="pres">
      <dgm:prSet presAssocID="{F8BB4389-06D2-4500-8714-361BD6ECEBFC}" presName="spacer" presStyleCnt="0"/>
      <dgm:spPr/>
    </dgm:pt>
    <dgm:pt modelId="{DE77713A-0BB6-40C7-B008-754947FB639E}" type="pres">
      <dgm:prSet presAssocID="{341BDF63-8058-41FB-A976-C109DC841AA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E4C10-DE19-4C0E-8148-2C3928AA1834}" type="pres">
      <dgm:prSet presAssocID="{56D56D9D-457A-4382-84AD-5FA69F61B59E}" presName="spacer" presStyleCnt="0"/>
      <dgm:spPr/>
    </dgm:pt>
    <dgm:pt modelId="{CF504D9E-7650-4328-9A17-26D0D3A34744}" type="pres">
      <dgm:prSet presAssocID="{B5686E89-3505-4781-A197-EEB386D8221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3508C0-3F12-45C2-A156-A129BD5304E8}" type="presOf" srcId="{B5686E89-3505-4781-A197-EEB386D82212}" destId="{CF504D9E-7650-4328-9A17-26D0D3A34744}" srcOrd="0" destOrd="0" presId="urn:microsoft.com/office/officeart/2005/8/layout/vList2"/>
    <dgm:cxn modelId="{3C2088EF-4C04-405A-A1EF-BFF09BF11368}" type="presOf" srcId="{341BDF63-8058-41FB-A976-C109DC841AA8}" destId="{DE77713A-0BB6-40C7-B008-754947FB639E}" srcOrd="0" destOrd="0" presId="urn:microsoft.com/office/officeart/2005/8/layout/vList2"/>
    <dgm:cxn modelId="{0D453C36-DD66-42BB-B1AB-5C8444B839FC}" srcId="{18083D7C-1846-4796-8428-216B6D62D0C2}" destId="{85BFCAD2-EE35-483F-80F2-8C05831EE5C1}" srcOrd="1" destOrd="0" parTransId="{A51539F0-C815-4133-B50E-BB73A9BC0562}" sibTransId="{F8BB4389-06D2-4500-8714-361BD6ECEBFC}"/>
    <dgm:cxn modelId="{0D0108E8-5A41-4E4A-9A61-75449342C917}" type="presOf" srcId="{85BFCAD2-EE35-483F-80F2-8C05831EE5C1}" destId="{D02F9A7E-9D17-44E8-BBE2-3623D44E4EE7}" srcOrd="0" destOrd="0" presId="urn:microsoft.com/office/officeart/2005/8/layout/vList2"/>
    <dgm:cxn modelId="{D0BA8B9A-9EF5-4586-B608-21472DBC94B4}" type="presOf" srcId="{18083D7C-1846-4796-8428-216B6D62D0C2}" destId="{8FD99BDF-5BA2-4B09-AEFD-6CD8F2744F78}" srcOrd="0" destOrd="0" presId="urn:microsoft.com/office/officeart/2005/8/layout/vList2"/>
    <dgm:cxn modelId="{B0FCF411-27A1-46CA-A1BB-00A9B9B2F2AF}" srcId="{18083D7C-1846-4796-8428-216B6D62D0C2}" destId="{B5686E89-3505-4781-A197-EEB386D82212}" srcOrd="3" destOrd="0" parTransId="{7EA7448A-432A-47E4-A628-AB3D74CDE728}" sibTransId="{80AD0032-6C4C-4ECC-B6AE-DC861DCAE759}"/>
    <dgm:cxn modelId="{47F283F0-256D-444D-AA86-CF7D3EB92318}" srcId="{18083D7C-1846-4796-8428-216B6D62D0C2}" destId="{341BDF63-8058-41FB-A976-C109DC841AA8}" srcOrd="2" destOrd="0" parTransId="{EBFC128C-E168-4DE3-8F46-0D84CBC91684}" sibTransId="{56D56D9D-457A-4382-84AD-5FA69F61B59E}"/>
    <dgm:cxn modelId="{BA629E9F-CE14-4F39-B154-D0B0521196EB}" srcId="{18083D7C-1846-4796-8428-216B6D62D0C2}" destId="{D55E1013-D3C2-4554-9DE6-8D80F14A5641}" srcOrd="0" destOrd="0" parTransId="{C1AD5F88-57B0-4BDF-9ECE-120A204C639B}" sibTransId="{1E439D96-50E8-4D79-B8D7-A2292852E694}"/>
    <dgm:cxn modelId="{DC60845B-6619-4BCA-876A-11EBA2634072}" type="presOf" srcId="{D55E1013-D3C2-4554-9DE6-8D80F14A5641}" destId="{86DDDEED-00BC-4ED5-879A-9B98FFAFFC6E}" srcOrd="0" destOrd="0" presId="urn:microsoft.com/office/officeart/2005/8/layout/vList2"/>
    <dgm:cxn modelId="{1297C2AB-4F7D-4ADD-B54B-39A31D1847B7}" type="presParOf" srcId="{8FD99BDF-5BA2-4B09-AEFD-6CD8F2744F78}" destId="{86DDDEED-00BC-4ED5-879A-9B98FFAFFC6E}" srcOrd="0" destOrd="0" presId="urn:microsoft.com/office/officeart/2005/8/layout/vList2"/>
    <dgm:cxn modelId="{2E3FB9AD-6BFF-4FBC-81DF-E7A869916C83}" type="presParOf" srcId="{8FD99BDF-5BA2-4B09-AEFD-6CD8F2744F78}" destId="{C4C3E4FC-E6E8-4262-B208-092BC7B2BDE5}" srcOrd="1" destOrd="0" presId="urn:microsoft.com/office/officeart/2005/8/layout/vList2"/>
    <dgm:cxn modelId="{5EC9C5B7-5030-4811-9FBE-7CB5D53D31BF}" type="presParOf" srcId="{8FD99BDF-5BA2-4B09-AEFD-6CD8F2744F78}" destId="{D02F9A7E-9D17-44E8-BBE2-3623D44E4EE7}" srcOrd="2" destOrd="0" presId="urn:microsoft.com/office/officeart/2005/8/layout/vList2"/>
    <dgm:cxn modelId="{E4F3A26A-C28E-462C-BAA2-E221DFABD96A}" type="presParOf" srcId="{8FD99BDF-5BA2-4B09-AEFD-6CD8F2744F78}" destId="{DD67AA90-787D-4C1B-BC38-51AD9E795A1F}" srcOrd="3" destOrd="0" presId="urn:microsoft.com/office/officeart/2005/8/layout/vList2"/>
    <dgm:cxn modelId="{7389C7D1-6564-4F21-954C-99EFC8F90965}" type="presParOf" srcId="{8FD99BDF-5BA2-4B09-AEFD-6CD8F2744F78}" destId="{DE77713A-0BB6-40C7-B008-754947FB639E}" srcOrd="4" destOrd="0" presId="urn:microsoft.com/office/officeart/2005/8/layout/vList2"/>
    <dgm:cxn modelId="{66BD7BEC-84B2-4F31-8A3F-B1FFCF210865}" type="presParOf" srcId="{8FD99BDF-5BA2-4B09-AEFD-6CD8F2744F78}" destId="{3E8E4C10-DE19-4C0E-8148-2C3928AA1834}" srcOrd="5" destOrd="0" presId="urn:microsoft.com/office/officeart/2005/8/layout/vList2"/>
    <dgm:cxn modelId="{7E90C538-DE1A-402B-B284-D72006C1FD68}" type="presParOf" srcId="{8FD99BDF-5BA2-4B09-AEFD-6CD8F2744F78}" destId="{CF504D9E-7650-4328-9A17-26D0D3A3474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B0F35D-04A8-4B10-AC37-842B97EB68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6D092E-E9C2-48F4-BFDE-4E374E244FBF}">
      <dgm:prSet/>
      <dgm:spPr/>
      <dgm:t>
        <a:bodyPr/>
        <a:lstStyle/>
        <a:p>
          <a:pPr rtl="0"/>
          <a:r>
            <a:rPr lang="ru-RU" b="1" dirty="0" smtClean="0"/>
            <a:t>1) </a:t>
          </a:r>
          <a:r>
            <a:rPr lang="ru-RU" dirty="0" smtClean="0"/>
            <a:t>формированию и </a:t>
          </a:r>
          <a:endParaRPr lang="ru-RU" dirty="0"/>
        </a:p>
      </dgm:t>
    </dgm:pt>
    <dgm:pt modelId="{AFDCC986-82EA-455D-96B2-DF3A2A6828F5}" type="parTrans" cxnId="{75C268C9-4BEB-4507-B8B7-D9FD98444DEF}">
      <dgm:prSet/>
      <dgm:spPr/>
      <dgm:t>
        <a:bodyPr/>
        <a:lstStyle/>
        <a:p>
          <a:endParaRPr lang="ru-RU"/>
        </a:p>
      </dgm:t>
    </dgm:pt>
    <dgm:pt modelId="{6C6C2882-4B7A-4B35-8215-9D050EA4EB3C}" type="sibTrans" cxnId="{75C268C9-4BEB-4507-B8B7-D9FD98444DEF}">
      <dgm:prSet/>
      <dgm:spPr/>
      <dgm:t>
        <a:bodyPr/>
        <a:lstStyle/>
        <a:p>
          <a:endParaRPr lang="ru-RU"/>
        </a:p>
      </dgm:t>
    </dgm:pt>
    <dgm:pt modelId="{6FFBFE28-AF10-46A5-8871-ECCAACCDD2CD}">
      <dgm:prSet/>
      <dgm:spPr/>
      <dgm:t>
        <a:bodyPr/>
        <a:lstStyle/>
        <a:p>
          <a:pPr rtl="0"/>
          <a:r>
            <a:rPr lang="ru-RU" dirty="0" smtClean="0"/>
            <a:t>2) сопровождению 	деятельности методического актива </a:t>
          </a:r>
          <a:endParaRPr lang="ru-RU" dirty="0"/>
        </a:p>
      </dgm:t>
    </dgm:pt>
    <dgm:pt modelId="{B1CE3EEC-4470-4D5F-B4AE-DF645CE5789A}" type="parTrans" cxnId="{2028D123-4781-459D-A226-70582F6E9BBA}">
      <dgm:prSet/>
      <dgm:spPr/>
      <dgm:t>
        <a:bodyPr/>
        <a:lstStyle/>
        <a:p>
          <a:endParaRPr lang="ru-RU"/>
        </a:p>
      </dgm:t>
    </dgm:pt>
    <dgm:pt modelId="{8F45AC4A-94AE-449A-8570-FB86913B83E3}" type="sibTrans" cxnId="{2028D123-4781-459D-A226-70582F6E9BBA}">
      <dgm:prSet/>
      <dgm:spPr/>
      <dgm:t>
        <a:bodyPr/>
        <a:lstStyle/>
        <a:p>
          <a:endParaRPr lang="ru-RU"/>
        </a:p>
      </dgm:t>
    </dgm:pt>
    <dgm:pt modelId="{FD88092B-1D5D-458D-9EA7-F23E0C83EFF6}">
      <dgm:prSet/>
      <dgm:spPr/>
      <dgm:t>
        <a:bodyPr/>
        <a:lstStyle/>
        <a:p>
          <a:pPr rtl="0"/>
          <a:r>
            <a:rPr lang="ru-RU" dirty="0" smtClean="0"/>
            <a:t>До  22 сентября 2022 года</a:t>
          </a:r>
          <a:endParaRPr lang="ru-RU" dirty="0"/>
        </a:p>
      </dgm:t>
    </dgm:pt>
    <dgm:pt modelId="{EC1F3B31-3BAE-4F2A-B6A6-2FF21C5E2AFC}" type="sibTrans" cxnId="{7B84D5F5-4BCE-4315-B921-CBE217709987}">
      <dgm:prSet/>
      <dgm:spPr/>
      <dgm:t>
        <a:bodyPr/>
        <a:lstStyle/>
        <a:p>
          <a:endParaRPr lang="ru-RU"/>
        </a:p>
      </dgm:t>
    </dgm:pt>
    <dgm:pt modelId="{982F97A5-A311-4942-8164-1A4147B4BC33}" type="parTrans" cxnId="{7B84D5F5-4BCE-4315-B921-CBE217709987}">
      <dgm:prSet/>
      <dgm:spPr/>
      <dgm:t>
        <a:bodyPr/>
        <a:lstStyle/>
        <a:p>
          <a:endParaRPr lang="ru-RU"/>
        </a:p>
      </dgm:t>
    </dgm:pt>
    <dgm:pt modelId="{530433E0-93B4-4C1D-970C-C51EF3D9B837}" type="pres">
      <dgm:prSet presAssocID="{6FB0F35D-04A8-4B10-AC37-842B97EB68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9EB3E9-1226-4C9D-9B91-CEFB2D680717}" type="pres">
      <dgm:prSet presAssocID="{1C6D092E-E9C2-48F4-BFDE-4E374E244FB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A100F-457D-4855-A5CF-6E95A6F281D8}" type="pres">
      <dgm:prSet presAssocID="{6C6C2882-4B7A-4B35-8215-9D050EA4EB3C}" presName="spacer" presStyleCnt="0"/>
      <dgm:spPr/>
    </dgm:pt>
    <dgm:pt modelId="{FA2120CE-953C-457B-87F7-020072425AF0}" type="pres">
      <dgm:prSet presAssocID="{6FFBFE28-AF10-46A5-8871-ECCAACCDD2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42D4C-57B1-40B3-A50A-21263DF3BA81}" type="pres">
      <dgm:prSet presAssocID="{8F45AC4A-94AE-449A-8570-FB86913B83E3}" presName="spacer" presStyleCnt="0"/>
      <dgm:spPr/>
    </dgm:pt>
    <dgm:pt modelId="{053FCF0C-53E0-4E71-B6AC-B8BC822DFB76}" type="pres">
      <dgm:prSet presAssocID="{FD88092B-1D5D-458D-9EA7-F23E0C83EFF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84D5F5-4BCE-4315-B921-CBE217709987}" srcId="{6FB0F35D-04A8-4B10-AC37-842B97EB6871}" destId="{FD88092B-1D5D-458D-9EA7-F23E0C83EFF6}" srcOrd="2" destOrd="0" parTransId="{982F97A5-A311-4942-8164-1A4147B4BC33}" sibTransId="{EC1F3B31-3BAE-4F2A-B6A6-2FF21C5E2AFC}"/>
    <dgm:cxn modelId="{3C173E6F-CC98-4614-B37B-5EE0DEA0F182}" type="presOf" srcId="{6FFBFE28-AF10-46A5-8871-ECCAACCDD2CD}" destId="{FA2120CE-953C-457B-87F7-020072425AF0}" srcOrd="0" destOrd="0" presId="urn:microsoft.com/office/officeart/2005/8/layout/vList2"/>
    <dgm:cxn modelId="{F6EA2F22-AAD1-4A6B-AFC3-A95E3F16488C}" type="presOf" srcId="{6FB0F35D-04A8-4B10-AC37-842B97EB6871}" destId="{530433E0-93B4-4C1D-970C-C51EF3D9B837}" srcOrd="0" destOrd="0" presId="urn:microsoft.com/office/officeart/2005/8/layout/vList2"/>
    <dgm:cxn modelId="{2028D123-4781-459D-A226-70582F6E9BBA}" srcId="{6FB0F35D-04A8-4B10-AC37-842B97EB6871}" destId="{6FFBFE28-AF10-46A5-8871-ECCAACCDD2CD}" srcOrd="1" destOrd="0" parTransId="{B1CE3EEC-4470-4D5F-B4AE-DF645CE5789A}" sibTransId="{8F45AC4A-94AE-449A-8570-FB86913B83E3}"/>
    <dgm:cxn modelId="{C58481D4-EB0D-4047-AD2C-0080508CBDEE}" type="presOf" srcId="{1C6D092E-E9C2-48F4-BFDE-4E374E244FBF}" destId="{F39EB3E9-1226-4C9D-9B91-CEFB2D680717}" srcOrd="0" destOrd="0" presId="urn:microsoft.com/office/officeart/2005/8/layout/vList2"/>
    <dgm:cxn modelId="{2EB4FA1C-C014-49B4-BCFD-877CB05608F3}" type="presOf" srcId="{FD88092B-1D5D-458D-9EA7-F23E0C83EFF6}" destId="{053FCF0C-53E0-4E71-B6AC-B8BC822DFB76}" srcOrd="0" destOrd="0" presId="urn:microsoft.com/office/officeart/2005/8/layout/vList2"/>
    <dgm:cxn modelId="{75C268C9-4BEB-4507-B8B7-D9FD98444DEF}" srcId="{6FB0F35D-04A8-4B10-AC37-842B97EB6871}" destId="{1C6D092E-E9C2-48F4-BFDE-4E374E244FBF}" srcOrd="0" destOrd="0" parTransId="{AFDCC986-82EA-455D-96B2-DF3A2A6828F5}" sibTransId="{6C6C2882-4B7A-4B35-8215-9D050EA4EB3C}"/>
    <dgm:cxn modelId="{438FDACB-77DB-4281-8455-12FBEBFB0A9E}" type="presParOf" srcId="{530433E0-93B4-4C1D-970C-C51EF3D9B837}" destId="{F39EB3E9-1226-4C9D-9B91-CEFB2D680717}" srcOrd="0" destOrd="0" presId="urn:microsoft.com/office/officeart/2005/8/layout/vList2"/>
    <dgm:cxn modelId="{C0469334-623A-474E-9CDF-027026B46C8F}" type="presParOf" srcId="{530433E0-93B4-4C1D-970C-C51EF3D9B837}" destId="{1D6A100F-457D-4855-A5CF-6E95A6F281D8}" srcOrd="1" destOrd="0" presId="urn:microsoft.com/office/officeart/2005/8/layout/vList2"/>
    <dgm:cxn modelId="{8BB42459-EDEF-4D50-9970-634C8B525B8E}" type="presParOf" srcId="{530433E0-93B4-4C1D-970C-C51EF3D9B837}" destId="{FA2120CE-953C-457B-87F7-020072425AF0}" srcOrd="2" destOrd="0" presId="urn:microsoft.com/office/officeart/2005/8/layout/vList2"/>
    <dgm:cxn modelId="{CD82E726-562E-4520-BD49-C35527CE577F}" type="presParOf" srcId="{530433E0-93B4-4C1D-970C-C51EF3D9B837}" destId="{C6342D4C-57B1-40B3-A50A-21263DF3BA81}" srcOrd="3" destOrd="0" presId="urn:microsoft.com/office/officeart/2005/8/layout/vList2"/>
    <dgm:cxn modelId="{AE755D15-C46E-4C92-A4B1-087BC2AF8C24}" type="presParOf" srcId="{530433E0-93B4-4C1D-970C-C51EF3D9B837}" destId="{053FCF0C-53E0-4E71-B6AC-B8BC822DFB7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61502-F5CD-44CE-B943-AFC4EC2B6C80}">
      <dsp:nvSpPr>
        <dsp:cNvPr id="0" name=""/>
        <dsp:cNvSpPr/>
      </dsp:nvSpPr>
      <dsp:spPr>
        <a:xfrm>
          <a:off x="0" y="2836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A9084-8344-4ADC-AFF5-D433AB878DFA}">
      <dsp:nvSpPr>
        <dsp:cNvPr id="0" name=""/>
        <dsp:cNvSpPr/>
      </dsp:nvSpPr>
      <dsp:spPr>
        <a:xfrm>
          <a:off x="0" y="0"/>
          <a:ext cx="8784976" cy="1400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Плановое повышение профессионального мастерства педагогических работников и управленческих кадров на основе выявленных независимой диагностикой дефицитов.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0"/>
        <a:ext cx="8784976" cy="1400874"/>
      </dsp:txXfrm>
    </dsp:sp>
    <dsp:sp modelId="{D868522E-0861-4227-BB02-FC23AF3B307D}">
      <dsp:nvSpPr>
        <dsp:cNvPr id="0" name=""/>
        <dsp:cNvSpPr/>
      </dsp:nvSpPr>
      <dsp:spPr>
        <a:xfrm>
          <a:off x="0" y="1403710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93388-BFFA-4EE7-80B2-7152BF4B4A5C}">
      <dsp:nvSpPr>
        <dsp:cNvPr id="0" name=""/>
        <dsp:cNvSpPr/>
      </dsp:nvSpPr>
      <dsp:spPr>
        <a:xfrm>
          <a:off x="0" y="1403710"/>
          <a:ext cx="8784976" cy="1925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Восполнение кадрового дефицита в образовательных организациях района за счет своевременного выявления кадровых потребностей в ОО, развития кадрового потенциала в образовательных организациях, осуществления профессиональной переподготовки по образовательным программам педагогической направленности, а также привлечения молодых специалистов и выстраивания системы поддержки молодых педагогов 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1403710"/>
        <a:ext cx="8784976" cy="1925018"/>
      </dsp:txXfrm>
    </dsp:sp>
    <dsp:sp modelId="{60FA62F0-20DB-43F2-8386-A9F89CAE9AF4}">
      <dsp:nvSpPr>
        <dsp:cNvPr id="0" name=""/>
        <dsp:cNvSpPr/>
      </dsp:nvSpPr>
      <dsp:spPr>
        <a:xfrm>
          <a:off x="0" y="3328729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1B0AF-B895-4249-936D-BBCA43E8C0AE}">
      <dsp:nvSpPr>
        <dsp:cNvPr id="0" name=""/>
        <dsp:cNvSpPr/>
      </dsp:nvSpPr>
      <dsp:spPr>
        <a:xfrm>
          <a:off x="0" y="3328729"/>
          <a:ext cx="8784976" cy="1925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accent5">
                  <a:lumMod val="50000"/>
                </a:schemeClr>
              </a:solidFill>
            </a:rPr>
            <a:t>Организация НМС педагогических и управленческих кадров, прошедших обучение  с целью внедрения результатов в практику</a:t>
          </a:r>
          <a:endParaRPr lang="ru-RU" sz="1800" kern="1200">
            <a:solidFill>
              <a:schemeClr val="accent5">
                <a:lumMod val="50000"/>
              </a:schemeClr>
            </a:solidFill>
          </a:endParaRPr>
        </a:p>
      </dsp:txBody>
      <dsp:txXfrm>
        <a:off x="0" y="3328729"/>
        <a:ext cx="8784976" cy="1925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2F010-F98A-4D22-AF09-81235A3B869C}">
      <dsp:nvSpPr>
        <dsp:cNvPr id="0" name=""/>
        <dsp:cNvSpPr/>
      </dsp:nvSpPr>
      <dsp:spPr>
        <a:xfrm>
          <a:off x="0" y="0"/>
          <a:ext cx="8748464" cy="0"/>
        </a:xfrm>
        <a:prstGeom prst="lin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5E47A-2C79-451A-B758-84B16C5946F2}">
      <dsp:nvSpPr>
        <dsp:cNvPr id="0" name=""/>
        <dsp:cNvSpPr/>
      </dsp:nvSpPr>
      <dsp:spPr>
        <a:xfrm>
          <a:off x="0" y="0"/>
          <a:ext cx="8748464" cy="1124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chemeClr val="accent6">
                  <a:lumMod val="50000"/>
                </a:schemeClr>
              </a:solidFill>
            </a:rPr>
            <a:t>Для достижения целевых ориентиров необходимо решить следующие задачи:</a:t>
          </a:r>
          <a:endParaRPr lang="ru-RU" sz="2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0"/>
        <a:ext cx="8748464" cy="1124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AB641-E661-4AC3-931A-73A539ECD8CF}">
      <dsp:nvSpPr>
        <dsp:cNvPr id="0" name=""/>
        <dsp:cNvSpPr/>
      </dsp:nvSpPr>
      <dsp:spPr>
        <a:xfrm>
          <a:off x="0" y="78"/>
          <a:ext cx="880276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731EB-47DC-47D0-9380-CAAA13F95241}">
      <dsp:nvSpPr>
        <dsp:cNvPr id="0" name=""/>
        <dsp:cNvSpPr/>
      </dsp:nvSpPr>
      <dsp:spPr>
        <a:xfrm>
          <a:off x="0" y="0"/>
          <a:ext cx="8802761" cy="32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содействовать обеспечению реализации дорожной карты РНМС(2022 -2024гг.)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0"/>
        <a:ext cx="8802761" cy="325310"/>
      </dsp:txXfrm>
    </dsp:sp>
    <dsp:sp modelId="{A5EC3F4E-8105-4EB9-B022-4DA0F6FE7552}">
      <dsp:nvSpPr>
        <dsp:cNvPr id="0" name=""/>
        <dsp:cNvSpPr/>
      </dsp:nvSpPr>
      <dsp:spPr>
        <a:xfrm>
          <a:off x="0" y="325388"/>
          <a:ext cx="8802761" cy="0"/>
        </a:xfrm>
        <a:prstGeom prst="line">
          <a:avLst/>
        </a:prstGeom>
        <a:solidFill>
          <a:schemeClr val="accent2">
            <a:hueOff val="-29734"/>
            <a:satOff val="-7900"/>
            <a:lumOff val="-3216"/>
            <a:alphaOff val="0"/>
          </a:schemeClr>
        </a:solidFill>
        <a:ln w="19050" cap="flat" cmpd="sng" algn="ctr">
          <a:solidFill>
            <a:schemeClr val="accent2">
              <a:hueOff val="-29734"/>
              <a:satOff val="-7900"/>
              <a:lumOff val="-3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B3459-12F5-48BA-A528-A2D559BFE5E5}">
      <dsp:nvSpPr>
        <dsp:cNvPr id="0" name=""/>
        <dsp:cNvSpPr/>
      </dsp:nvSpPr>
      <dsp:spPr>
        <a:xfrm>
          <a:off x="0" y="351595"/>
          <a:ext cx="8794164" cy="1112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7030A0"/>
              </a:solidFill>
            </a:rPr>
            <a:t>содействовать в реализации мер по развитию «горизонтального обучения», наставничества осуществлять методическую поддержку молодых педагогов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,  (2022 г. – 100% ОО, реализующих целевую модель наставничества педагогических работников, в 2023–2024 гг. – поддержка реализации модели).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351595"/>
        <a:ext cx="8794164" cy="1112161"/>
      </dsp:txXfrm>
    </dsp:sp>
    <dsp:sp modelId="{4454443F-CDD5-4135-A4DB-13FEBC11D5A6}">
      <dsp:nvSpPr>
        <dsp:cNvPr id="0" name=""/>
        <dsp:cNvSpPr/>
      </dsp:nvSpPr>
      <dsp:spPr>
        <a:xfrm>
          <a:off x="0" y="1437550"/>
          <a:ext cx="8802761" cy="0"/>
        </a:xfrm>
        <a:prstGeom prst="line">
          <a:avLst/>
        </a:prstGeom>
        <a:solidFill>
          <a:schemeClr val="accent2">
            <a:hueOff val="-59469"/>
            <a:satOff val="-15801"/>
            <a:lumOff val="-6432"/>
            <a:alphaOff val="0"/>
          </a:schemeClr>
        </a:solidFill>
        <a:ln w="19050" cap="flat" cmpd="sng" algn="ctr">
          <a:solidFill>
            <a:schemeClr val="accent2">
              <a:hueOff val="-59469"/>
              <a:satOff val="-15801"/>
              <a:lumOff val="-6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1A321-6054-4CA0-9281-EC9E65A2FADD}">
      <dsp:nvSpPr>
        <dsp:cNvPr id="0" name=""/>
        <dsp:cNvSpPr/>
      </dsp:nvSpPr>
      <dsp:spPr>
        <a:xfrm>
          <a:off x="0" y="1437550"/>
          <a:ext cx="8802761" cy="1008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7030A0"/>
              </a:solidFill>
            </a:rPr>
            <a:t>Создать районный методический актив как инструмент адресной методической поддержки педагогов в практике 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(2022 г. – 3 педагога  вошли в РМА, в 2023 г. – 10, 2024 </a:t>
          </a:r>
          <a:r>
            <a:rPr lang="ru-RU" sz="1600" kern="1200" dirty="0" err="1" smtClean="0">
              <a:solidFill>
                <a:schemeClr val="accent6">
                  <a:lumMod val="50000"/>
                </a:schemeClr>
              </a:solidFill>
            </a:rPr>
            <a:t>г.г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. – 15).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1437550"/>
        <a:ext cx="8802761" cy="1008744"/>
      </dsp:txXfrm>
    </dsp:sp>
    <dsp:sp modelId="{50F62A79-34DE-4D90-B1D1-D884062008D5}">
      <dsp:nvSpPr>
        <dsp:cNvPr id="0" name=""/>
        <dsp:cNvSpPr/>
      </dsp:nvSpPr>
      <dsp:spPr>
        <a:xfrm>
          <a:off x="0" y="2446294"/>
          <a:ext cx="8802761" cy="0"/>
        </a:xfrm>
        <a:prstGeom prst="line">
          <a:avLst/>
        </a:prstGeom>
        <a:solidFill>
          <a:schemeClr val="accent2">
            <a:hueOff val="-89203"/>
            <a:satOff val="-23701"/>
            <a:lumOff val="-9647"/>
            <a:alphaOff val="0"/>
          </a:schemeClr>
        </a:solidFill>
        <a:ln w="19050" cap="flat" cmpd="sng" algn="ctr">
          <a:solidFill>
            <a:schemeClr val="accent2">
              <a:hueOff val="-89203"/>
              <a:satOff val="-23701"/>
              <a:lumOff val="-9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1D0C6-6E63-4E2D-9DBC-0ED559B7933F}">
      <dsp:nvSpPr>
        <dsp:cNvPr id="0" name=""/>
        <dsp:cNvSpPr/>
      </dsp:nvSpPr>
      <dsp:spPr>
        <a:xfrm>
          <a:off x="0" y="2446294"/>
          <a:ext cx="8802761" cy="1008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Организовать обучение педагогов образовательных организаций района по актуальным вопросам реализации приоритетных федеральных и региональных проектов (по ФГОС в 2022 г. – не менее 50 % педагогов, работающих в 1–5 </a:t>
          </a:r>
          <a:r>
            <a:rPr lang="ru-RU" sz="1600" kern="1200" dirty="0" err="1" smtClean="0">
              <a:solidFill>
                <a:schemeClr val="accent6">
                  <a:lumMod val="50000"/>
                </a:schemeClr>
              </a:solidFill>
            </a:rPr>
            <a:t>кл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., 2023 – по графику введения ФГОС не менее 70 %, 2024 – 100% учителей, работающих по обновленным ФГОС).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2446294"/>
        <a:ext cx="8802761" cy="1008744"/>
      </dsp:txXfrm>
    </dsp:sp>
    <dsp:sp modelId="{8EF47940-02DF-40B0-A184-AD5CEAEFF178}">
      <dsp:nvSpPr>
        <dsp:cNvPr id="0" name=""/>
        <dsp:cNvSpPr/>
      </dsp:nvSpPr>
      <dsp:spPr>
        <a:xfrm>
          <a:off x="0" y="3455039"/>
          <a:ext cx="8802761" cy="0"/>
        </a:xfrm>
        <a:prstGeom prst="line">
          <a:avLst/>
        </a:prstGeom>
        <a:solidFill>
          <a:schemeClr val="accent2">
            <a:hueOff val="-118938"/>
            <a:satOff val="-31602"/>
            <a:lumOff val="-12863"/>
            <a:alphaOff val="0"/>
          </a:schemeClr>
        </a:solidFill>
        <a:ln w="19050" cap="flat" cmpd="sng" algn="ctr">
          <a:solidFill>
            <a:schemeClr val="accent2">
              <a:hueOff val="-118938"/>
              <a:satOff val="-31602"/>
              <a:lumOff val="-12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0B251-4925-4BA7-A7F0-D97AE5862394}">
      <dsp:nvSpPr>
        <dsp:cNvPr id="0" name=""/>
        <dsp:cNvSpPr/>
      </dsp:nvSpPr>
      <dsp:spPr>
        <a:xfrm>
          <a:off x="0" y="3455039"/>
          <a:ext cx="8802761" cy="1008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7030A0"/>
              </a:solidFill>
            </a:rPr>
            <a:t>Организовать посткурсовое сопровождение (ПКС) программ повышения квалификации с целью внедрения результатов обучения в практику </a:t>
          </a: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(2022 г. – 20 %, 2023 г. – 50 %, к 2024 г. 80 % педагогов включенных в ПКС).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3455039"/>
        <a:ext cx="8802761" cy="1008744"/>
      </dsp:txXfrm>
    </dsp:sp>
    <dsp:sp modelId="{3ED97B82-C6EF-4273-8524-9260FF02D3C1}">
      <dsp:nvSpPr>
        <dsp:cNvPr id="0" name=""/>
        <dsp:cNvSpPr/>
      </dsp:nvSpPr>
      <dsp:spPr>
        <a:xfrm>
          <a:off x="0" y="4463784"/>
          <a:ext cx="8802761" cy="0"/>
        </a:xfrm>
        <a:prstGeom prst="line">
          <a:avLst/>
        </a:prstGeom>
        <a:solidFill>
          <a:schemeClr val="accent2">
            <a:hueOff val="-148672"/>
            <a:satOff val="-39502"/>
            <a:lumOff val="-16079"/>
            <a:alphaOff val="0"/>
          </a:schemeClr>
        </a:solidFill>
        <a:ln w="19050" cap="flat" cmpd="sng" algn="ctr">
          <a:solidFill>
            <a:schemeClr val="accent2">
              <a:hueOff val="-148672"/>
              <a:satOff val="-39502"/>
              <a:lumOff val="-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08A99-33EE-4813-A91C-CB11653DB304}">
      <dsp:nvSpPr>
        <dsp:cNvPr id="0" name=""/>
        <dsp:cNvSpPr/>
      </dsp:nvSpPr>
      <dsp:spPr>
        <a:xfrm>
          <a:off x="0" y="4463784"/>
          <a:ext cx="8802761" cy="1008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6">
                  <a:lumMod val="50000"/>
                </a:schemeClr>
              </a:solidFill>
            </a:rPr>
            <a:t>Содействовать в реализации мер по вовлечению педагогов в экспертную деятельность;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4463784"/>
        <a:ext cx="8802761" cy="10087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65663-7C51-44EA-A594-751228E211F1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EE83B-2F8C-49AD-8336-2D360BEB50E4}">
      <dsp:nvSpPr>
        <dsp:cNvPr id="0" name=""/>
        <dsp:cNvSpPr/>
      </dsp:nvSpPr>
      <dsp:spPr>
        <a:xfrm>
          <a:off x="0" y="0"/>
          <a:ext cx="8229600" cy="1872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</a:rPr>
            <a:t>Ключевым направлением совершенствования работы по научно-методическому сопровождению педагогических работников сегодня должна стать методическая поддержка и помощь, максимально приближенные к потребностям каждого педагога, обеспечивающие им доступ к современным методикам, технологиям, средствам и инструментам обучения и воспитания. </a:t>
          </a:r>
          <a:endParaRPr lang="ru-RU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0"/>
        <a:ext cx="8229600" cy="1872208"/>
      </dsp:txXfrm>
    </dsp:sp>
    <dsp:sp modelId="{CE529A32-EC06-4815-B12C-95FBB9A6B1FE}">
      <dsp:nvSpPr>
        <dsp:cNvPr id="0" name=""/>
        <dsp:cNvSpPr/>
      </dsp:nvSpPr>
      <dsp:spPr>
        <a:xfrm>
          <a:off x="0" y="1872208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5EE36-9672-4A74-B3B6-BE993DB02787}">
      <dsp:nvSpPr>
        <dsp:cNvPr id="0" name=""/>
        <dsp:cNvSpPr/>
      </dsp:nvSpPr>
      <dsp:spPr>
        <a:xfrm>
          <a:off x="0" y="1872208"/>
          <a:ext cx="8229600" cy="1872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</a:rPr>
            <a:t>Одним из основных ресурсов для оказания такой помощи всегда выступали муниципальные методические службы, сформированные на </a:t>
          </a:r>
          <a:r>
            <a:rPr lang="ru-RU" sz="2000" u="sng" kern="1200" dirty="0" smtClean="0">
              <a:solidFill>
                <a:schemeClr val="accent6">
                  <a:lumMod val="50000"/>
                </a:schemeClr>
              </a:solidFill>
            </a:rPr>
            <a:t>основе учителей – активистов</a:t>
          </a:r>
          <a:r>
            <a:rPr lang="ru-RU" sz="2000" kern="1200" dirty="0" smtClean="0">
              <a:solidFill>
                <a:schemeClr val="accent6">
                  <a:lumMod val="50000"/>
                </a:schemeClr>
              </a:solidFill>
            </a:rPr>
            <a:t>.</a:t>
          </a:r>
        </a:p>
      </dsp:txBody>
      <dsp:txXfrm>
        <a:off x="0" y="1872208"/>
        <a:ext cx="8229600" cy="18722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ECC44-3064-469A-A7FA-2B2CBD11E054}">
      <dsp:nvSpPr>
        <dsp:cNvPr id="0" name=""/>
        <dsp:cNvSpPr/>
      </dsp:nvSpPr>
      <dsp:spPr>
        <a:xfrm>
          <a:off x="0" y="156"/>
          <a:ext cx="7344816" cy="3456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Целью</a:t>
          </a:r>
          <a:r>
            <a:rPr lang="ru-RU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деятельности методического актива является обеспечение адресной методической помощи образовательным организациям Ермаковского района и методического сопровождения педагогических работников и управленческих кадров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711" y="168867"/>
        <a:ext cx="7007394" cy="31186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DDEED-00BC-4ED5-879A-9B98FFAFFC6E}">
      <dsp:nvSpPr>
        <dsp:cNvPr id="0" name=""/>
        <dsp:cNvSpPr/>
      </dsp:nvSpPr>
      <dsp:spPr>
        <a:xfrm>
          <a:off x="0" y="0"/>
          <a:ext cx="8373616" cy="11056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accent6">
                  <a:lumMod val="50000"/>
                </a:schemeClr>
              </a:solidFill>
            </a:rPr>
            <a:t>создание единой муниципальной системы научно-методического сопровождения, развитие деятельности школьных методических служб, </a:t>
          </a:r>
          <a:endParaRPr lang="ru-RU" sz="21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3973" y="53973"/>
        <a:ext cx="8265670" cy="997703"/>
      </dsp:txXfrm>
    </dsp:sp>
    <dsp:sp modelId="{D02F9A7E-9D17-44E8-BBE2-3623D44E4EE7}">
      <dsp:nvSpPr>
        <dsp:cNvPr id="0" name=""/>
        <dsp:cNvSpPr/>
      </dsp:nvSpPr>
      <dsp:spPr>
        <a:xfrm>
          <a:off x="0" y="1192962"/>
          <a:ext cx="8373616" cy="11056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accent6">
                  <a:lumMod val="50000"/>
                </a:schemeClr>
              </a:solidFill>
            </a:rPr>
            <a:t>внедрение в практику персонализированного подхода в сопровождении повышения профессионального мастерства педагогических работников,</a:t>
          </a:r>
          <a:endParaRPr lang="ru-RU" sz="21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3973" y="1246935"/>
        <a:ext cx="8265670" cy="997703"/>
      </dsp:txXfrm>
    </dsp:sp>
    <dsp:sp modelId="{DE77713A-0BB6-40C7-B008-754947FB639E}">
      <dsp:nvSpPr>
        <dsp:cNvPr id="0" name=""/>
        <dsp:cNvSpPr/>
      </dsp:nvSpPr>
      <dsp:spPr>
        <a:xfrm>
          <a:off x="0" y="2359092"/>
          <a:ext cx="8373616" cy="11056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>
              <a:solidFill>
                <a:schemeClr val="accent6">
                  <a:lumMod val="50000"/>
                </a:schemeClr>
              </a:solidFill>
            </a:rPr>
            <a:t>методическое сопровождения введения обновленных федеральных государственных стандартов начального общего и основного общего образования, </a:t>
          </a:r>
          <a:endParaRPr lang="ru-RU" sz="2100" kern="1200">
            <a:solidFill>
              <a:schemeClr val="accent6">
                <a:lumMod val="50000"/>
              </a:schemeClr>
            </a:solidFill>
          </a:endParaRPr>
        </a:p>
      </dsp:txBody>
      <dsp:txXfrm>
        <a:off x="53973" y="2413065"/>
        <a:ext cx="8265670" cy="997703"/>
      </dsp:txXfrm>
    </dsp:sp>
    <dsp:sp modelId="{CF504D9E-7650-4328-9A17-26D0D3A34744}">
      <dsp:nvSpPr>
        <dsp:cNvPr id="0" name=""/>
        <dsp:cNvSpPr/>
      </dsp:nvSpPr>
      <dsp:spPr>
        <a:xfrm>
          <a:off x="0" y="3525222"/>
          <a:ext cx="8373616" cy="11056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>
              <a:solidFill>
                <a:schemeClr val="accent6">
                  <a:lumMod val="50000"/>
                </a:schemeClr>
              </a:solidFill>
            </a:rPr>
            <a:t>повышение качества образовательных результатов обучающихся.</a:t>
          </a:r>
          <a:endParaRPr lang="ru-RU" sz="2100" kern="1200">
            <a:solidFill>
              <a:schemeClr val="accent6">
                <a:lumMod val="50000"/>
              </a:schemeClr>
            </a:solidFill>
          </a:endParaRPr>
        </a:p>
      </dsp:txBody>
      <dsp:txXfrm>
        <a:off x="53973" y="3579195"/>
        <a:ext cx="8265670" cy="9977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EB3E9-1226-4C9D-9B91-CEFB2D680717}">
      <dsp:nvSpPr>
        <dsp:cNvPr id="0" name=""/>
        <dsp:cNvSpPr/>
      </dsp:nvSpPr>
      <dsp:spPr>
        <a:xfrm>
          <a:off x="0" y="35581"/>
          <a:ext cx="7200800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1) </a:t>
          </a:r>
          <a:r>
            <a:rPr lang="ru-RU" sz="3000" kern="1200" dirty="0" smtClean="0"/>
            <a:t>формированию и </a:t>
          </a:r>
          <a:endParaRPr lang="ru-RU" sz="3000" kern="1200" dirty="0"/>
        </a:p>
      </dsp:txBody>
      <dsp:txXfrm>
        <a:off x="54616" y="90197"/>
        <a:ext cx="7091568" cy="1009580"/>
      </dsp:txXfrm>
    </dsp:sp>
    <dsp:sp modelId="{FA2120CE-953C-457B-87F7-020072425AF0}">
      <dsp:nvSpPr>
        <dsp:cNvPr id="0" name=""/>
        <dsp:cNvSpPr/>
      </dsp:nvSpPr>
      <dsp:spPr>
        <a:xfrm>
          <a:off x="0" y="1240793"/>
          <a:ext cx="7200800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2) сопровождению 	деятельности методического актива </a:t>
          </a:r>
          <a:endParaRPr lang="ru-RU" sz="3000" kern="1200" dirty="0"/>
        </a:p>
      </dsp:txBody>
      <dsp:txXfrm>
        <a:off x="54616" y="1295409"/>
        <a:ext cx="7091568" cy="1009580"/>
      </dsp:txXfrm>
    </dsp:sp>
    <dsp:sp modelId="{053FCF0C-53E0-4E71-B6AC-B8BC822DFB76}">
      <dsp:nvSpPr>
        <dsp:cNvPr id="0" name=""/>
        <dsp:cNvSpPr/>
      </dsp:nvSpPr>
      <dsp:spPr>
        <a:xfrm>
          <a:off x="0" y="2446006"/>
          <a:ext cx="7200800" cy="11188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До  22 сентября 2022 года</a:t>
          </a:r>
          <a:endParaRPr lang="ru-RU" sz="3000" kern="1200" dirty="0"/>
        </a:p>
      </dsp:txBody>
      <dsp:txXfrm>
        <a:off x="54616" y="2500622"/>
        <a:ext cx="7091568" cy="100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59871-8048-44E6-8CB9-95FA8FF3E4F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3BB3D-B554-41FD-900F-F8381B7AFB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32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BB3D-B554-41FD-900F-F8381B7AFB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16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458200" cy="1470025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3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«Обеспечение деятельности муниципального методического актива по сопровождению педагогов при проектировании урока в системно-деятельностном подходе в ОО»</a:t>
            </a: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825206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Организационно-аналитический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семинар 08.09.2022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60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57592" cy="11521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школ организовать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 по </a:t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495097"/>
              </p:ext>
            </p:extLst>
          </p:nvPr>
        </p:nvGraphicFramePr>
        <p:xfrm>
          <a:off x="611560" y="1556792"/>
          <a:ext cx="72008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0592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08012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3.1.В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состав муниципального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методического актива входят команды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школ: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824536"/>
          </a:xfrm>
        </p:spPr>
        <p:txBody>
          <a:bodyPr>
            <a:noAutofit/>
          </a:bodyPr>
          <a:lstStyle/>
          <a:p>
            <a:pPr lvl="0"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не менее одного методиста – заместителя директора или методиста методической службы, </a:t>
            </a:r>
          </a:p>
          <a:p>
            <a:pPr lvl="0" algn="just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2-3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учителя, работающие в образовательных организациях, преподающие учебные предметы из трех предметных областей: «Математика и информатика» (математика), «Русский язык и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литература или история»,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«Естественно-научные предметы» (физика, биология, химия). </a:t>
            </a:r>
          </a:p>
          <a:p>
            <a:pPr marL="109728" indent="0" algn="just">
              <a:buNone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3.2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. Требования к педагогам в составе муниципального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методического актива:</a:t>
            </a:r>
          </a:p>
          <a:p>
            <a:pPr lvl="0"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высшая квалификационная категория,</a:t>
            </a:r>
          </a:p>
          <a:p>
            <a:pPr lvl="0"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высшее педагогическое образование; </a:t>
            </a:r>
          </a:p>
          <a:p>
            <a:pPr lvl="0"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стаж работы по специальности не менее 5 лет.</a:t>
            </a:r>
          </a:p>
          <a:p>
            <a:pPr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В состав муниципального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методического актива желательно включать:</a:t>
            </a:r>
          </a:p>
          <a:p>
            <a:pPr lvl="0"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ведущих экспертов предметных комиссий ЕГЭ и ОГЭ,</a:t>
            </a:r>
          </a:p>
          <a:p>
            <a:pPr lvl="0"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лидеров школьных профессиональных сообществ, </a:t>
            </a:r>
          </a:p>
          <a:p>
            <a:pPr lvl="0"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педагогов, имеющих стабильно высокие результаты у обучающихся, </a:t>
            </a:r>
          </a:p>
          <a:p>
            <a:pPr algn="just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3.3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. Списочный состав муниципального методического актива утверждается приказом Управления образования администрации Ермаковского района и может быть обновлен в течение календарного года.</a:t>
            </a:r>
          </a:p>
          <a:p>
            <a:pPr algn="just"/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0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99070"/>
              </p:ext>
            </p:extLst>
          </p:nvPr>
        </p:nvGraphicFramePr>
        <p:xfrm>
          <a:off x="467544" y="980728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35656"/>
                <a:gridCol w="1645920"/>
                <a:gridCol w="1470952"/>
                <a:gridCol w="18208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 До 26.09.22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26.09.22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28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dirty="0" smtClean="0"/>
                        <a:t>10</a:t>
                      </a:r>
                      <a:r>
                        <a:rPr lang="ru-RU" dirty="0" smtClean="0"/>
                        <a:t>.</a:t>
                      </a:r>
                      <a:r>
                        <a:rPr lang="en-US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25</a:t>
                      </a:r>
                      <a:r>
                        <a:rPr lang="ru-RU" dirty="0" smtClean="0"/>
                        <a:t>.11.222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Создать банк (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таблица)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затруднений</a:t>
                      </a:r>
                      <a:r>
                        <a:rPr lang="ru-RU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педагогов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методический семинар муниципального методического актива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методический семинар муниципального методического актива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III</a:t>
                      </a:r>
                      <a:endPara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методический семинар муниципального методического актива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Презентация опыта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школьными командами ММА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561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1872208"/>
          </a:xfrm>
        </p:spPr>
        <p:txBody>
          <a:bodyPr/>
          <a:lstStyle/>
          <a:p>
            <a:pPr marL="109728" indent="0">
              <a:buNone/>
            </a:pPr>
            <a:r>
              <a:rPr lang="ru-RU" b="1" dirty="0">
                <a:solidFill>
                  <a:srgbClr val="002060"/>
                </a:solidFill>
              </a:rPr>
              <a:t>Собраться вместе есть начало, </a:t>
            </a:r>
            <a:r>
              <a:rPr lang="ru-RU" b="1" dirty="0" smtClean="0">
                <a:solidFill>
                  <a:srgbClr val="002060"/>
                </a:solidFill>
              </a:rPr>
              <a:t>сохраниться </a:t>
            </a:r>
            <a:r>
              <a:rPr lang="ru-RU" b="1" dirty="0">
                <a:solidFill>
                  <a:srgbClr val="002060"/>
                </a:solidFill>
              </a:rPr>
              <a:t>вместе есть прогресс, </a:t>
            </a:r>
            <a:r>
              <a:rPr lang="ru-RU" b="1" dirty="0" smtClean="0">
                <a:solidFill>
                  <a:srgbClr val="002060"/>
                </a:solidFill>
              </a:rPr>
              <a:t>работать </a:t>
            </a:r>
            <a:r>
              <a:rPr lang="ru-RU" b="1" dirty="0">
                <a:solidFill>
                  <a:srgbClr val="002060"/>
                </a:solidFill>
              </a:rPr>
              <a:t>вместе есть успех.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ru-RU" i="1" dirty="0" smtClean="0">
                <a:solidFill>
                  <a:srgbClr val="002060"/>
                </a:solidFill>
              </a:rPr>
              <a:t>Генри </a:t>
            </a:r>
            <a:r>
              <a:rPr lang="ru-RU" i="1" dirty="0">
                <a:solidFill>
                  <a:srgbClr val="002060"/>
                </a:solidFill>
              </a:rPr>
              <a:t>Форд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261075"/>
            <a:ext cx="4408260" cy="293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6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5760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983001"/>
              </p:ext>
            </p:extLst>
          </p:nvPr>
        </p:nvGraphicFramePr>
        <p:xfrm>
          <a:off x="179512" y="1340768"/>
          <a:ext cx="87849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294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28752318"/>
              </p:ext>
            </p:extLst>
          </p:nvPr>
        </p:nvGraphicFramePr>
        <p:xfrm>
          <a:off x="251520" y="260648"/>
          <a:ext cx="87484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75435034"/>
              </p:ext>
            </p:extLst>
          </p:nvPr>
        </p:nvGraphicFramePr>
        <p:xfrm>
          <a:off x="233735" y="1196752"/>
          <a:ext cx="8802761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7538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Целевые ориентиры 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Задачи ШНРО: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301208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совершенствовании системы повышения качества образования и поддержки ШНРО и ШНСУ, а также школ, функционирующих в зоне риска снижения образовательных результатов, посредством сопоставительного анализа результатов оценки федеральных, региональных, муниципальных и школьных механизмов управления качеством образования и выстраивание системы адресного сопровождения на муниципальном уровне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Для достижения целевых ориентиров необходимо решение следующих задач: − провести оценку соответствующих потребностей педагогов ШНРО в необходимых для повышения качества образования ресурсах и компетенциях (2022 г. – 10%; 2023 г. – 25%; 2024 г. – 50%); −обеспечить реализацию программ повышения качества образования на муниципальном, школьном уровнях (2022 г. – 75%; 2023 г. – 80%; 2024 г. – 90%); − обеспечить реализацию механизмов поддержки практики школ в области повышения качества образования на региональном и муниципальном уровне; механизмов повышения квалификации, профессионального мастерства педагогических и управленческих кадров в области повышения качества образования; механизмов оценки эффективности региональной и муниципальных программ повышения качества образования (до 2024 года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r>
              <a:rPr lang="ru-RU" sz="1600" dirty="0"/>
              <a:t>−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обеспечить снижение доли неуспевающих обучающихся посредством разработки и реализации в школах региона программ или системы мер профилактики учебной неуспешности (2022 г. – 10%; 2023 г. – 25%; 2024 г. – 50</a:t>
            </a:r>
            <a:r>
              <a:rPr lang="ru-RU" sz="1600">
                <a:solidFill>
                  <a:schemeClr val="accent6">
                    <a:lumMod val="50000"/>
                  </a:schemeClr>
                </a:solidFill>
              </a:rPr>
              <a:t>% </a:t>
            </a:r>
            <a:r>
              <a:rPr lang="ru-RU" sz="1600" smtClean="0">
                <a:solidFill>
                  <a:schemeClr val="accent6">
                    <a:lumMod val="50000"/>
                  </a:schemeClr>
                </a:solidFill>
              </a:rPr>
              <a:t>ШНРО</a:t>
            </a:r>
            <a:r>
              <a:rPr lang="ru-RU" sz="1600" smtClean="0"/>
              <a:t>)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1656184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Ключевым направлением совершенствования работы по научно-методическому сопровождению педагогических работников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письма Министерства Просвещения Российской Федерации №АЗ-1061/08 от 10.12.2021 г. «О формировании методического актива»);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945744"/>
              </p:ext>
            </p:extLst>
          </p:nvPr>
        </p:nvGraphicFramePr>
        <p:xfrm>
          <a:off x="539552" y="2492896"/>
          <a:ext cx="82296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586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739255"/>
              </p:ext>
            </p:extLst>
          </p:nvPr>
        </p:nvGraphicFramePr>
        <p:xfrm>
          <a:off x="179512" y="1412776"/>
          <a:ext cx="8640961" cy="138556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3294"/>
                <a:gridCol w="583286"/>
                <a:gridCol w="370595"/>
                <a:gridCol w="281253"/>
                <a:gridCol w="373529"/>
                <a:gridCol w="478323"/>
                <a:gridCol w="432048"/>
                <a:gridCol w="435892"/>
                <a:gridCol w="284188"/>
                <a:gridCol w="262093"/>
                <a:gridCol w="318743"/>
                <a:gridCol w="318743"/>
                <a:gridCol w="318743"/>
                <a:gridCol w="318743"/>
                <a:gridCol w="335143"/>
                <a:gridCol w="461719"/>
                <a:gridCol w="398431"/>
                <a:gridCol w="333686"/>
                <a:gridCol w="333686"/>
                <a:gridCol w="333686"/>
                <a:gridCol w="292183"/>
                <a:gridCol w="292183"/>
                <a:gridCol w="292183"/>
                <a:gridCol w="358588"/>
              </a:tblGrid>
              <a:tr h="21602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русский язык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математика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физика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химия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литература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биология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история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география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Количество 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средний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низкий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Количество 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средний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низкий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Количество 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средний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низкий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Количество 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solidFill>
                            <a:srgbClr val="002060"/>
                          </a:solidFill>
                          <a:effectLst/>
                        </a:rPr>
                        <a:t>средний уровень</a:t>
                      </a:r>
                      <a:endParaRPr lang="ru-RU" sz="8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низкий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Количество 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средний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Высокий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Количество 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средний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низкий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Количество 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средний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низкий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Количество </a:t>
                      </a:r>
                      <a:endParaRPr lang="ru-RU" sz="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средний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низкий уровень</a:t>
                      </a:r>
                      <a:endParaRPr lang="ru-RU" sz="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ctr"/>
                </a:tc>
              </a:tr>
              <a:tr h="5847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066" marR="4066" marT="4066" marB="0" anchor="b"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066" marR="4066" marT="406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066" marR="4066" marT="4066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066" marR="4066" marT="406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066" marR="4066" marT="4066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066" marR="4066" marT="4066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066" marR="4066" marT="4066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066" marR="4066" marT="406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066" marR="4066" marT="4066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066" marR="4066" marT="4066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066" marR="4066" marT="4066" marB="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066" marR="4066" marT="40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066" marR="4066" marT="4066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62068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ОКУ (</a:t>
            </a:r>
            <a:r>
              <a:rPr lang="ru-RU" sz="2400" dirty="0" smtClean="0">
                <a:solidFill>
                  <a:srgbClr val="002060"/>
                </a:solidFill>
              </a:rPr>
              <a:t>апрель</a:t>
            </a:r>
            <a:r>
              <a:rPr lang="ru-RU" sz="2400" b="1" dirty="0" smtClean="0">
                <a:solidFill>
                  <a:srgbClr val="002060"/>
                </a:solidFill>
              </a:rPr>
              <a:t>)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и  деятельности муниципального  методического актива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</a:rPr>
              <a:t> 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590965"/>
              </p:ext>
            </p:extLst>
          </p:nvPr>
        </p:nvGraphicFramePr>
        <p:xfrm>
          <a:off x="611560" y="1772816"/>
          <a:ext cx="7344816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98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61067"/>
              </p:ext>
            </p:extLst>
          </p:nvPr>
        </p:nvGraphicFramePr>
        <p:xfrm>
          <a:off x="395536" y="1700808"/>
          <a:ext cx="8373616" cy="4657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3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методический актив в системе образования обеспечивает  виды деятельности в направлениях,  актуальных для образования школы, района из числа перечисленных ниже: 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8856984" cy="388843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выявление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профессиональных дефицитов педагогических работников; 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выстраивание индивидуальных маршрутов непрерывного развития профессионального мастерства педагогических работников;</a:t>
            </a:r>
          </a:p>
          <a:p>
            <a:pPr lvl="0"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внедрение в процесс профессионального развития педагогических работников программы формирования компетенций с учетом задачи по улучшению результатов участия российских школьников в международных исследованиях качества образования (PISA, TIMSS, PIRLS); 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совершенствование предметных компетенций педагогических работников;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организацию анализа и интерпретации результатов процедур оценки качества образования, формирование на их основе и последующую реализацию рекомендаций по совершенствованию методик преподавания; 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оказание поддержки молодым педагогам и реализация программы наставничества педагогических работников; </a:t>
            </a:r>
          </a:p>
          <a:p>
            <a:pPr lvl="0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оказание методической помощи учителям с низкими результатами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324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5">
      <a:dk1>
        <a:srgbClr val="EAD1BF"/>
      </a:dk1>
      <a:lt1>
        <a:srgbClr val="FFFFFF"/>
      </a:lt1>
      <a:dk2>
        <a:srgbClr val="FFFFFF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288</TotalTime>
  <Words>1028</Words>
  <Application>Microsoft Office PowerPoint</Application>
  <PresentationFormat>Экран (4:3)</PresentationFormat>
  <Paragraphs>120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 «Обеспечение деятельности муниципального методического актива по сопровождению педагогов при проектировании урока в системно-деятельностном подходе в ОО» </vt:lpstr>
      <vt:lpstr>Целевые ориентиры</vt:lpstr>
      <vt:lpstr>Презентация PowerPoint</vt:lpstr>
      <vt:lpstr> Целевые ориентиры и Задачи ШНРО:</vt:lpstr>
      <vt:lpstr>Ключевым направлением совершенствования работы по научно-методическому сопровождению педагогических работников  ( Из письма Министерства Просвещения Российской Федерации №АЗ-1061/08 от 10.12.2021 г. «О формировании методического актива»); </vt:lpstr>
      <vt:lpstr>Презентация PowerPoint</vt:lpstr>
      <vt:lpstr>О  формировании и  деятельности муниципального  методического актива  </vt:lpstr>
      <vt:lpstr>  Задачи муниципального  методического актива: </vt:lpstr>
      <vt:lpstr>Муниципальный методический актив в системе образования обеспечивает  виды деятельности в направлениях,  актуальных для образования школы, района из числа перечисленных ниже:  </vt:lpstr>
      <vt:lpstr>Руководителям школ организовать работу  по  </vt:lpstr>
      <vt:lpstr>3.1.В состав муниципального методического актива входят команды школ: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 Петровна</dc:creator>
  <cp:lastModifiedBy>Татьяна  Петровна</cp:lastModifiedBy>
  <cp:revision>47</cp:revision>
  <dcterms:created xsi:type="dcterms:W3CDTF">2022-09-06T02:52:40Z</dcterms:created>
  <dcterms:modified xsi:type="dcterms:W3CDTF">2022-09-19T07:41:40Z</dcterms:modified>
</cp:coreProperties>
</file>