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7D47-FD23-476C-9B11-708EBAC6396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604-D380-44BC-90CE-99E4A932F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7D47-FD23-476C-9B11-708EBAC6396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604-D380-44BC-90CE-99E4A932F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21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7D47-FD23-476C-9B11-708EBAC6396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604-D380-44BC-90CE-99E4A932F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82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7D47-FD23-476C-9B11-708EBAC6396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604-D380-44BC-90CE-99E4A932F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4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7D47-FD23-476C-9B11-708EBAC6396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604-D380-44BC-90CE-99E4A932F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08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7D47-FD23-476C-9B11-708EBAC6396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604-D380-44BC-90CE-99E4A932F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15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7D47-FD23-476C-9B11-708EBAC6396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604-D380-44BC-90CE-99E4A932F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7D47-FD23-476C-9B11-708EBAC6396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604-D380-44BC-90CE-99E4A932F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3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7D47-FD23-476C-9B11-708EBAC6396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604-D380-44BC-90CE-99E4A932F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45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7D47-FD23-476C-9B11-708EBAC6396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604-D380-44BC-90CE-99E4A932F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87D47-FD23-476C-9B11-708EBAC6396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36604-D380-44BC-90CE-99E4A932F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3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87D47-FD23-476C-9B11-708EBAC6396E}" type="datetimeFigureOut">
              <a:rPr lang="ru-RU" smtClean="0"/>
              <a:t>04.06.2021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36604-D380-44BC-90CE-99E4A932F8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21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rascope.education/logi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9937" y="335024"/>
            <a:ext cx="650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Заходим на платформу </a:t>
            </a:r>
            <a:r>
              <a:rPr lang="ru-RU" dirty="0" smtClean="0">
                <a:hlinkClick r:id="rId2"/>
              </a:rPr>
              <a:t>https://erascope.education/login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6290" t="31911" r="38043" b="29421"/>
          <a:stretch/>
        </p:blipFill>
        <p:spPr>
          <a:xfrm>
            <a:off x="7285476" y="38674"/>
            <a:ext cx="2224726" cy="1885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9937" y="1170336"/>
            <a:ext cx="6251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Вводим в поля логин и пароль, которые пришли вам на почту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9" t="31890" r="335" b="16563"/>
          <a:stretch/>
        </p:blipFill>
        <p:spPr>
          <a:xfrm>
            <a:off x="5599523" y="2079348"/>
            <a:ext cx="6518524" cy="277148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0283" y="2188663"/>
            <a:ext cx="344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забыли логин или </a:t>
            </a:r>
            <a:r>
              <a:rPr lang="ru-RU" dirty="0" smtClean="0"/>
              <a:t>пароль, не пришел на почту / потеряли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13376" t="8522" r="33891" b="53540"/>
          <a:stretch/>
        </p:blipFill>
        <p:spPr>
          <a:xfrm>
            <a:off x="743994" y="4732255"/>
            <a:ext cx="4354949" cy="1762413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6694305" y="1249251"/>
            <a:ext cx="478771" cy="155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746961" y="2308260"/>
            <a:ext cx="1687785" cy="2035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9521" y="3280423"/>
            <a:ext cx="4069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Нажимаем на фиолетовое поле КК ИПК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 rot="5400000">
            <a:off x="2148460" y="4095396"/>
            <a:ext cx="824809" cy="2125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605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r="6444"/>
          <a:stretch/>
        </p:blipFill>
        <p:spPr>
          <a:xfrm>
            <a:off x="763571" y="949205"/>
            <a:ext cx="7663991" cy="4607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7203" y="386499"/>
            <a:ext cx="5071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Слева у вас появляется панель управления</a:t>
            </a:r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7241009" flipV="1">
            <a:off x="1453958" y="1142006"/>
            <a:ext cx="1218612" cy="265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2763730" flipV="1">
            <a:off x="1776040" y="5424346"/>
            <a:ext cx="1218612" cy="2655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69694" y="5750474"/>
            <a:ext cx="54978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поле «Учетная запись» вы можете сменить пароль, прикрепить фото, заполнить информацию о себе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869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60</Words>
  <Application>Microsoft Office PowerPoint</Application>
  <PresentationFormat>Широкоэкранный</PresentationFormat>
  <Paragraphs>6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Дайнеко Яна Михайловна</dc:creator>
  <cp:lastModifiedBy>Дайнеко Яна Михайловна</cp:lastModifiedBy>
  <cp:revision>3</cp:revision>
  <dcterms:created xsi:type="dcterms:W3CDTF">2021-06-03T11:24:28Z</dcterms:created>
  <dcterms:modified xsi:type="dcterms:W3CDTF">2021-06-04T06:10:00Z</dcterms:modified>
</cp:coreProperties>
</file>