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56" r:id="rId2"/>
    <p:sldId id="315" r:id="rId3"/>
    <p:sldId id="271" r:id="rId4"/>
    <p:sldId id="262" r:id="rId5"/>
    <p:sldId id="306" r:id="rId6"/>
    <p:sldId id="316" r:id="rId7"/>
    <p:sldId id="317" r:id="rId8"/>
    <p:sldId id="318" r:id="rId9"/>
    <p:sldId id="319" r:id="rId10"/>
    <p:sldId id="320" r:id="rId11"/>
    <p:sldId id="321" r:id="rId12"/>
    <p:sldId id="314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200"/>
    <a:srgbClr val="4848D4"/>
    <a:srgbClr val="D5EBD9"/>
    <a:srgbClr val="264C1C"/>
    <a:srgbClr val="294325"/>
    <a:srgbClr val="472144"/>
    <a:srgbClr val="9DD7C1"/>
    <a:srgbClr val="ACD0BD"/>
    <a:srgbClr val="47C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24F2-54CA-4808-9406-2FE5AD1CF529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7DBAF-C078-474F-924D-4C102A6EE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41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66D0-72E3-4F46-AF39-B49547037F39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B2C66D0-72E3-4F46-AF39-B49547037F39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79FE6FA-5E8D-4C30-B29F-398C8CF59E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419225" y="549275"/>
            <a:ext cx="7724775" cy="1079500"/>
          </a:xfrm>
          <a:noFill/>
          <a:ln>
            <a:noFill/>
          </a:ln>
          <a:effectLst>
            <a:glow>
              <a:schemeClr val="bg1"/>
            </a:glow>
            <a:softEdge rad="0"/>
          </a:effectLst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000" dirty="0" smtClean="0">
                <a:solidFill>
                  <a:srgbClr val="0070C0"/>
                </a:solidFill>
              </a:rPr>
              <a:t>Районное методическое объединение инструкторов по физической культуре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831" y="1988840"/>
            <a:ext cx="773750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9200"/>
                </a:solidFill>
              </a:rPr>
              <a:t>Тема: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9200"/>
                </a:solidFill>
              </a:rPr>
              <a:t>«Роль инструктора по физической культуре в работе по профилактике детского дорожно-транспортного травматизма»</a:t>
            </a:r>
          </a:p>
          <a:p>
            <a:pPr algn="ctr">
              <a:buNone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2400" b="1" dirty="0">
              <a:solidFill>
                <a:srgbClr val="0070C0"/>
              </a:solidFill>
            </a:endParaRPr>
          </a:p>
          <a:p>
            <a:pPr algn="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8907" y="1268760"/>
            <a:ext cx="7520940" cy="5040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/>
              <a:t>Дети собрали дорожный знак и назвали его </a:t>
            </a:r>
            <a:endParaRPr lang="ru-RU" cap="none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773558" y="414972"/>
            <a:ext cx="7724775" cy="576064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  <a:softEdge rad="0"/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9200"/>
                </a:solidFill>
              </a:rPr>
              <a:t>«Дорожный знак»</a:t>
            </a:r>
            <a:endParaRPr lang="ru-RU" sz="2800" b="1" dirty="0">
              <a:solidFill>
                <a:srgbClr val="009200"/>
              </a:solidFill>
            </a:endParaRPr>
          </a:p>
        </p:txBody>
      </p:sp>
      <p:pic>
        <p:nvPicPr>
          <p:cNvPr id="5132" name="Picture 12" descr="C:\Users\admin\Downloads\ПДД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35248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admin\Desktop\ПДД\20201125_1025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37112"/>
            <a:ext cx="401193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20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8907" y="1268760"/>
            <a:ext cx="7520940" cy="79208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/>
              <a:t>Награда нашла своих героев, которых ждал еще и сладкий приз! </a:t>
            </a:r>
            <a:endParaRPr lang="ru-RU" cap="none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773558" y="414972"/>
            <a:ext cx="7724775" cy="576064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  <a:softEdge rad="0"/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9200"/>
                </a:solidFill>
              </a:rPr>
              <a:t>«Награждение»</a:t>
            </a:r>
            <a:endParaRPr lang="ru-RU" sz="2800" b="1" dirty="0">
              <a:solidFill>
                <a:srgbClr val="009200"/>
              </a:solidFill>
            </a:endParaRPr>
          </a:p>
        </p:txBody>
      </p:sp>
      <p:pic>
        <p:nvPicPr>
          <p:cNvPr id="2050" name="Picture 2" descr="C:\Users\admin\Downloads\ПД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897" y="2276872"/>
            <a:ext cx="5436096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73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720080"/>
          </a:xfrm>
        </p:spPr>
        <p:txBody>
          <a:bodyPr/>
          <a:lstStyle/>
          <a:p>
            <a:r>
              <a:rPr lang="ru-RU" sz="2200" cap="none" dirty="0" smtClean="0">
                <a:solidFill>
                  <a:srgbClr val="002060"/>
                </a:solidFill>
                <a:latin typeface="+mn-lt"/>
              </a:rPr>
              <a:t>СПАСИБО ЗА ВНИМАНИЕ!</a:t>
            </a:r>
            <a:endParaRPr lang="ru-RU" sz="2200" cap="non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04664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91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773558" y="404663"/>
            <a:ext cx="7724775" cy="1368153"/>
          </a:xfrm>
          <a:noFill/>
          <a:ln>
            <a:noFill/>
          </a:ln>
          <a:effectLst>
            <a:glow>
              <a:schemeClr val="bg1"/>
            </a:glow>
            <a:softEdge rad="0"/>
          </a:effectLst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9200"/>
                </a:solidFill>
              </a:rPr>
              <a:t>Работа по профилактике детского дорожно-транспортного травматизма в </a:t>
            </a:r>
            <a:r>
              <a:rPr lang="ru-RU" sz="2800" b="1" dirty="0" smtClean="0">
                <a:solidFill>
                  <a:srgbClr val="009200"/>
                </a:solidFill>
              </a:rPr>
              <a:t>ДОУ</a:t>
            </a:r>
            <a:endParaRPr lang="ru-RU" sz="2800" b="1" dirty="0">
              <a:solidFill>
                <a:srgbClr val="0092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563888" y="3337074"/>
            <a:ext cx="1872208" cy="151216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Родители</a:t>
            </a:r>
          </a:p>
          <a:p>
            <a:pPr algn="ctr"/>
            <a:endParaRPr lang="ru-RU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Дети</a:t>
            </a:r>
            <a:endParaRPr lang="ru-RU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5536" y="1628800"/>
            <a:ext cx="2520280" cy="183935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</a:t>
            </a:r>
          </a:p>
          <a:p>
            <a:pPr algn="ctr"/>
            <a:r>
              <a:rPr lang="ru-RU" sz="1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Уголок по безопасности ДД</a:t>
            </a:r>
          </a:p>
          <a:p>
            <a:pPr algn="ctr"/>
            <a:r>
              <a:rPr lang="ru-RU" sz="1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Памятки для родителей</a:t>
            </a:r>
          </a:p>
          <a:p>
            <a:pPr algn="ctr"/>
            <a:r>
              <a:rPr lang="ru-RU" sz="1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Неделя безопасности ДД</a:t>
            </a:r>
            <a:endParaRPr lang="ru-RU" sz="1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940152" y="1628800"/>
            <a:ext cx="2664296" cy="183935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Администрация</a:t>
            </a:r>
          </a:p>
          <a:p>
            <a:pPr algn="ctr"/>
            <a:r>
              <a:rPr lang="ru-RU" sz="1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Родительские собрания</a:t>
            </a:r>
          </a:p>
          <a:p>
            <a:pPr algn="ctr"/>
            <a:r>
              <a:rPr lang="ru-RU" sz="1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Укрепление материально-технической базы</a:t>
            </a:r>
            <a:endParaRPr lang="ru-RU" sz="1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9552" y="4538041"/>
            <a:ext cx="2376264" cy="169534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Инструктор по ФК</a:t>
            </a:r>
          </a:p>
          <a:p>
            <a:pPr algn="ctr"/>
            <a:r>
              <a:rPr lang="ru-RU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Музрук</a:t>
            </a:r>
            <a:endParaRPr lang="ru-RU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1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Тематические мероприятия</a:t>
            </a:r>
            <a:endParaRPr lang="ru-RU" sz="1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940152" y="4653136"/>
            <a:ext cx="2520280" cy="169534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ГИБДД, Школа</a:t>
            </a:r>
            <a:endParaRPr lang="ru-RU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1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Участие в родительских собрания</a:t>
            </a:r>
          </a:p>
          <a:p>
            <a:pPr algn="ctr"/>
            <a:r>
              <a:rPr lang="ru-RU" sz="1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Беседы с детьми</a:t>
            </a:r>
            <a:endParaRPr lang="ru-RU" sz="1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2848276">
            <a:off x="2840430" y="2578433"/>
            <a:ext cx="1370071" cy="800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19350999">
            <a:off x="2847807" y="4753369"/>
            <a:ext cx="1320200" cy="827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721034">
            <a:off x="5077697" y="2360066"/>
            <a:ext cx="806782" cy="1300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3297855">
            <a:off x="4655301" y="4786540"/>
            <a:ext cx="1320200" cy="827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39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1472" y="164305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012382"/>
            <a:ext cx="84633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600" b="1" dirty="0" smtClean="0"/>
              <a:t>месячник безопасности: пожарная , дорожная безопасность, основы безопасности в окружающем мире (терроризм, вода, опасные предметы, ядовитые растения и т.д.);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600" b="1" dirty="0" smtClean="0"/>
              <a:t>систематические минутки безопасности (напоминание о безопасном поведении на улице, в саду, дома , на дороге и т.д.);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600" b="1" dirty="0" smtClean="0"/>
              <a:t>неделя безопасности (начало летнего периода);</a:t>
            </a:r>
            <a:endParaRPr lang="ru-RU" sz="26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600" b="1" dirty="0"/>
              <a:t>т</a:t>
            </a:r>
            <a:r>
              <a:rPr lang="ru-RU" sz="2600" b="1" dirty="0" smtClean="0"/>
              <a:t>ематические развлекательные мероприятия.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773558" y="404663"/>
            <a:ext cx="7724775" cy="1368153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  <a:softEdge rad="0"/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9200"/>
                </a:solidFill>
              </a:rPr>
              <a:t>Работа по профилактике детского дорожно-транспортного травматизма в ДОУ</a:t>
            </a:r>
            <a:endParaRPr lang="ru-RU" sz="2800" b="1" dirty="0">
              <a:solidFill>
                <a:srgbClr val="0092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773558" y="404663"/>
            <a:ext cx="7724775" cy="864097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  <a:softEdge rad="0"/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9200"/>
                </a:solidFill>
              </a:rPr>
              <a:t>Уголок безопасности дорожного движения</a:t>
            </a:r>
            <a:endParaRPr lang="ru-RU" sz="2800" b="1" dirty="0">
              <a:solidFill>
                <a:srgbClr val="0092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145" y="4250197"/>
            <a:ext cx="456371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486" y="980729"/>
            <a:ext cx="2486579" cy="31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52665"/>
            <a:ext cx="3386743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3558" y="1484784"/>
            <a:ext cx="7520940" cy="4536504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ru-RU" sz="2400" b="1" dirty="0" smtClean="0"/>
              <a:t>Цель</a:t>
            </a:r>
            <a:r>
              <a:rPr lang="ru-RU" sz="2400" b="1" dirty="0"/>
              <a:t>:</a:t>
            </a:r>
            <a:r>
              <a:rPr lang="ru-RU" sz="2400" dirty="0"/>
              <a:t> продолжить обучение детей правилам безопасного поведения на </a:t>
            </a:r>
            <a:r>
              <a:rPr lang="ru-RU" sz="2400" dirty="0" smtClean="0"/>
              <a:t>дорогах. </a:t>
            </a:r>
            <a:br>
              <a:rPr lang="ru-RU" sz="2400" dirty="0" smtClean="0"/>
            </a:br>
            <a:r>
              <a:rPr lang="ru-RU" sz="2400" dirty="0" smtClean="0"/>
              <a:t>Задачи</a:t>
            </a:r>
            <a:r>
              <a:rPr lang="ru-RU" sz="2400" dirty="0"/>
              <a:t>:</a:t>
            </a:r>
            <a:br>
              <a:rPr lang="ru-RU" sz="2400" dirty="0"/>
            </a:br>
            <a:r>
              <a:rPr lang="ru-RU" sz="2400" dirty="0"/>
              <a:t>1.Закрепить двигательные умения, полученные на физкультурных </a:t>
            </a:r>
            <a:r>
              <a:rPr lang="ru-RU" sz="2400" dirty="0" smtClean="0"/>
              <a:t>занятиях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>2.Создать условия, в которых дети могут реализовать накопленный двигательный опыт в играх по Правилам Дорожного </a:t>
            </a:r>
            <a:r>
              <a:rPr lang="ru-RU" sz="2400" dirty="0" smtClean="0"/>
              <a:t>Движения.</a:t>
            </a:r>
            <a:br>
              <a:rPr lang="ru-RU" sz="2400" dirty="0" smtClean="0"/>
            </a:br>
            <a:r>
              <a:rPr lang="ru-RU" sz="2400" dirty="0" smtClean="0"/>
              <a:t>3. </a:t>
            </a:r>
            <a:r>
              <a:rPr lang="ru-RU" sz="2400" dirty="0"/>
              <a:t>Побуждать детей к активному участию в соревновательных упражнениях, максимальному проявлению каждым ребенком своих возможностей.</a:t>
            </a:r>
            <a:br>
              <a:rPr lang="ru-RU" sz="2400" dirty="0"/>
            </a:br>
            <a:r>
              <a:rPr lang="ru-RU" sz="2400" dirty="0" smtClean="0"/>
              <a:t>4. </a:t>
            </a:r>
            <a:r>
              <a:rPr lang="ru-RU" sz="2400" dirty="0"/>
              <a:t>Воспитывать у детей чувства радости и удовольствия от своих успехов, успехов своей команды</a:t>
            </a:r>
            <a:r>
              <a:rPr lang="ru-RU" sz="2400" dirty="0" smtClean="0"/>
              <a:t>.</a:t>
            </a:r>
            <a:endParaRPr lang="ru-RU" cap="none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773558" y="404663"/>
            <a:ext cx="7724775" cy="864097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  <a:softEdge rad="0"/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9200"/>
                </a:solidFill>
              </a:rPr>
              <a:t>Занятие </a:t>
            </a:r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9200"/>
                </a:solidFill>
              </a:rPr>
              <a:t>«Участники дорожного движения»</a:t>
            </a:r>
            <a:endParaRPr lang="ru-RU" sz="2800" b="1" dirty="0">
              <a:solidFill>
                <a:srgbClr val="009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3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8907" y="1268760"/>
            <a:ext cx="7520940" cy="50405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/>
              <a:t>Мы сделали разминку. Дети были водителями, а инструктор светофором. </a:t>
            </a:r>
            <a:endParaRPr lang="ru-RU" cap="none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773558" y="414972"/>
            <a:ext cx="7724775" cy="576064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  <a:softEdge rad="0"/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9200"/>
                </a:solidFill>
              </a:rPr>
              <a:t>«Разминка»</a:t>
            </a:r>
            <a:endParaRPr lang="ru-RU" sz="2800" b="1" dirty="0">
              <a:solidFill>
                <a:srgbClr val="009200"/>
              </a:solidFill>
            </a:endParaRPr>
          </a:p>
        </p:txBody>
      </p:sp>
      <p:pic>
        <p:nvPicPr>
          <p:cNvPr id="1028" name="Picture 4" descr="C:\Users\admin\Downloads\ПД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17" y="2060848"/>
            <a:ext cx="6876256" cy="386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33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8907" y="1268760"/>
            <a:ext cx="7520940" cy="5040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/>
              <a:t>Мы рассмотрели виды подземных переходов. </a:t>
            </a:r>
            <a:endParaRPr lang="ru-RU" cap="none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773558" y="414972"/>
            <a:ext cx="7724775" cy="576064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  <a:softEdge rad="0"/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9200"/>
                </a:solidFill>
              </a:rPr>
              <a:t>«Подземный переход»</a:t>
            </a:r>
            <a:endParaRPr lang="ru-RU" sz="2800" b="1" dirty="0">
              <a:solidFill>
                <a:srgbClr val="009200"/>
              </a:solidFill>
            </a:endParaRPr>
          </a:p>
        </p:txBody>
      </p:sp>
      <p:pic>
        <p:nvPicPr>
          <p:cNvPr id="1026" name="Picture 2" descr="C:\Users\admin\Downloads\ПДД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05" y="4005064"/>
            <a:ext cx="3923928" cy="220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ПДД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58" y="1996805"/>
            <a:ext cx="4059943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40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8907" y="1268760"/>
            <a:ext cx="7520940" cy="5040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/>
              <a:t>Ребята обошли препятствия на самокатах </a:t>
            </a:r>
            <a:endParaRPr lang="ru-RU" cap="none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773558" y="414972"/>
            <a:ext cx="7724775" cy="576064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  <a:softEdge rad="0"/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9200"/>
                </a:solidFill>
              </a:rPr>
              <a:t>«Самокат»</a:t>
            </a:r>
            <a:endParaRPr lang="ru-RU" sz="2800" b="1" dirty="0">
              <a:solidFill>
                <a:srgbClr val="009200"/>
              </a:solidFill>
            </a:endParaRPr>
          </a:p>
        </p:txBody>
      </p:sp>
      <p:pic>
        <p:nvPicPr>
          <p:cNvPr id="3083" name="Picture 11" descr="C:\Users\admin\Desktop\ПДД\20201125_100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72816"/>
            <a:ext cx="4464496" cy="25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admin\Desktop\ПДД\20201125_101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44" y="4230054"/>
            <a:ext cx="4264537" cy="239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6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8907" y="1268760"/>
            <a:ext cx="7520940" cy="5040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/>
              <a:t>Автобус забрал всех пассажиров </a:t>
            </a:r>
            <a:endParaRPr lang="ru-RU" cap="none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773558" y="414972"/>
            <a:ext cx="7724775" cy="576064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  <a:softEdge rad="0"/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9200"/>
                </a:solidFill>
              </a:rPr>
              <a:t>«Автобус»</a:t>
            </a:r>
            <a:endParaRPr lang="ru-RU" sz="2800" b="1" dirty="0">
              <a:solidFill>
                <a:srgbClr val="009200"/>
              </a:solidFill>
            </a:endParaRPr>
          </a:p>
        </p:txBody>
      </p:sp>
      <p:pic>
        <p:nvPicPr>
          <p:cNvPr id="4110" name="Picture 14" descr="C:\Users\admin\Desktop\ПДД\20201125_101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871827"/>
            <a:ext cx="4248472" cy="23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admin\Desktop\ПДД\20201125_1012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49080"/>
            <a:ext cx="4512502" cy="25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61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23148bc3daec97af75db6e1a13952ff34c422d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2433</TotalTime>
  <Words>233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Исполнительная</vt:lpstr>
      <vt:lpstr>Районное методическое объединение инструкторов по физической культуре</vt:lpstr>
      <vt:lpstr>Работа по профилактике детского дорожно-транспортного травматизма в ДОУ</vt:lpstr>
      <vt:lpstr>Презентация PowerPoint</vt:lpstr>
      <vt:lpstr>Презентация PowerPoint</vt:lpstr>
      <vt:lpstr>Цель: продолжить обучение детей правилам безопасного поведения на дорогах.  Задачи: 1.Закрепить двигательные умения, полученные на физкультурных занятиях. 2.Создать условия, в которых дети могут реализовать накопленный двигательный опыт в играх по Правилам Дорожного Движения. 3. Побуждать детей к активному участию в соревновательных упражнениях, максимальному проявлению каждым ребенком своих возможностей. 4. Воспитывать у детей чувства радости и удовольствия от своих успехов, успехов своей команды.</vt:lpstr>
      <vt:lpstr>Мы сделали разминку. Дети были водителями, а инструктор светофором. </vt:lpstr>
      <vt:lpstr>Мы рассмотрели виды подземных переходов. </vt:lpstr>
      <vt:lpstr>Ребята обошли препятствия на самокатах </vt:lpstr>
      <vt:lpstr>Автобус забрал всех пассажиров </vt:lpstr>
      <vt:lpstr>Дети собрали дорожный знак и назвали его </vt:lpstr>
      <vt:lpstr>Награда нашла своих героев, которых ждал еще и сладкий приз!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1</cp:lastModifiedBy>
  <cp:revision>263</cp:revision>
  <dcterms:created xsi:type="dcterms:W3CDTF">2014-04-16T18:27:24Z</dcterms:created>
  <dcterms:modified xsi:type="dcterms:W3CDTF">2023-05-23T00:35:59Z</dcterms:modified>
</cp:coreProperties>
</file>