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9" r:id="rId3"/>
    <p:sldId id="283" r:id="rId4"/>
    <p:sldId id="284" r:id="rId5"/>
    <p:sldId id="288" r:id="rId6"/>
    <p:sldId id="260" r:id="rId7"/>
    <p:sldId id="261" r:id="rId8"/>
    <p:sldId id="264" r:id="rId9"/>
    <p:sldId id="282" r:id="rId10"/>
    <p:sldId id="25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8543" autoAdjust="0"/>
  </p:normalViewPr>
  <p:slideViewPr>
    <p:cSldViewPr>
      <p:cViewPr>
        <p:scale>
          <a:sx n="119" d="100"/>
          <a:sy n="119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vetofor4pq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214313"/>
            <a:ext cx="879951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EE60A-775F-451E-8E6B-4AB122476DD0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A9FF4-07BE-4B81-97DB-8B196A277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20DFA-CA03-4BB1-AAC1-57C105ADFDA1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87E-DDF4-499D-BE82-C8F71537F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7AB3-10ED-47C4-82AD-DB670F13E6E5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E918-547C-43AC-94D8-E4EB049BC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0248-B7B3-40E6-A808-3FAD19C4B3D7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B952B-ACAC-4B7E-8B15-4ECD2AF44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D7FA-7AB0-42F2-83F1-20621EB08BE4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B122F-1DE1-4829-A981-D87C43EA1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E732-716D-457E-B594-938ADE3771BA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75927-711C-4D58-ADFA-D90F84487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F869-EA69-45A4-A37B-BCA1B68A8EC5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1741-738E-43A6-B610-DEFD9AA81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001AE-38FF-4157-A83A-25C4B9915825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FA50E-DF7B-49B8-9ACD-7741E974B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DBC81-E2E9-4567-83BD-57F68B31F7CD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1787-F913-40DE-A1C7-5F9DE9A81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DB59-F462-4773-9576-0E8DA41104B2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DA261-062B-4281-917B-9EFC0106D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55C5F-B3BC-4549-A473-AE398BBCE69A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D7EF-143E-4482-BCB0-669EE352B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83414D-B0CD-42D7-A1C3-8F594C4E0730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6FC9A0-F9E0-4743-AD4D-8FB160729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357298"/>
            <a:ext cx="5098888" cy="4735998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«Роль инструктора по физической культуре в проведении месячника безопасности в ДОУ: ПДД, безопасность»</a:t>
            </a:r>
          </a:p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1600" b="1" dirty="0" smtClean="0"/>
              <a:t>Инструктор по физической культуре:</a:t>
            </a:r>
          </a:p>
          <a:p>
            <a:pPr algn="ctr">
              <a:buNone/>
            </a:pPr>
            <a:r>
              <a:rPr lang="ru-RU" sz="1600" b="1" dirty="0" smtClean="0"/>
              <a:t>Томилина Юлия Николаевна</a:t>
            </a:r>
          </a:p>
          <a:p>
            <a:pPr algn="ctr">
              <a:buNone/>
            </a:pPr>
            <a:endParaRPr lang="ru-RU" sz="1600" b="1" dirty="0" smtClean="0"/>
          </a:p>
        </p:txBody>
      </p:sp>
      <p:pic>
        <p:nvPicPr>
          <p:cNvPr id="4" name="Picture 2" descr="&amp;Pcy;&amp;ocy;&amp;scy;&amp;tcy;&amp;ocy;&amp;vcy;&amp;ocy;&amp;jcy; - &amp;Ocy;&amp;lcy;&amp;softcy;&amp;gcy;&amp;acy; &amp;Vcy;&amp;acy;&amp;scy;&amp;icy;&amp;lcy;&amp;softcy;&amp;iecy;&amp;vcy;&amp;ncy;&amp;acy; &amp;Scy;&amp;mcy;&amp;icy;&amp;rcy;&amp;ncy;&amp;o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2286016" cy="279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&amp;Scy;&amp;vcy;&amp;iecy;&amp;tcy;&amp;ocy;&amp;fcy;&amp;ocy;&amp;rcy; - &amp;Ocy;&amp;lcy;&amp;softcy;&amp;gcy;&amp;acy; &amp;Vcy;&amp;acy;&amp;scy;&amp;icy;&amp;lcy;&amp;softcy;&amp;iecy;&amp;vcy;&amp;ncy;&amp;acy; &amp;Scy;&amp;mcy;&amp;icy;&amp;rcy;&amp;ncy;&amp;o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765175"/>
            <a:ext cx="22574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57554" y="642919"/>
            <a:ext cx="47149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Любое развлечение по ПДД для детей— это возможность весело и с пользой провести время. Самое главное, проводить такие игры регулярно, чтобы ребенок запоминал всю полученную информацию. Также, развлечение может подтолкнуть детей к изучению ПДД при помощи книги. Они начнут с удовольствием изучать все новое, чтобы потом блеснуть знаниями во время игры перед своими ровесниками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100" y="1500174"/>
            <a:ext cx="4857784" cy="4737114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Подвижные игры помогают дать дошкольникам знания по правилам движения в занимательной форме, прививать им умения и навыки правильного поведения на улице, вызвать интерес к движению транспорта и пешеходов, к самому транспорту, уважение к труду водителей транспортных средств, к работе сотрудников ГИБДД.</a:t>
            </a: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en-GB" sz="2800" b="1" i="1" dirty="0" smtClean="0">
                <a:solidFill>
                  <a:srgbClr val="002060"/>
                </a:solidFill>
                <a:cs typeface="Times New Roman" pitchFamily="16" charset="0"/>
              </a:rPr>
              <a:t>.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dirty="0"/>
          </a:p>
        </p:txBody>
      </p:sp>
      <p:pic>
        <p:nvPicPr>
          <p:cNvPr id="3" name="Picture 12" descr="http://mdou70ds.narod.ru/foto/72039451_j291158_12956169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214423"/>
            <a:ext cx="3071834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Эстафета «Крутой поворот»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05678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Мало подвижная игра «Назови вид транспорта»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556792"/>
            <a:ext cx="72008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05678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1142984"/>
            <a:ext cx="6357982" cy="3500462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В процессе игр у детей закрепляются и совершенствуются навыки и умения действовать в непрерывно изменяющихся условиях, наилучшим образом реагировать на неожиданную новую ситуацию. Игра приучает ребенка при взаимодействии со сверстниками в коллективе, подчинять свои интересы интересам окружающих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129462" cy="287813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Обучать ПДД детей нужно с раннего возраста. Но чтение книги с правилами покажется ребенку скучным занятием и знания не отложатся в его голове. Для того чтобы дети лучше запоминали информацию, нужно проводить игры, которые основываются на ПДД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6" charset="0"/>
              </a:rPr>
              <a:t>.</a:t>
            </a:r>
            <a:endParaRPr lang="ru-RU" sz="2400" b="1" dirty="0"/>
          </a:p>
        </p:txBody>
      </p:sp>
      <p:pic>
        <p:nvPicPr>
          <p:cNvPr id="3" name="Picture 8" descr="http://mdou-pervouralsk.narod.ru/svetof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357562"/>
            <a:ext cx="2808288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620713"/>
            <a:ext cx="6143668" cy="3736981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642919"/>
            <a:ext cx="3643337" cy="5143536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Подвижные игры ПДД для детей проводить можно как в спортзале, так и на улице. Главное, чтобы было много места.. Взрослые присутствовать должны обязательно, чтобы не только контролировать весь процесс, но и проверять правильность ответов.</a:t>
            </a:r>
          </a:p>
          <a:p>
            <a:pPr eaLnBrk="1" hangingPunct="1">
              <a:defRPr/>
            </a:pPr>
            <a:endParaRPr lang="ru-RU" sz="1800" dirty="0"/>
          </a:p>
        </p:txBody>
      </p:sp>
      <p:pic>
        <p:nvPicPr>
          <p:cNvPr id="1026" name="Picture 2" descr="C:\Users\Coller\Desktop\275_html_3bf96b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000108"/>
            <a:ext cx="4229100" cy="4889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712879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260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Подвижные игры помогают дать дошкольникам знания по правилам движения в занимательной форме, прививать им умения и навыки правильного поведения на улице, вызвать интерес к движению транспорта и пешеходов, к самому транспорту, уважение к труду водителей транспортных средств, к работе сотрудников ГИБДД.  . </vt:lpstr>
      <vt:lpstr> Эстафета «Крутой поворот»</vt:lpstr>
      <vt:lpstr> Мало подвижная игра «Назови вид транспорта»</vt:lpstr>
      <vt:lpstr>Презентация PowerPoint</vt:lpstr>
      <vt:lpstr>В процессе игр у детей закрепляются и совершенствуются навыки и умения действовать в непрерывно изменяющихся условиях, наилучшим образом реагировать на неожиданную новую ситуацию. Игра приучает ребенка при взаимодействии со сверстниками в коллективе, подчинять свои интересы интересам окружающих</vt:lpstr>
      <vt:lpstr>Обучать ПДД детей нужно с раннего возраста. Но чтение книги с правилами покажется ребенку скучным занятием и знания не отложатся в его голове. Для того чтобы дети лучше запоминали информацию, нужно проводить игры, которые основываются на ПДД.</vt:lpstr>
      <vt:lpstr>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49</cp:revision>
  <dcterms:created xsi:type="dcterms:W3CDTF">2013-01-21T15:55:50Z</dcterms:created>
  <dcterms:modified xsi:type="dcterms:W3CDTF">2020-12-04T04:54:03Z</dcterms:modified>
</cp:coreProperties>
</file>