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598" y="-96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93405-2296-4830-B852-6F48EFB5A31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39CED-8285-4D5A-ABF5-EC793AD4C152}">
      <dgm:prSet phldrT="[Текст]"/>
      <dgm:spPr/>
      <dgm:t>
        <a:bodyPr/>
        <a:lstStyle/>
        <a:p>
          <a:r>
            <a:rPr lang="ru-RU" dirty="0" smtClean="0"/>
            <a:t>Интерактивность в оформлении</a:t>
          </a:r>
          <a:endParaRPr lang="ru-RU" dirty="0"/>
        </a:p>
      </dgm:t>
    </dgm:pt>
    <dgm:pt modelId="{F83C287C-F9A4-4B09-A840-9F3D4552AEB1}" type="parTrans" cxnId="{1B89C3CA-16F1-4A3B-BA74-541BC0F2AD8E}">
      <dgm:prSet/>
      <dgm:spPr/>
      <dgm:t>
        <a:bodyPr/>
        <a:lstStyle/>
        <a:p>
          <a:endParaRPr lang="ru-RU"/>
        </a:p>
      </dgm:t>
    </dgm:pt>
    <dgm:pt modelId="{FDF01FB2-C2CF-4E31-A0D8-32BA0361EDF6}" type="sibTrans" cxnId="{1B89C3CA-16F1-4A3B-BA74-541BC0F2AD8E}">
      <dgm:prSet/>
      <dgm:spPr/>
      <dgm:t>
        <a:bodyPr/>
        <a:lstStyle/>
        <a:p>
          <a:endParaRPr lang="ru-RU"/>
        </a:p>
      </dgm:t>
    </dgm:pt>
    <dgm:pt modelId="{1F3D2FD6-9E58-49CC-84E6-987F1224639A}">
      <dgm:prSet phldrT="[Текст]" phldr="1"/>
      <dgm:spPr/>
      <dgm:t>
        <a:bodyPr/>
        <a:lstStyle/>
        <a:p>
          <a:endParaRPr lang="ru-RU"/>
        </a:p>
      </dgm:t>
    </dgm:pt>
    <dgm:pt modelId="{2DF85200-62F6-4EC4-8A93-907FC71A2D7F}" type="parTrans" cxnId="{047F7302-1294-4C88-84F1-5963224A674D}">
      <dgm:prSet/>
      <dgm:spPr/>
      <dgm:t>
        <a:bodyPr/>
        <a:lstStyle/>
        <a:p>
          <a:endParaRPr lang="ru-RU"/>
        </a:p>
      </dgm:t>
    </dgm:pt>
    <dgm:pt modelId="{A61B8E11-45B9-490D-B8EE-60DF56E6F0C9}" type="sibTrans" cxnId="{047F7302-1294-4C88-84F1-5963224A674D}">
      <dgm:prSet/>
      <dgm:spPr/>
      <dgm:t>
        <a:bodyPr/>
        <a:lstStyle/>
        <a:p>
          <a:endParaRPr lang="ru-RU"/>
        </a:p>
      </dgm:t>
    </dgm:pt>
    <dgm:pt modelId="{F7F75E67-1AC2-4573-84A2-63F49FB17B0A}">
      <dgm:prSet phldrT="[Текст]"/>
      <dgm:spPr/>
      <dgm:t>
        <a:bodyPr/>
        <a:lstStyle/>
        <a:p>
          <a:r>
            <a:rPr lang="ru-RU" dirty="0" smtClean="0"/>
            <a:t>Подключайте помощников</a:t>
          </a:r>
          <a:endParaRPr lang="ru-RU" dirty="0"/>
        </a:p>
      </dgm:t>
    </dgm:pt>
    <dgm:pt modelId="{DC16306D-E70C-4E26-9197-6DA983DB1AFB}" type="parTrans" cxnId="{59AED666-65AB-449E-9726-4817D86A4F13}">
      <dgm:prSet/>
      <dgm:spPr/>
      <dgm:t>
        <a:bodyPr/>
        <a:lstStyle/>
        <a:p>
          <a:endParaRPr lang="ru-RU"/>
        </a:p>
      </dgm:t>
    </dgm:pt>
    <dgm:pt modelId="{87EC291F-E0D1-4D47-A911-D6F55F8A40C6}" type="sibTrans" cxnId="{59AED666-65AB-449E-9726-4817D86A4F13}">
      <dgm:prSet/>
      <dgm:spPr/>
      <dgm:t>
        <a:bodyPr/>
        <a:lstStyle/>
        <a:p>
          <a:endParaRPr lang="ru-RU"/>
        </a:p>
      </dgm:t>
    </dgm:pt>
    <dgm:pt modelId="{53658B96-0827-4AF6-9803-7B0D96758828}">
      <dgm:prSet phldrT="[Текст]" phldr="1"/>
      <dgm:spPr/>
      <dgm:t>
        <a:bodyPr/>
        <a:lstStyle/>
        <a:p>
          <a:endParaRPr lang="ru-RU" dirty="0"/>
        </a:p>
      </dgm:t>
    </dgm:pt>
    <dgm:pt modelId="{08583848-7F94-4040-91C8-E75068783F3C}" type="parTrans" cxnId="{C7A3A57C-55B7-4F17-91B8-76CD8E3CD827}">
      <dgm:prSet/>
      <dgm:spPr/>
      <dgm:t>
        <a:bodyPr/>
        <a:lstStyle/>
        <a:p>
          <a:endParaRPr lang="ru-RU"/>
        </a:p>
      </dgm:t>
    </dgm:pt>
    <dgm:pt modelId="{DC9F65FC-D120-4786-9369-5A0EDFC81BF9}" type="sibTrans" cxnId="{C7A3A57C-55B7-4F17-91B8-76CD8E3CD827}">
      <dgm:prSet/>
      <dgm:spPr/>
      <dgm:t>
        <a:bodyPr/>
        <a:lstStyle/>
        <a:p>
          <a:endParaRPr lang="ru-RU"/>
        </a:p>
      </dgm:t>
    </dgm:pt>
    <dgm:pt modelId="{A116FAAE-F9E3-4AF5-A784-1F893DF4C234}">
      <dgm:prSet phldrT="[Текст]"/>
      <dgm:spPr/>
      <dgm:t>
        <a:bodyPr/>
        <a:lstStyle/>
        <a:p>
          <a:r>
            <a:rPr lang="ru-RU" dirty="0" smtClean="0"/>
            <a:t>Готовый продукт</a:t>
          </a:r>
          <a:endParaRPr lang="ru-RU" dirty="0"/>
        </a:p>
      </dgm:t>
    </dgm:pt>
    <dgm:pt modelId="{36C95606-807A-4614-BA83-5935081A1B77}" type="parTrans" cxnId="{A476BB93-EF47-4675-A998-5768CED227E9}">
      <dgm:prSet/>
      <dgm:spPr/>
      <dgm:t>
        <a:bodyPr/>
        <a:lstStyle/>
        <a:p>
          <a:endParaRPr lang="ru-RU"/>
        </a:p>
      </dgm:t>
    </dgm:pt>
    <dgm:pt modelId="{08DE45C4-82BE-41EA-9755-32CC6BCA25E2}" type="sibTrans" cxnId="{A476BB93-EF47-4675-A998-5768CED227E9}">
      <dgm:prSet/>
      <dgm:spPr/>
      <dgm:t>
        <a:bodyPr/>
        <a:lstStyle/>
        <a:p>
          <a:endParaRPr lang="ru-RU"/>
        </a:p>
      </dgm:t>
    </dgm:pt>
    <dgm:pt modelId="{CCB98ECF-5C9B-4EE6-8ACF-D5F01FFC9326}">
      <dgm:prSet phldrT="[Текст]"/>
      <dgm:spPr/>
      <dgm:t>
        <a:bodyPr/>
        <a:lstStyle/>
        <a:p>
          <a:r>
            <a:rPr lang="ru-RU" dirty="0" smtClean="0"/>
            <a:t>Выберите наиболее удобную программу</a:t>
          </a:r>
          <a:endParaRPr lang="ru-RU" dirty="0"/>
        </a:p>
      </dgm:t>
    </dgm:pt>
    <dgm:pt modelId="{F23242C9-D8B2-4CB0-AEE0-53D15CC4F1C1}" type="parTrans" cxnId="{0E072FC0-83D6-4016-A3C9-A602DF307EFD}">
      <dgm:prSet/>
      <dgm:spPr/>
    </dgm:pt>
    <dgm:pt modelId="{79FB27EA-F358-4A19-A4B8-C8800301A160}" type="sibTrans" cxnId="{0E072FC0-83D6-4016-A3C9-A602DF307EFD}">
      <dgm:prSet/>
      <dgm:spPr/>
    </dgm:pt>
    <dgm:pt modelId="{CD901F5A-951A-44D5-97FB-958D824D1105}">
      <dgm:prSet phldrT="[Текст]"/>
      <dgm:spPr/>
      <dgm:t>
        <a:bodyPr/>
        <a:lstStyle/>
        <a:p>
          <a:r>
            <a:rPr lang="ru-RU" dirty="0" smtClean="0"/>
            <a:t>Ищите картинки и фото</a:t>
          </a:r>
          <a:endParaRPr lang="ru-RU" dirty="0"/>
        </a:p>
      </dgm:t>
    </dgm:pt>
    <dgm:pt modelId="{4C92A91A-F51F-4FC4-82AA-5FD3178375E6}" type="parTrans" cxnId="{A09015D1-4FAF-4353-A62B-9A3505DEF7F7}">
      <dgm:prSet/>
      <dgm:spPr/>
    </dgm:pt>
    <dgm:pt modelId="{680554CF-659C-44B6-A689-00D64CD19817}" type="sibTrans" cxnId="{A09015D1-4FAF-4353-A62B-9A3505DEF7F7}">
      <dgm:prSet/>
      <dgm:spPr/>
    </dgm:pt>
    <dgm:pt modelId="{ECB1DFC5-B25C-41FA-9669-56B264045040}">
      <dgm:prSet phldrT="[Текст]"/>
      <dgm:spPr/>
      <dgm:t>
        <a:bodyPr/>
        <a:lstStyle/>
        <a:p>
          <a:r>
            <a:rPr lang="ru-RU" dirty="0" smtClean="0"/>
            <a:t>Обрезайте фон у изображений</a:t>
          </a:r>
          <a:endParaRPr lang="ru-RU" dirty="0"/>
        </a:p>
      </dgm:t>
    </dgm:pt>
    <dgm:pt modelId="{B2DB5452-E305-40D2-8C58-911791B61167}" type="parTrans" cxnId="{542A66DA-6AFA-499C-9413-75D3C6F5B0C6}">
      <dgm:prSet/>
      <dgm:spPr/>
    </dgm:pt>
    <dgm:pt modelId="{3A4FB546-7873-4832-B8A9-BF4F456F65F5}" type="sibTrans" cxnId="{542A66DA-6AFA-499C-9413-75D3C6F5B0C6}">
      <dgm:prSet/>
      <dgm:spPr/>
    </dgm:pt>
    <dgm:pt modelId="{88DD99C2-732A-4B70-868F-90DB09E48232}">
      <dgm:prSet phldrT="[Текст]"/>
      <dgm:spPr/>
      <dgm:t>
        <a:bodyPr/>
        <a:lstStyle/>
        <a:p>
          <a:r>
            <a:rPr lang="ru-RU" dirty="0" smtClean="0"/>
            <a:t>Думаем о тех, для кого этот </a:t>
          </a:r>
          <a:r>
            <a:rPr lang="ru-RU" dirty="0" err="1" smtClean="0"/>
            <a:t>лэпбук</a:t>
          </a:r>
          <a:r>
            <a:rPr lang="ru-RU" dirty="0" smtClean="0"/>
            <a:t> (возраст)</a:t>
          </a:r>
          <a:endParaRPr lang="ru-RU" dirty="0"/>
        </a:p>
      </dgm:t>
    </dgm:pt>
    <dgm:pt modelId="{6BACAD40-8830-4756-A66B-E980DB2E9DBD}" type="parTrans" cxnId="{44404F3B-928D-4FF7-A622-5D945E0CEADB}">
      <dgm:prSet/>
      <dgm:spPr/>
    </dgm:pt>
    <dgm:pt modelId="{D388EB7D-B2A3-4BF6-807A-069E0DDE5F29}" type="sibTrans" cxnId="{44404F3B-928D-4FF7-A622-5D945E0CEADB}">
      <dgm:prSet/>
      <dgm:spPr/>
    </dgm:pt>
    <dgm:pt modelId="{CB99B671-77A5-46EB-8758-2482227654D1}">
      <dgm:prSet phldrT="[Текст]"/>
      <dgm:spPr/>
      <dgm:t>
        <a:bodyPr/>
        <a:lstStyle/>
        <a:p>
          <a:r>
            <a:rPr lang="ru-RU" dirty="0" smtClean="0"/>
            <a:t>Интерактивность и оформление</a:t>
          </a:r>
          <a:endParaRPr lang="ru-RU" dirty="0"/>
        </a:p>
      </dgm:t>
    </dgm:pt>
    <dgm:pt modelId="{5F0A4E50-9A00-40AE-B69B-4F39F52D816A}" type="parTrans" cxnId="{442DA391-FC9C-4980-A5B4-F421C047E318}">
      <dgm:prSet/>
      <dgm:spPr/>
    </dgm:pt>
    <dgm:pt modelId="{0B22D538-6D1A-48FD-9A55-D5D4CD56A497}" type="sibTrans" cxnId="{442DA391-FC9C-4980-A5B4-F421C047E318}">
      <dgm:prSet/>
      <dgm:spPr/>
    </dgm:pt>
    <dgm:pt modelId="{46E4F5EA-D4A5-4C0E-B45D-CB4A95D0F4FE}">
      <dgm:prSet phldrT="[Текст]"/>
      <dgm:spPr/>
      <dgm:t>
        <a:bodyPr/>
        <a:lstStyle/>
        <a:p>
          <a:r>
            <a:rPr lang="ru-RU" dirty="0" smtClean="0"/>
            <a:t>Обязательно пропишите сценарий</a:t>
          </a:r>
          <a:endParaRPr lang="ru-RU" dirty="0"/>
        </a:p>
      </dgm:t>
    </dgm:pt>
    <dgm:pt modelId="{7691C225-C1AB-4FA8-A6A2-FBB27730C896}" type="parTrans" cxnId="{B8311119-996D-4785-93F6-33C2A43E2C92}">
      <dgm:prSet/>
      <dgm:spPr/>
    </dgm:pt>
    <dgm:pt modelId="{6AAD084B-60B0-4393-9CB4-EB8747624EE5}" type="sibTrans" cxnId="{B8311119-996D-4785-93F6-33C2A43E2C92}">
      <dgm:prSet/>
      <dgm:spPr/>
    </dgm:pt>
    <dgm:pt modelId="{7752BCD1-C8A7-44AF-B58B-E26B1C33308A}">
      <dgm:prSet phldrT="[Текст]"/>
      <dgm:spPr/>
      <dgm:t>
        <a:bodyPr/>
        <a:lstStyle/>
        <a:p>
          <a:r>
            <a:rPr lang="ru-RU" smtClean="0"/>
            <a:t>Продумайте наполнение</a:t>
          </a:r>
          <a:endParaRPr lang="ru-RU"/>
        </a:p>
      </dgm:t>
    </dgm:pt>
    <dgm:pt modelId="{B2041944-0D36-4280-8AA5-6EF74F01557E}" type="parTrans" cxnId="{A68B5D0B-1CB0-4004-90EC-B1D7F11204E6}">
      <dgm:prSet/>
      <dgm:spPr/>
    </dgm:pt>
    <dgm:pt modelId="{2DBFC829-743A-421A-9D2A-8E8B340FFF0C}" type="sibTrans" cxnId="{A68B5D0B-1CB0-4004-90EC-B1D7F11204E6}">
      <dgm:prSet/>
      <dgm:spPr/>
    </dgm:pt>
    <dgm:pt modelId="{566E3E44-160B-45DF-93B6-4BB6E62642CC}">
      <dgm:prSet/>
      <dgm:spPr/>
      <dgm:t>
        <a:bodyPr/>
        <a:lstStyle/>
        <a:p>
          <a:r>
            <a:rPr lang="ru-RU" dirty="0" smtClean="0"/>
            <a:t>Обязательно пропишите сценарий</a:t>
          </a:r>
          <a:endParaRPr lang="ru-RU" dirty="0"/>
        </a:p>
      </dgm:t>
    </dgm:pt>
    <dgm:pt modelId="{B2FAC263-093B-4A11-A543-2906C32544B7}" type="parTrans" cxnId="{C97A951B-D6F1-48BA-84FE-B761E6787D8E}">
      <dgm:prSet/>
      <dgm:spPr/>
    </dgm:pt>
    <dgm:pt modelId="{BCF9EBA9-26FF-4467-A5E1-681A8BDAF5E4}" type="sibTrans" cxnId="{C97A951B-D6F1-48BA-84FE-B761E6787D8E}">
      <dgm:prSet/>
      <dgm:spPr/>
    </dgm:pt>
    <dgm:pt modelId="{5B13354B-5A20-486B-AF4A-198DFE39E48E}">
      <dgm:prSet/>
      <dgm:spPr/>
      <dgm:t>
        <a:bodyPr/>
        <a:lstStyle/>
        <a:p>
          <a:r>
            <a:rPr lang="ru-RU" dirty="0" smtClean="0"/>
            <a:t>Выберите наиболее удобную программу</a:t>
          </a:r>
          <a:endParaRPr lang="ru-RU" dirty="0"/>
        </a:p>
      </dgm:t>
    </dgm:pt>
    <dgm:pt modelId="{BD7207EC-1F81-44A9-9563-E79204472391}" type="parTrans" cxnId="{5A8970E2-A4B6-4853-97C7-3F6B0635579B}">
      <dgm:prSet/>
      <dgm:spPr/>
    </dgm:pt>
    <dgm:pt modelId="{60EF3A28-9036-408E-8019-24ED86BBF1B5}" type="sibTrans" cxnId="{5A8970E2-A4B6-4853-97C7-3F6B0635579B}">
      <dgm:prSet/>
      <dgm:spPr/>
    </dgm:pt>
    <dgm:pt modelId="{DDD4D350-BB3B-4EEE-B12B-B4DB73F9857F}">
      <dgm:prSet/>
      <dgm:spPr/>
      <dgm:t>
        <a:bodyPr/>
        <a:lstStyle/>
        <a:p>
          <a:r>
            <a:rPr lang="ru-RU" dirty="0" smtClean="0"/>
            <a:t>Ищите картинки и фото</a:t>
          </a:r>
          <a:endParaRPr lang="ru-RU" dirty="0"/>
        </a:p>
      </dgm:t>
    </dgm:pt>
    <dgm:pt modelId="{4CD7E80D-CE96-4BCE-9B13-7612232EDABA}" type="parTrans" cxnId="{EC7D927C-8D98-4435-AD48-85E1CE4CF27E}">
      <dgm:prSet/>
      <dgm:spPr/>
    </dgm:pt>
    <dgm:pt modelId="{949DF7D0-940A-4CAD-B986-6697BE65D35B}" type="sibTrans" cxnId="{EC7D927C-8D98-4435-AD48-85E1CE4CF27E}">
      <dgm:prSet/>
      <dgm:spPr/>
    </dgm:pt>
    <dgm:pt modelId="{090C8E89-2F0D-4048-AC36-D81800D28A93}">
      <dgm:prSet/>
      <dgm:spPr/>
      <dgm:t>
        <a:bodyPr/>
        <a:lstStyle/>
        <a:p>
          <a:r>
            <a:rPr lang="ru-RU" dirty="0" smtClean="0"/>
            <a:t>Обрезайте фон у изображений</a:t>
          </a:r>
          <a:endParaRPr lang="ru-RU" dirty="0"/>
        </a:p>
      </dgm:t>
    </dgm:pt>
    <dgm:pt modelId="{6353105A-F33D-49B7-8653-E41CC486F6A0}" type="parTrans" cxnId="{018344CC-40D7-41F2-A275-63944B96E12E}">
      <dgm:prSet/>
      <dgm:spPr/>
    </dgm:pt>
    <dgm:pt modelId="{A445E264-67EB-4D37-AB07-72DA6EBFA0BA}" type="sibTrans" cxnId="{018344CC-40D7-41F2-A275-63944B96E12E}">
      <dgm:prSet/>
      <dgm:spPr/>
    </dgm:pt>
    <dgm:pt modelId="{98AAB920-E790-427C-BEF0-F9BFB88B2F14}">
      <dgm:prSet/>
      <dgm:spPr/>
      <dgm:t>
        <a:bodyPr/>
        <a:lstStyle/>
        <a:p>
          <a:r>
            <a:rPr lang="ru-RU" dirty="0" smtClean="0"/>
            <a:t>Думайте о тех, для кого этот </a:t>
          </a:r>
          <a:r>
            <a:rPr lang="ru-RU" dirty="0" err="1" smtClean="0"/>
            <a:t>лэпбук</a:t>
          </a:r>
          <a:endParaRPr lang="ru-RU" dirty="0"/>
        </a:p>
      </dgm:t>
    </dgm:pt>
    <dgm:pt modelId="{CDBA7611-9997-43BC-B0A8-EECF3842F70E}" type="parTrans" cxnId="{D8D43752-37F0-4A0B-965E-28E5DDED5DB6}">
      <dgm:prSet/>
      <dgm:spPr/>
    </dgm:pt>
    <dgm:pt modelId="{26D8B597-111B-4B89-9C7E-F060AEB18606}" type="sibTrans" cxnId="{D8D43752-37F0-4A0B-965E-28E5DDED5DB6}">
      <dgm:prSet/>
      <dgm:spPr/>
    </dgm:pt>
    <dgm:pt modelId="{A2E54BAE-C47A-44C6-906A-30D4A0897982}">
      <dgm:prSet phldrT="[Текст]"/>
      <dgm:spPr/>
      <dgm:t>
        <a:bodyPr/>
        <a:lstStyle/>
        <a:p>
          <a:r>
            <a:rPr lang="ru-RU" dirty="0" smtClean="0"/>
            <a:t>Подключайте помощников</a:t>
          </a:r>
          <a:endParaRPr lang="ru-RU" dirty="0"/>
        </a:p>
      </dgm:t>
    </dgm:pt>
    <dgm:pt modelId="{9EC4FD11-40B3-446B-983E-BF7653CF28F2}" type="sibTrans" cxnId="{21C6F146-3A0A-48BA-96FA-79C4DB775A44}">
      <dgm:prSet/>
      <dgm:spPr/>
    </dgm:pt>
    <dgm:pt modelId="{74F2D8B5-0C8E-42E2-82DB-1762D70F2DE5}" type="parTrans" cxnId="{21C6F146-3A0A-48BA-96FA-79C4DB775A44}">
      <dgm:prSet/>
      <dgm:spPr/>
    </dgm:pt>
    <dgm:pt modelId="{A21D165E-15C7-4C06-BE35-2EE90F0C7394}" type="pres">
      <dgm:prSet presAssocID="{12793405-2296-4830-B852-6F48EFB5A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8AC16-D9A3-44AC-886E-A91CE7BDB0FB}" type="pres">
      <dgm:prSet presAssocID="{46E4F5EA-D4A5-4C0E-B45D-CB4A95D0F4FE}" presName="composite" presStyleCnt="0"/>
      <dgm:spPr/>
    </dgm:pt>
    <dgm:pt modelId="{6BDEF948-124F-4F74-B8A9-F06914FCD05C}" type="pres">
      <dgm:prSet presAssocID="{46E4F5EA-D4A5-4C0E-B45D-CB4A95D0F4FE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D4BA3-2FC1-4F11-A459-D227AB21C910}" type="pres">
      <dgm:prSet presAssocID="{46E4F5EA-D4A5-4C0E-B45D-CB4A95D0F4FE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B389E-DB55-4612-A478-AA660123BCD8}" type="pres">
      <dgm:prSet presAssocID="{6AAD084B-60B0-4393-9CB4-EB8747624EE5}" presName="sp" presStyleCnt="0"/>
      <dgm:spPr/>
    </dgm:pt>
    <dgm:pt modelId="{099E4F51-554E-4454-8F86-C59A1FC212BE}" type="pres">
      <dgm:prSet presAssocID="{CCB98ECF-5C9B-4EE6-8ACF-D5F01FFC9326}" presName="composite" presStyleCnt="0"/>
      <dgm:spPr/>
    </dgm:pt>
    <dgm:pt modelId="{A36260D0-3F3F-4094-B75D-596E490C6E91}" type="pres">
      <dgm:prSet presAssocID="{CCB98ECF-5C9B-4EE6-8ACF-D5F01FFC9326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3DC9E-E74A-41F2-B69F-68AAAE067F8E}" type="pres">
      <dgm:prSet presAssocID="{CCB98ECF-5C9B-4EE6-8ACF-D5F01FFC9326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EF4E9-BF11-489D-83D9-C692B85E52DA}" type="pres">
      <dgm:prSet presAssocID="{79FB27EA-F358-4A19-A4B8-C8800301A160}" presName="sp" presStyleCnt="0"/>
      <dgm:spPr/>
    </dgm:pt>
    <dgm:pt modelId="{500CC70F-8AA0-49E9-8EB1-5547E45C2452}" type="pres">
      <dgm:prSet presAssocID="{CD901F5A-951A-44D5-97FB-958D824D1105}" presName="composite" presStyleCnt="0"/>
      <dgm:spPr/>
    </dgm:pt>
    <dgm:pt modelId="{46639993-2B7A-4888-A2B5-621D6AC6479D}" type="pres">
      <dgm:prSet presAssocID="{CD901F5A-951A-44D5-97FB-958D824D1105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D08BC-313C-4C43-A8A4-40183EF21771}" type="pres">
      <dgm:prSet presAssocID="{CD901F5A-951A-44D5-97FB-958D824D1105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C2000-E960-4EA9-BCEE-CDFE6768462C}" type="pres">
      <dgm:prSet presAssocID="{680554CF-659C-44B6-A689-00D64CD19817}" presName="sp" presStyleCnt="0"/>
      <dgm:spPr/>
    </dgm:pt>
    <dgm:pt modelId="{F3FED781-F354-4337-8D75-766292D4786C}" type="pres">
      <dgm:prSet presAssocID="{ECB1DFC5-B25C-41FA-9669-56B264045040}" presName="composite" presStyleCnt="0"/>
      <dgm:spPr/>
    </dgm:pt>
    <dgm:pt modelId="{63223E37-C18F-46E9-A589-309C8C80C87D}" type="pres">
      <dgm:prSet presAssocID="{ECB1DFC5-B25C-41FA-9669-56B26404504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08A86-5284-4C91-BA35-73779FC4F4F1}" type="pres">
      <dgm:prSet presAssocID="{ECB1DFC5-B25C-41FA-9669-56B26404504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9A129-4B76-4071-AEB3-F175E2C1A849}" type="pres">
      <dgm:prSet presAssocID="{3A4FB546-7873-4832-B8A9-BF4F456F65F5}" presName="sp" presStyleCnt="0"/>
      <dgm:spPr/>
    </dgm:pt>
    <dgm:pt modelId="{6EC90FDB-495A-404A-875C-C6809D88EC6B}" type="pres">
      <dgm:prSet presAssocID="{88DD99C2-732A-4B70-868F-90DB09E48232}" presName="composite" presStyleCnt="0"/>
      <dgm:spPr/>
    </dgm:pt>
    <dgm:pt modelId="{E68FAF26-68BE-43FF-8A01-246CF86AFC89}" type="pres">
      <dgm:prSet presAssocID="{88DD99C2-732A-4B70-868F-90DB09E48232}" presName="parentText" presStyleLbl="alignNode1" presStyleIdx="4" presStyleCnt="9" custLinFactNeighborX="-6670" custLinFactNeighborY="-19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A0B19-C13C-46C1-BC31-82CD8C9AC8A3}" type="pres">
      <dgm:prSet presAssocID="{88DD99C2-732A-4B70-868F-90DB09E48232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B70E0-9884-49D7-B5F5-0C85585442AB}" type="pres">
      <dgm:prSet presAssocID="{D388EB7D-B2A3-4BF6-807A-069E0DDE5F29}" presName="sp" presStyleCnt="0"/>
      <dgm:spPr/>
    </dgm:pt>
    <dgm:pt modelId="{88AF5699-226E-4661-A8E0-2E4D9BF50CD7}" type="pres">
      <dgm:prSet presAssocID="{CB99B671-77A5-46EB-8758-2482227654D1}" presName="composite" presStyleCnt="0"/>
      <dgm:spPr/>
    </dgm:pt>
    <dgm:pt modelId="{AA312923-D910-4AD8-969C-AE784A2C43FA}" type="pres">
      <dgm:prSet presAssocID="{CB99B671-77A5-46EB-8758-2482227654D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0B2BA-C6D7-4940-AE20-CD39850C2124}" type="pres">
      <dgm:prSet presAssocID="{CB99B671-77A5-46EB-8758-2482227654D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48B0-55B8-4929-8CBD-5CBB75ED30B3}" type="pres">
      <dgm:prSet presAssocID="{0B22D538-6D1A-48FD-9A55-D5D4CD56A497}" presName="sp" presStyleCnt="0"/>
      <dgm:spPr/>
    </dgm:pt>
    <dgm:pt modelId="{EB2F7854-4E5F-4656-AAD3-4306AB706372}" type="pres">
      <dgm:prSet presAssocID="{A2E54BAE-C47A-44C6-906A-30D4A0897982}" presName="composite" presStyleCnt="0"/>
      <dgm:spPr/>
    </dgm:pt>
    <dgm:pt modelId="{FC355335-8E53-44F5-A3F5-26C551DA395B}" type="pres">
      <dgm:prSet presAssocID="{A2E54BAE-C47A-44C6-906A-30D4A0897982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8536-C262-44B3-8CBD-AE82EA357E8C}" type="pres">
      <dgm:prSet presAssocID="{A2E54BAE-C47A-44C6-906A-30D4A0897982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D8381-8661-4E35-8298-BCE85BF6C574}" type="pres">
      <dgm:prSet presAssocID="{9EC4FD11-40B3-446B-983E-BF7653CF28F2}" presName="sp" presStyleCnt="0"/>
      <dgm:spPr/>
    </dgm:pt>
    <dgm:pt modelId="{6BB9ECE8-CA17-44E3-ADAB-DC863F55B54E}" type="pres">
      <dgm:prSet presAssocID="{1F3D2FD6-9E58-49CC-84E6-987F1224639A}" presName="composite" presStyleCnt="0"/>
      <dgm:spPr/>
    </dgm:pt>
    <dgm:pt modelId="{E69BE8FA-8C65-4354-BF1F-03FED48A079A}" type="pres">
      <dgm:prSet presAssocID="{1F3D2FD6-9E58-49CC-84E6-987F1224639A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1557F-DF5A-4178-AC08-8E7E160259E4}" type="pres">
      <dgm:prSet presAssocID="{1F3D2FD6-9E58-49CC-84E6-987F1224639A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C12F4-C043-4B7F-9A17-1C8798125641}" type="pres">
      <dgm:prSet presAssocID="{A61B8E11-45B9-490D-B8EE-60DF56E6F0C9}" presName="sp" presStyleCnt="0"/>
      <dgm:spPr/>
    </dgm:pt>
    <dgm:pt modelId="{A587AF2B-1916-4FD1-9CD3-7B1CBC362CB0}" type="pres">
      <dgm:prSet presAssocID="{53658B96-0827-4AF6-9803-7B0D96758828}" presName="composite" presStyleCnt="0"/>
      <dgm:spPr/>
    </dgm:pt>
    <dgm:pt modelId="{5314A944-1F9C-4A3C-B90D-9022919E0265}" type="pres">
      <dgm:prSet presAssocID="{53658B96-0827-4AF6-9803-7B0D96758828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A203-6EFE-42F5-A2CF-B20A9C884036}" type="pres">
      <dgm:prSet presAssocID="{53658B96-0827-4AF6-9803-7B0D96758828}" presName="descendantText" presStyleLbl="alignAcc1" presStyleIdx="8" presStyleCnt="9" custLinFactNeighborX="827" custLinFactNeighborY="-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A951B-D6F1-48BA-84FE-B761E6787D8E}" srcId="{46E4F5EA-D4A5-4C0E-B45D-CB4A95D0F4FE}" destId="{566E3E44-160B-45DF-93B6-4BB6E62642CC}" srcOrd="0" destOrd="0" parTransId="{B2FAC263-093B-4A11-A543-2906C32544B7}" sibTransId="{BCF9EBA9-26FF-4467-A5E1-681A8BDAF5E4}"/>
    <dgm:cxn modelId="{EC7D927C-8D98-4435-AD48-85E1CE4CF27E}" srcId="{ECB1DFC5-B25C-41FA-9669-56B264045040}" destId="{DDD4D350-BB3B-4EEE-B12B-B4DB73F9857F}" srcOrd="0" destOrd="0" parTransId="{4CD7E80D-CE96-4BCE-9B13-7612232EDABA}" sibTransId="{949DF7D0-940A-4CAD-B986-6697BE65D35B}"/>
    <dgm:cxn modelId="{AB68CFB9-2DD6-41D2-808B-0079BBDBB921}" type="presOf" srcId="{A116FAAE-F9E3-4AF5-A784-1F893DF4C234}" destId="{20ACA203-6EFE-42F5-A2CF-B20A9C884036}" srcOrd="0" destOrd="0" presId="urn:microsoft.com/office/officeart/2005/8/layout/chevron2"/>
    <dgm:cxn modelId="{59AED666-65AB-449E-9726-4817D86A4F13}" srcId="{1F3D2FD6-9E58-49CC-84E6-987F1224639A}" destId="{F7F75E67-1AC2-4573-84A2-63F49FB17B0A}" srcOrd="0" destOrd="0" parTransId="{DC16306D-E70C-4E26-9197-6DA983DB1AFB}" sibTransId="{87EC291F-E0D1-4D47-A911-D6F55F8A40C6}"/>
    <dgm:cxn modelId="{BFB210D9-0658-42C1-AB7D-E55098194C00}" type="presOf" srcId="{A2E54BAE-C47A-44C6-906A-30D4A0897982}" destId="{FC355335-8E53-44F5-A3F5-26C551DA395B}" srcOrd="0" destOrd="0" presId="urn:microsoft.com/office/officeart/2005/8/layout/chevron2"/>
    <dgm:cxn modelId="{44404F3B-928D-4FF7-A622-5D945E0CEADB}" srcId="{12793405-2296-4830-B852-6F48EFB5A314}" destId="{88DD99C2-732A-4B70-868F-90DB09E48232}" srcOrd="4" destOrd="0" parTransId="{6BACAD40-8830-4756-A66B-E980DB2E9DBD}" sibTransId="{D388EB7D-B2A3-4BF6-807A-069E0DDE5F29}"/>
    <dgm:cxn modelId="{F6D2F602-9F52-4DD2-B922-B18335A02321}" type="presOf" srcId="{53658B96-0827-4AF6-9803-7B0D96758828}" destId="{5314A944-1F9C-4A3C-B90D-9022919E0265}" srcOrd="0" destOrd="0" presId="urn:microsoft.com/office/officeart/2005/8/layout/chevron2"/>
    <dgm:cxn modelId="{88E49F12-CF0D-496C-A4F9-9AE424A03AB2}" type="presOf" srcId="{DDD4D350-BB3B-4EEE-B12B-B4DB73F9857F}" destId="{B5908A86-5284-4C91-BA35-73779FC4F4F1}" srcOrd="0" destOrd="0" presId="urn:microsoft.com/office/officeart/2005/8/layout/chevron2"/>
    <dgm:cxn modelId="{0E072FC0-83D6-4016-A3C9-A602DF307EFD}" srcId="{12793405-2296-4830-B852-6F48EFB5A314}" destId="{CCB98ECF-5C9B-4EE6-8ACF-D5F01FFC9326}" srcOrd="1" destOrd="0" parTransId="{F23242C9-D8B2-4CB0-AEE0-53D15CC4F1C1}" sibTransId="{79FB27EA-F358-4A19-A4B8-C8800301A160}"/>
    <dgm:cxn modelId="{A68B5D0B-1CB0-4004-90EC-B1D7F11204E6}" srcId="{CCB98ECF-5C9B-4EE6-8ACF-D5F01FFC9326}" destId="{7752BCD1-C8A7-44AF-B58B-E26B1C33308A}" srcOrd="0" destOrd="0" parTransId="{B2041944-0D36-4280-8AA5-6EF74F01557E}" sibTransId="{2DBFC829-743A-421A-9D2A-8E8B340FFF0C}"/>
    <dgm:cxn modelId="{616029E7-4E34-41C1-8402-0C12B8E2D8B8}" type="presOf" srcId="{CD901F5A-951A-44D5-97FB-958D824D1105}" destId="{46639993-2B7A-4888-A2B5-621D6AC6479D}" srcOrd="0" destOrd="0" presId="urn:microsoft.com/office/officeart/2005/8/layout/chevron2"/>
    <dgm:cxn modelId="{047F7302-1294-4C88-84F1-5963224A674D}" srcId="{12793405-2296-4830-B852-6F48EFB5A314}" destId="{1F3D2FD6-9E58-49CC-84E6-987F1224639A}" srcOrd="7" destOrd="0" parTransId="{2DF85200-62F6-4EC4-8A93-907FC71A2D7F}" sibTransId="{A61B8E11-45B9-490D-B8EE-60DF56E6F0C9}"/>
    <dgm:cxn modelId="{542A66DA-6AFA-499C-9413-75D3C6F5B0C6}" srcId="{12793405-2296-4830-B852-6F48EFB5A314}" destId="{ECB1DFC5-B25C-41FA-9669-56B264045040}" srcOrd="3" destOrd="0" parTransId="{B2DB5452-E305-40D2-8C58-911791B61167}" sibTransId="{3A4FB546-7873-4832-B8A9-BF4F456F65F5}"/>
    <dgm:cxn modelId="{6FD0E9C6-9DE5-4759-87D8-31DB36ABD666}" type="presOf" srcId="{12793405-2296-4830-B852-6F48EFB5A314}" destId="{A21D165E-15C7-4C06-BE35-2EE90F0C7394}" srcOrd="0" destOrd="0" presId="urn:microsoft.com/office/officeart/2005/8/layout/chevron2"/>
    <dgm:cxn modelId="{A09015D1-4FAF-4353-A62B-9A3505DEF7F7}" srcId="{12793405-2296-4830-B852-6F48EFB5A314}" destId="{CD901F5A-951A-44D5-97FB-958D824D1105}" srcOrd="2" destOrd="0" parTransId="{4C92A91A-F51F-4FC4-82AA-5FD3178375E6}" sibTransId="{680554CF-659C-44B6-A689-00D64CD19817}"/>
    <dgm:cxn modelId="{018344CC-40D7-41F2-A275-63944B96E12E}" srcId="{88DD99C2-732A-4B70-868F-90DB09E48232}" destId="{090C8E89-2F0D-4048-AC36-D81800D28A93}" srcOrd="0" destOrd="0" parTransId="{6353105A-F33D-49B7-8653-E41CC486F6A0}" sibTransId="{A445E264-67EB-4D37-AB07-72DA6EBFA0BA}"/>
    <dgm:cxn modelId="{0C9DFF8C-C224-4165-B144-17238D2F228D}" type="presOf" srcId="{BF739CED-8285-4D5A-ABF5-EC793AD4C152}" destId="{9C738536-C262-44B3-8CBD-AE82EA357E8C}" srcOrd="0" destOrd="0" presId="urn:microsoft.com/office/officeart/2005/8/layout/chevron2"/>
    <dgm:cxn modelId="{FA9A7946-5689-496E-85B7-90AD53E56A99}" type="presOf" srcId="{1F3D2FD6-9E58-49CC-84E6-987F1224639A}" destId="{E69BE8FA-8C65-4354-BF1F-03FED48A079A}" srcOrd="0" destOrd="0" presId="urn:microsoft.com/office/officeart/2005/8/layout/chevron2"/>
    <dgm:cxn modelId="{5B8C692B-7161-4E5B-9F7B-C85A7497639F}" type="presOf" srcId="{98AAB920-E790-427C-BEF0-F9BFB88B2F14}" destId="{8B00B2BA-C6D7-4940-AE20-CD39850C2124}" srcOrd="0" destOrd="0" presId="urn:microsoft.com/office/officeart/2005/8/layout/chevron2"/>
    <dgm:cxn modelId="{CC4BFC65-C989-49F9-AF72-7702121586D3}" type="presOf" srcId="{CB99B671-77A5-46EB-8758-2482227654D1}" destId="{AA312923-D910-4AD8-969C-AE784A2C43FA}" srcOrd="0" destOrd="0" presId="urn:microsoft.com/office/officeart/2005/8/layout/chevron2"/>
    <dgm:cxn modelId="{00138583-E517-4A1B-8EA4-B472A7028E2A}" type="presOf" srcId="{46E4F5EA-D4A5-4C0E-B45D-CB4A95D0F4FE}" destId="{6BDEF948-124F-4F74-B8A9-F06914FCD05C}" srcOrd="0" destOrd="0" presId="urn:microsoft.com/office/officeart/2005/8/layout/chevron2"/>
    <dgm:cxn modelId="{A8F45D95-0AC8-4B41-9A60-83881D18A951}" type="presOf" srcId="{F7F75E67-1AC2-4573-84A2-63F49FB17B0A}" destId="{DD01557F-DF5A-4178-AC08-8E7E160259E4}" srcOrd="0" destOrd="0" presId="urn:microsoft.com/office/officeart/2005/8/layout/chevron2"/>
    <dgm:cxn modelId="{019B480B-E05E-4E43-8647-7A4AD7A60C84}" type="presOf" srcId="{CCB98ECF-5C9B-4EE6-8ACF-D5F01FFC9326}" destId="{A36260D0-3F3F-4094-B75D-596E490C6E91}" srcOrd="0" destOrd="0" presId="urn:microsoft.com/office/officeart/2005/8/layout/chevron2"/>
    <dgm:cxn modelId="{442DA391-FC9C-4980-A5B4-F421C047E318}" srcId="{12793405-2296-4830-B852-6F48EFB5A314}" destId="{CB99B671-77A5-46EB-8758-2482227654D1}" srcOrd="5" destOrd="0" parTransId="{5F0A4E50-9A00-40AE-B69B-4F39F52D816A}" sibTransId="{0B22D538-6D1A-48FD-9A55-D5D4CD56A497}"/>
    <dgm:cxn modelId="{A240EA82-16CB-4A49-A312-0D6D182A3CDC}" type="presOf" srcId="{566E3E44-160B-45DF-93B6-4BB6E62642CC}" destId="{B12D4BA3-2FC1-4F11-A459-D227AB21C910}" srcOrd="0" destOrd="0" presId="urn:microsoft.com/office/officeart/2005/8/layout/chevron2"/>
    <dgm:cxn modelId="{239EA15E-0088-4CEB-AAB9-78D81089A970}" type="presOf" srcId="{7752BCD1-C8A7-44AF-B58B-E26B1C33308A}" destId="{E613DC9E-E74A-41F2-B69F-68AAAE067F8E}" srcOrd="0" destOrd="0" presId="urn:microsoft.com/office/officeart/2005/8/layout/chevron2"/>
    <dgm:cxn modelId="{B8311119-996D-4785-93F6-33C2A43E2C92}" srcId="{12793405-2296-4830-B852-6F48EFB5A314}" destId="{46E4F5EA-D4A5-4C0E-B45D-CB4A95D0F4FE}" srcOrd="0" destOrd="0" parTransId="{7691C225-C1AB-4FA8-A6A2-FBB27730C896}" sibTransId="{6AAD084B-60B0-4393-9CB4-EB8747624EE5}"/>
    <dgm:cxn modelId="{1B89C3CA-16F1-4A3B-BA74-541BC0F2AD8E}" srcId="{A2E54BAE-C47A-44C6-906A-30D4A0897982}" destId="{BF739CED-8285-4D5A-ABF5-EC793AD4C152}" srcOrd="0" destOrd="0" parTransId="{F83C287C-F9A4-4B09-A840-9F3D4552AEB1}" sibTransId="{FDF01FB2-C2CF-4E31-A0D8-32BA0361EDF6}"/>
    <dgm:cxn modelId="{8AF8277A-4FF9-41F1-AE5B-1B4B5A25A797}" type="presOf" srcId="{88DD99C2-732A-4B70-868F-90DB09E48232}" destId="{E68FAF26-68BE-43FF-8A01-246CF86AFC89}" srcOrd="0" destOrd="0" presId="urn:microsoft.com/office/officeart/2005/8/layout/chevron2"/>
    <dgm:cxn modelId="{D8D43752-37F0-4A0B-965E-28E5DDED5DB6}" srcId="{CB99B671-77A5-46EB-8758-2482227654D1}" destId="{98AAB920-E790-427C-BEF0-F9BFB88B2F14}" srcOrd="0" destOrd="0" parTransId="{CDBA7611-9997-43BC-B0A8-EECF3842F70E}" sibTransId="{26D8B597-111B-4B89-9C7E-F060AEB18606}"/>
    <dgm:cxn modelId="{31F53D11-3FA2-44EB-A5B3-4FC080CFFBA5}" type="presOf" srcId="{5B13354B-5A20-486B-AF4A-198DFE39E48E}" destId="{D07D08BC-313C-4C43-A8A4-40183EF21771}" srcOrd="0" destOrd="0" presId="urn:microsoft.com/office/officeart/2005/8/layout/chevron2"/>
    <dgm:cxn modelId="{21C6F146-3A0A-48BA-96FA-79C4DB775A44}" srcId="{12793405-2296-4830-B852-6F48EFB5A314}" destId="{A2E54BAE-C47A-44C6-906A-30D4A0897982}" srcOrd="6" destOrd="0" parTransId="{74F2D8B5-0C8E-42E2-82DB-1762D70F2DE5}" sibTransId="{9EC4FD11-40B3-446B-983E-BF7653CF28F2}"/>
    <dgm:cxn modelId="{C7A3A57C-55B7-4F17-91B8-76CD8E3CD827}" srcId="{12793405-2296-4830-B852-6F48EFB5A314}" destId="{53658B96-0827-4AF6-9803-7B0D96758828}" srcOrd="8" destOrd="0" parTransId="{08583848-7F94-4040-91C8-E75068783F3C}" sibTransId="{DC9F65FC-D120-4786-9369-5A0EDFC81BF9}"/>
    <dgm:cxn modelId="{64E993C5-7272-4326-9586-06E67C245CCC}" type="presOf" srcId="{ECB1DFC5-B25C-41FA-9669-56B264045040}" destId="{63223E37-C18F-46E9-A589-309C8C80C87D}" srcOrd="0" destOrd="0" presId="urn:microsoft.com/office/officeart/2005/8/layout/chevron2"/>
    <dgm:cxn modelId="{5A8970E2-A4B6-4853-97C7-3F6B0635579B}" srcId="{CD901F5A-951A-44D5-97FB-958D824D1105}" destId="{5B13354B-5A20-486B-AF4A-198DFE39E48E}" srcOrd="0" destOrd="0" parTransId="{BD7207EC-1F81-44A9-9563-E79204472391}" sibTransId="{60EF3A28-9036-408E-8019-24ED86BBF1B5}"/>
    <dgm:cxn modelId="{4CDE0D42-56F2-4923-A59B-A85DDE008339}" type="presOf" srcId="{090C8E89-2F0D-4048-AC36-D81800D28A93}" destId="{3F6A0B19-C13C-46C1-BC31-82CD8C9AC8A3}" srcOrd="0" destOrd="0" presId="urn:microsoft.com/office/officeart/2005/8/layout/chevron2"/>
    <dgm:cxn modelId="{A476BB93-EF47-4675-A998-5768CED227E9}" srcId="{53658B96-0827-4AF6-9803-7B0D96758828}" destId="{A116FAAE-F9E3-4AF5-A784-1F893DF4C234}" srcOrd="0" destOrd="0" parTransId="{36C95606-807A-4614-BA83-5935081A1B77}" sibTransId="{08DE45C4-82BE-41EA-9755-32CC6BCA25E2}"/>
    <dgm:cxn modelId="{D3181F99-BD75-4D53-B571-A4DDA755A187}" type="presParOf" srcId="{A21D165E-15C7-4C06-BE35-2EE90F0C7394}" destId="{8D08AC16-D9A3-44AC-886E-A91CE7BDB0FB}" srcOrd="0" destOrd="0" presId="urn:microsoft.com/office/officeart/2005/8/layout/chevron2"/>
    <dgm:cxn modelId="{6936E6F6-F480-4CB0-956C-F9D3704D2CEF}" type="presParOf" srcId="{8D08AC16-D9A3-44AC-886E-A91CE7BDB0FB}" destId="{6BDEF948-124F-4F74-B8A9-F06914FCD05C}" srcOrd="0" destOrd="0" presId="urn:microsoft.com/office/officeart/2005/8/layout/chevron2"/>
    <dgm:cxn modelId="{A0941E1D-0AF0-4D36-AB71-B85DBA68B7F9}" type="presParOf" srcId="{8D08AC16-D9A3-44AC-886E-A91CE7BDB0FB}" destId="{B12D4BA3-2FC1-4F11-A459-D227AB21C910}" srcOrd="1" destOrd="0" presId="urn:microsoft.com/office/officeart/2005/8/layout/chevron2"/>
    <dgm:cxn modelId="{02B4CD32-1099-46DE-9615-7B59FB3D5200}" type="presParOf" srcId="{A21D165E-15C7-4C06-BE35-2EE90F0C7394}" destId="{63AB389E-DB55-4612-A478-AA660123BCD8}" srcOrd="1" destOrd="0" presId="urn:microsoft.com/office/officeart/2005/8/layout/chevron2"/>
    <dgm:cxn modelId="{46CFA841-C4FA-44AD-83B7-8CB7BD9E1939}" type="presParOf" srcId="{A21D165E-15C7-4C06-BE35-2EE90F0C7394}" destId="{099E4F51-554E-4454-8F86-C59A1FC212BE}" srcOrd="2" destOrd="0" presId="urn:microsoft.com/office/officeart/2005/8/layout/chevron2"/>
    <dgm:cxn modelId="{981E4779-3FB1-4519-9106-183FFC55F44C}" type="presParOf" srcId="{099E4F51-554E-4454-8F86-C59A1FC212BE}" destId="{A36260D0-3F3F-4094-B75D-596E490C6E91}" srcOrd="0" destOrd="0" presId="urn:microsoft.com/office/officeart/2005/8/layout/chevron2"/>
    <dgm:cxn modelId="{503106B5-17D2-48A9-8368-3AA19F0D922C}" type="presParOf" srcId="{099E4F51-554E-4454-8F86-C59A1FC212BE}" destId="{E613DC9E-E74A-41F2-B69F-68AAAE067F8E}" srcOrd="1" destOrd="0" presId="urn:microsoft.com/office/officeart/2005/8/layout/chevron2"/>
    <dgm:cxn modelId="{76F3F261-DFC5-4B14-BBFC-6A9CF26AD753}" type="presParOf" srcId="{A21D165E-15C7-4C06-BE35-2EE90F0C7394}" destId="{1ABEF4E9-BF11-489D-83D9-C692B85E52DA}" srcOrd="3" destOrd="0" presId="urn:microsoft.com/office/officeart/2005/8/layout/chevron2"/>
    <dgm:cxn modelId="{852BFD30-1EE4-4DDE-A978-5E6D933FA608}" type="presParOf" srcId="{A21D165E-15C7-4C06-BE35-2EE90F0C7394}" destId="{500CC70F-8AA0-49E9-8EB1-5547E45C2452}" srcOrd="4" destOrd="0" presId="urn:microsoft.com/office/officeart/2005/8/layout/chevron2"/>
    <dgm:cxn modelId="{980D99B6-A56D-413C-B524-D0E770E9BEB0}" type="presParOf" srcId="{500CC70F-8AA0-49E9-8EB1-5547E45C2452}" destId="{46639993-2B7A-4888-A2B5-621D6AC6479D}" srcOrd="0" destOrd="0" presId="urn:microsoft.com/office/officeart/2005/8/layout/chevron2"/>
    <dgm:cxn modelId="{F09FFD8C-E75F-4994-B2FF-2B4A5D3C8BEE}" type="presParOf" srcId="{500CC70F-8AA0-49E9-8EB1-5547E45C2452}" destId="{D07D08BC-313C-4C43-A8A4-40183EF21771}" srcOrd="1" destOrd="0" presId="urn:microsoft.com/office/officeart/2005/8/layout/chevron2"/>
    <dgm:cxn modelId="{A6D0F3E9-B979-4ACF-AC02-E223982301F3}" type="presParOf" srcId="{A21D165E-15C7-4C06-BE35-2EE90F0C7394}" destId="{8BAC2000-E960-4EA9-BCEE-CDFE6768462C}" srcOrd="5" destOrd="0" presId="urn:microsoft.com/office/officeart/2005/8/layout/chevron2"/>
    <dgm:cxn modelId="{049E19ED-3517-4F0B-AEA7-3E63120B2B01}" type="presParOf" srcId="{A21D165E-15C7-4C06-BE35-2EE90F0C7394}" destId="{F3FED781-F354-4337-8D75-766292D4786C}" srcOrd="6" destOrd="0" presId="urn:microsoft.com/office/officeart/2005/8/layout/chevron2"/>
    <dgm:cxn modelId="{616B3E5C-617A-41FF-99B4-30A9921A2ED8}" type="presParOf" srcId="{F3FED781-F354-4337-8D75-766292D4786C}" destId="{63223E37-C18F-46E9-A589-309C8C80C87D}" srcOrd="0" destOrd="0" presId="urn:microsoft.com/office/officeart/2005/8/layout/chevron2"/>
    <dgm:cxn modelId="{1F967700-CC83-41EA-8E79-C79F6F4F2E11}" type="presParOf" srcId="{F3FED781-F354-4337-8D75-766292D4786C}" destId="{B5908A86-5284-4C91-BA35-73779FC4F4F1}" srcOrd="1" destOrd="0" presId="urn:microsoft.com/office/officeart/2005/8/layout/chevron2"/>
    <dgm:cxn modelId="{8F8CB274-2237-47C0-AC9F-C831DC41B50B}" type="presParOf" srcId="{A21D165E-15C7-4C06-BE35-2EE90F0C7394}" destId="{C1F9A129-4B76-4071-AEB3-F175E2C1A849}" srcOrd="7" destOrd="0" presId="urn:microsoft.com/office/officeart/2005/8/layout/chevron2"/>
    <dgm:cxn modelId="{04394D34-9033-45D5-A783-D364A5218128}" type="presParOf" srcId="{A21D165E-15C7-4C06-BE35-2EE90F0C7394}" destId="{6EC90FDB-495A-404A-875C-C6809D88EC6B}" srcOrd="8" destOrd="0" presId="urn:microsoft.com/office/officeart/2005/8/layout/chevron2"/>
    <dgm:cxn modelId="{4E769DF5-53E7-48CD-B5B2-7390AE8122DA}" type="presParOf" srcId="{6EC90FDB-495A-404A-875C-C6809D88EC6B}" destId="{E68FAF26-68BE-43FF-8A01-246CF86AFC89}" srcOrd="0" destOrd="0" presId="urn:microsoft.com/office/officeart/2005/8/layout/chevron2"/>
    <dgm:cxn modelId="{4104F906-86AD-4438-A239-606094E05D6D}" type="presParOf" srcId="{6EC90FDB-495A-404A-875C-C6809D88EC6B}" destId="{3F6A0B19-C13C-46C1-BC31-82CD8C9AC8A3}" srcOrd="1" destOrd="0" presId="urn:microsoft.com/office/officeart/2005/8/layout/chevron2"/>
    <dgm:cxn modelId="{B190EEA9-3119-4434-8C1B-DD876CA4D8AB}" type="presParOf" srcId="{A21D165E-15C7-4C06-BE35-2EE90F0C7394}" destId="{F2BB70E0-9884-49D7-B5F5-0C85585442AB}" srcOrd="9" destOrd="0" presId="urn:microsoft.com/office/officeart/2005/8/layout/chevron2"/>
    <dgm:cxn modelId="{450141FB-4FAA-409C-A041-873751A4A5D9}" type="presParOf" srcId="{A21D165E-15C7-4C06-BE35-2EE90F0C7394}" destId="{88AF5699-226E-4661-A8E0-2E4D9BF50CD7}" srcOrd="10" destOrd="0" presId="urn:microsoft.com/office/officeart/2005/8/layout/chevron2"/>
    <dgm:cxn modelId="{595C8649-5469-4307-AE7E-1EB3BDD1C7F0}" type="presParOf" srcId="{88AF5699-226E-4661-A8E0-2E4D9BF50CD7}" destId="{AA312923-D910-4AD8-969C-AE784A2C43FA}" srcOrd="0" destOrd="0" presId="urn:microsoft.com/office/officeart/2005/8/layout/chevron2"/>
    <dgm:cxn modelId="{3A180C44-6895-4514-8876-F8607BAAA6FB}" type="presParOf" srcId="{88AF5699-226E-4661-A8E0-2E4D9BF50CD7}" destId="{8B00B2BA-C6D7-4940-AE20-CD39850C2124}" srcOrd="1" destOrd="0" presId="urn:microsoft.com/office/officeart/2005/8/layout/chevron2"/>
    <dgm:cxn modelId="{E11B4A42-D199-4A31-955B-A77F3A29B6F5}" type="presParOf" srcId="{A21D165E-15C7-4C06-BE35-2EE90F0C7394}" destId="{3EEF48B0-55B8-4929-8CBD-5CBB75ED30B3}" srcOrd="11" destOrd="0" presId="urn:microsoft.com/office/officeart/2005/8/layout/chevron2"/>
    <dgm:cxn modelId="{8E560DD1-6CE9-45C7-A7BA-C11D92E8D945}" type="presParOf" srcId="{A21D165E-15C7-4C06-BE35-2EE90F0C7394}" destId="{EB2F7854-4E5F-4656-AAD3-4306AB706372}" srcOrd="12" destOrd="0" presId="urn:microsoft.com/office/officeart/2005/8/layout/chevron2"/>
    <dgm:cxn modelId="{6C1C9260-47CB-45D2-B8F3-67F2771327A7}" type="presParOf" srcId="{EB2F7854-4E5F-4656-AAD3-4306AB706372}" destId="{FC355335-8E53-44F5-A3F5-26C551DA395B}" srcOrd="0" destOrd="0" presId="urn:microsoft.com/office/officeart/2005/8/layout/chevron2"/>
    <dgm:cxn modelId="{39EE1600-AA17-4D5D-B1C6-F28E04BEE34C}" type="presParOf" srcId="{EB2F7854-4E5F-4656-AAD3-4306AB706372}" destId="{9C738536-C262-44B3-8CBD-AE82EA357E8C}" srcOrd="1" destOrd="0" presId="urn:microsoft.com/office/officeart/2005/8/layout/chevron2"/>
    <dgm:cxn modelId="{0A4178F2-181E-4154-91EC-EB7EB78266AB}" type="presParOf" srcId="{A21D165E-15C7-4C06-BE35-2EE90F0C7394}" destId="{82AD8381-8661-4E35-8298-BCE85BF6C574}" srcOrd="13" destOrd="0" presId="urn:microsoft.com/office/officeart/2005/8/layout/chevron2"/>
    <dgm:cxn modelId="{33E832A5-E2AB-4BAE-9308-5AE19DA312FE}" type="presParOf" srcId="{A21D165E-15C7-4C06-BE35-2EE90F0C7394}" destId="{6BB9ECE8-CA17-44E3-ADAB-DC863F55B54E}" srcOrd="14" destOrd="0" presId="urn:microsoft.com/office/officeart/2005/8/layout/chevron2"/>
    <dgm:cxn modelId="{6607E178-2795-4B32-99C5-2B62DBC8DDB7}" type="presParOf" srcId="{6BB9ECE8-CA17-44E3-ADAB-DC863F55B54E}" destId="{E69BE8FA-8C65-4354-BF1F-03FED48A079A}" srcOrd="0" destOrd="0" presId="urn:microsoft.com/office/officeart/2005/8/layout/chevron2"/>
    <dgm:cxn modelId="{B3F7FEAF-419B-4C73-9663-0A27F5DC0F55}" type="presParOf" srcId="{6BB9ECE8-CA17-44E3-ADAB-DC863F55B54E}" destId="{DD01557F-DF5A-4178-AC08-8E7E160259E4}" srcOrd="1" destOrd="0" presId="urn:microsoft.com/office/officeart/2005/8/layout/chevron2"/>
    <dgm:cxn modelId="{0A4AE3BE-865A-4EA2-A4D4-0DAC003AA8B9}" type="presParOf" srcId="{A21D165E-15C7-4C06-BE35-2EE90F0C7394}" destId="{DCAC12F4-C043-4B7F-9A17-1C8798125641}" srcOrd="15" destOrd="0" presId="urn:microsoft.com/office/officeart/2005/8/layout/chevron2"/>
    <dgm:cxn modelId="{CEEC053E-8E41-4925-AA47-8D37E834A2C1}" type="presParOf" srcId="{A21D165E-15C7-4C06-BE35-2EE90F0C7394}" destId="{A587AF2B-1916-4FD1-9CD3-7B1CBC362CB0}" srcOrd="16" destOrd="0" presId="urn:microsoft.com/office/officeart/2005/8/layout/chevron2"/>
    <dgm:cxn modelId="{94D35678-1976-4014-9691-2333467C3730}" type="presParOf" srcId="{A587AF2B-1916-4FD1-9CD3-7B1CBC362CB0}" destId="{5314A944-1F9C-4A3C-B90D-9022919E0265}" srcOrd="0" destOrd="0" presId="urn:microsoft.com/office/officeart/2005/8/layout/chevron2"/>
    <dgm:cxn modelId="{EABD5B47-1F34-4A80-8019-A1014AB7CDCF}" type="presParOf" srcId="{A587AF2B-1916-4FD1-9CD3-7B1CBC362CB0}" destId="{20ACA203-6EFE-42F5-A2CF-B20A9C88403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E766B-8F22-447A-A4AD-A7B411E3EEF8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C869-9E41-4F79-A65E-E758CAC14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799D9-0648-4D02-8B85-ECFC2ECC97D6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2/20/2024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754EE5-3614-404D-854F-883FCBB0C447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BF66D4-05A8-4DA2-AFCF-D571B6770242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2/20/2024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35E544-CF7D-47AE-AC13-733BDADB4509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B693F7B-4929-470A-8836-18CFA7FF0324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2/20/2024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574E65-7C2C-4A9C-B1F1-8AD01D799932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jpeg"/><Relationship Id="rId4" Type="http://schemas.openxmlformats.org/officeDocument/2006/relationships/hyperlink" Target="http://img-fotki.yandex.ru/get/9511/158094028.5/0_dfef4_d17da69c_XL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00560" y="2421000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«Изготовление интерактивной папки – </a:t>
            </a:r>
            <a:r>
              <a:rPr lang="ru-RU" sz="4000" b="1" spc="-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b="0" strike="noStrike" spc="-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858320" y="4019760"/>
            <a:ext cx="5493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1928794" y="100010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«Жеблахтинская средняя школа»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Zver\Desktop\САДИК\Патриотический уголок\IMG20230316093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3429024" cy="4572032"/>
          </a:xfrm>
          <a:prstGeom prst="rect">
            <a:avLst/>
          </a:prstGeom>
          <a:noFill/>
        </p:spPr>
      </p:pic>
      <p:pic>
        <p:nvPicPr>
          <p:cNvPr id="2051" name="Picture 3" descr="C:\Users\Zver\Desktop\САДИК\Патриотический уголок\IMG20230316090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142984"/>
            <a:ext cx="348260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94"/>
            <a:ext cx="807249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endParaRPr lang="ru-RU" sz="4400" smtClean="0"/>
          </a:p>
          <a:p>
            <a:pPr algn="ctr"/>
            <a:r>
              <a:rPr lang="ru-RU" sz="4400" smtClean="0"/>
              <a:t>Спасибо </a:t>
            </a:r>
            <a:r>
              <a:rPr lang="ru-RU" sz="4400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214314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 flipV="1">
            <a:off x="8640718" y="2214554"/>
            <a:ext cx="45719" cy="11430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285861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Лэпбук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(с англ. «книга на коленях»)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это интерактивная тематическая папка, или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усмотрению». 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(Т.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Пироженко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00010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Разновидности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1857364"/>
            <a:ext cx="314327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По назначению:</a:t>
            </a:r>
          </a:p>
          <a:p>
            <a:endParaRPr lang="ru-RU" sz="5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•учебные;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•игровые;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•поздравительные,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•праздничные;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•автобиографические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000241"/>
            <a:ext cx="3143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По форме: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 складные;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одностроничные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лэпбук-папка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минибук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лэпбук-буклет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нужен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5720" y="571480"/>
            <a:ext cx="8400720" cy="857256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более глубокой проработки и повторения пройденной темы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ктивизация самостоятельной деятельности воспитанников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визуальное сопровождение и вариации видов деятельности воспитанников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организация предметно-пространственной развивающей среды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 предметно-пространственной средой следует понимать естественную комфортабельную обстановку, рационально организованную в пространстве и времени, насыщенную разнообразными предметами  и игровыми материалами.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 чем стоит знать при создании </a:t>
            </a:r>
            <a:r>
              <a:rPr lang="ru-RU" sz="2400" dirty="0" err="1" smtClean="0"/>
              <a:t>лэпбука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214414" y="5643578"/>
            <a:ext cx="7072362" cy="6429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Варианты элементов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лэпбука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57488" y="1071546"/>
            <a:ext cx="2928958" cy="31432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кармашки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Конверты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Вращающиеся круги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Книжечки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Книжки – раскладушки (гармошки)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Блокноты и др.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09709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857232"/>
            <a:ext cx="2082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http://ds30.seversk.ru/new/74/11111IMG_20150928_140050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28596" y="642918"/>
            <a:ext cx="4038600" cy="2146300"/>
          </a:xfrm>
          <a:prstGeom prst="rect">
            <a:avLst/>
          </a:prstGeo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през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895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lapbook скачать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6172" y="1643050"/>
            <a:ext cx="366064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5128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през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786742" cy="50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ver\Desktop\САДИК\Патриотический уголок\IMG202303160905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4094428" cy="3070821"/>
          </a:xfrm>
          <a:prstGeom prst="rect">
            <a:avLst/>
          </a:prstGeom>
          <a:noFill/>
        </p:spPr>
      </p:pic>
      <p:pic>
        <p:nvPicPr>
          <p:cNvPr id="1027" name="Picture 3" descr="C:\Users\Zver\Desktop\САДИК\Патриотический уголок\IMG20230316090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143248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243</Words>
  <Application>LibreOffice/5.4.3.2$Windows_x86 LibreOffice_project/92a7159f7e4af62137622921e809f8546db437e5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Слайд 1</vt:lpstr>
      <vt:lpstr>Слайд 2</vt:lpstr>
      <vt:lpstr>Слайд 3</vt:lpstr>
      <vt:lpstr>Для чего нужен лэпбук</vt:lpstr>
      <vt:lpstr>О чем стоит знать при создании лэпбука:</vt:lpstr>
      <vt:lpstr> Варианты элементов лэпбука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ДС2</cp:lastModifiedBy>
  <cp:revision>74</cp:revision>
  <dcterms:created xsi:type="dcterms:W3CDTF">2014-07-06T18:18:01Z</dcterms:created>
  <dcterms:modified xsi:type="dcterms:W3CDTF">2024-02-20T07:07:29Z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