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1" r:id="rId3"/>
    <p:sldId id="300" r:id="rId4"/>
    <p:sldId id="257" r:id="rId5"/>
    <p:sldId id="289" r:id="rId6"/>
    <p:sldId id="296" r:id="rId7"/>
    <p:sldId id="297" r:id="rId8"/>
    <p:sldId id="301" r:id="rId9"/>
    <p:sldId id="302" r:id="rId10"/>
    <p:sldId id="303" r:id="rId11"/>
    <p:sldId id="304" r:id="rId12"/>
    <p:sldId id="323" r:id="rId13"/>
    <p:sldId id="325" r:id="rId14"/>
    <p:sldId id="32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82" r:id="rId24"/>
    <p:sldId id="285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2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BC3A"/>
    <a:srgbClr val="FCE7CC"/>
    <a:srgbClr val="FDD2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0567" autoAdjust="0"/>
    <p:restoredTop sz="94660"/>
  </p:normalViewPr>
  <p:slideViewPr>
    <p:cSldViewPr>
      <p:cViewPr>
        <p:scale>
          <a:sx n="100" d="100"/>
          <a:sy n="100" d="100"/>
        </p:scale>
        <p:origin x="-1483" y="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B6FF01-13B1-4B89-979E-83CBD39BCC0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51BF5-5E04-4F9C-9FD2-82EA0AAA3048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17AE35AC-22DD-4DBD-8BB8-A5FC61CEC8AC}" type="parTrans" cxnId="{ECBDBD7E-CA47-4461-AB8C-E5A3A2766B4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ADC61-4AAD-4041-B4B7-4B39EA07F184}" type="sibTrans" cxnId="{ECBDBD7E-CA47-4461-AB8C-E5A3A2766B4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FF345-D9D4-4807-AE88-FC6DEDFE77A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buFontTx/>
            <a:buNone/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темы мини-музея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18D89-687C-4604-99A8-02AA56B493F5}" type="parTrans" cxnId="{072F68C7-B8C4-4657-96D4-87F47BF1E87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C757F-68A9-442D-8544-1AE36E7445A7}" type="sibTrans" cxnId="{072F68C7-B8C4-4657-96D4-87F47BF1E87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47AFC-6ACF-42DC-AA4F-F98441719D0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2840A703-3425-4BEB-ADAC-CC4C3BA2ABB5}" type="parTrans" cxnId="{4B7683E9-5907-4FE6-A942-273EE8A7F7D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35D18-58FF-4D81-A791-905FE5108046}" type="sibTrans" cxnId="{4B7683E9-5907-4FE6-A942-273EE8A7F7D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86BC5-11F5-4DCB-AE40-DC5435D0F65F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места размещения мини-музея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E14EB6-8B33-42B5-BA74-89B3F503CB6B}" type="parTrans" cxnId="{8C1B02B1-6762-4723-BD72-D8C76A31DBB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CD0EF-24A5-4945-BC19-3D8DE4E0B3F1}" type="sibTrans" cxnId="{8C1B02B1-6762-4723-BD72-D8C76A31DBB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75BA2-5CFF-4A22-8BD8-15F980A1B2E1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6336B445-1FA8-40CE-8172-A934556F23D0}" type="parTrans" cxnId="{0698F8BE-3D06-4667-8390-C63D4EEF54D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B32F5-1432-432F-9439-CFF310313477}" type="sibTrans" cxnId="{0698F8BE-3D06-4667-8390-C63D4EEF54D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81E09-2891-4B81-A9BA-A286C1BEC2F7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экспозиций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561E7A-7660-47B7-AC21-6D7AD78E382B}" type="parTrans" cxnId="{D64C9B78-C246-497E-BB8B-CA3AA56929F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6D1C3-621F-4E3F-8FC8-75BA7A4219AB}" type="sibTrans" cxnId="{D64C9B78-C246-497E-BB8B-CA3AA56929F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1E7EC-A5EB-488A-853F-741774A46F7D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330DAD7A-F06E-4819-AF27-C7EE7E9DD31A}" type="parTrans" cxnId="{B7AB0E07-1CDD-4A80-B191-612AFAF022C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00547-AEA0-4DDD-BDDD-9375384FC435}" type="sibTrans" cxnId="{B7AB0E07-1CDD-4A80-B191-612AFAF022C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2E540-7E4D-4FBD-A4FE-8E9FE28B6D6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gm:t>
    </dgm:pt>
    <dgm:pt modelId="{C3EBC10D-808D-4CB8-A134-E8519F19FB3A}" type="parTrans" cxnId="{520CD2C5-2B3A-463A-99BA-F090DAF3135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DC905-2CFD-43D8-9E67-08EEA0844345}" type="sibTrans" cxnId="{520CD2C5-2B3A-463A-99BA-F090DAF3135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150D1-B03C-45F9-9051-EB0E48B3D2B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gm:t>
    </dgm:pt>
    <dgm:pt modelId="{A7131623-504B-4D93-A044-C7929EE06331}" type="parTrans" cxnId="{BE0C5993-2B05-4D43-BAAD-1C5CC05C73E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DD696-E8A9-45EE-8919-5722299155BB}" type="sibTrans" cxnId="{BE0C5993-2B05-4D43-BAAD-1C5CC05C73E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DE495B-D7D7-48AC-9D7D-760E26ECCE86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дизайна оформления мини-музея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729E5-FDA6-4E95-A2CD-EC6A3DF8283B}" type="parTrans" cxnId="{A5CB8A27-8E58-4E8B-BD2A-C654E75033B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DD79E-6CBE-4EDB-8DC1-922C7B74C604}" type="sibTrans" cxnId="{A5CB8A27-8E58-4E8B-BD2A-C654E75033B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B642E-C689-490F-8169-FCA1B1A53E23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экспонатов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188FB-A60A-4AAB-A1D3-0DB549D9473C}" type="parTrans" cxnId="{A91FBEDA-9B20-44D1-9741-8DCAAEB691D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660BE-53E9-4E86-B37C-8D82EB0805B6}" type="sibTrans" cxnId="{A91FBEDA-9B20-44D1-9741-8DCAAEB691D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F0A58-809E-45FF-A3E4-37B63BF3F5AB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визитной карточки или путеводителя мини-музея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8ED490-BB57-455A-8460-1A4D8E3E2B9D}" type="parTrans" cxnId="{FCBD6335-A63D-42B9-AF1E-351E5361284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FC2BB-4FE2-49E6-A6BF-69C8BF2F7871}" type="sibTrans" cxnId="{FCBD6335-A63D-42B9-AF1E-351E5361284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52FDC-ECB1-4653-8F37-D970676B1A52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форм работы с экспозициями мини-музеев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D1083A-9AB9-4F7A-9728-1722DBF77925}" type="parTrans" cxnId="{FDD1B628-A43C-404E-8FF0-FA79E886CE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886C3-D085-4A1E-ABC9-F1D3A8A9BC47}" type="sibTrans" cxnId="{FDD1B628-A43C-404E-8FF0-FA79E886CE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8914D-BF04-4B15-A2A2-832FD5F6B1C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</a:p>
      </dgm:t>
    </dgm:pt>
    <dgm:pt modelId="{C39604A6-9F6C-448B-B666-2049AD502D40}" type="parTrans" cxnId="{414C01C8-BF6F-47C9-A22D-43CFA1D64D9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4A213-66E7-4B97-9F3F-290DD093F7A4}" type="sibTrans" cxnId="{414C01C8-BF6F-47C9-A22D-43CFA1D64D9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91DF1-B71F-4285-B00A-CF7E8AFEE577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dgm:t>
    </dgm:pt>
    <dgm:pt modelId="{21CF506E-36DA-4D30-9686-79CA9AE9C7A2}" type="parTrans" cxnId="{CEA3F38E-9D87-4243-B852-806E50DAD96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C9640-C455-4928-9002-D8F5A67FBE10}" type="sibTrans" cxnId="{CEA3F38E-9D87-4243-B852-806E50DAD96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D66B5-69E3-45E3-86F8-8EA208240CAD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</dgm:t>
    </dgm:pt>
    <dgm:pt modelId="{2ABCC9E8-DE17-4570-90E4-470D3C215EFD}" type="parTrans" cxnId="{2F96B43B-9BD7-4932-B364-6FB56E007D6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C105D-0B6C-4F9F-96AD-85098D63D283}" type="sibTrans" cxnId="{2F96B43B-9BD7-4932-B364-6FB56E007D6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C5138-1ED8-4EDA-A2AB-C8E2215C788D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сценариев и  конспектов НОД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CF1D7-BB9E-4275-B109-BD4528FD4747}" type="parTrans" cxnId="{4D2F4A7F-F7D2-43F8-930A-7C3BFE51255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8F1A4-F447-4761-9EBE-075FBA7B6382}" type="sibTrans" cxnId="{4D2F4A7F-F7D2-43F8-930A-7C3BFE51255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A5D38-923B-41AF-B96C-DA8461B1FFBE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ознакомительной экскурсии в мини-музее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035E0-768D-444D-8E48-05FF16187EB3}" type="parTrans" cxnId="{CA4B6DF1-98AB-425B-9F03-48D5706A3B1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4187E-44FD-4F9A-B564-FD0AE6219138}" type="sibTrans" cxnId="{CA4B6DF1-98AB-425B-9F03-48D5706A3B1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B9183-95C9-4AA5-9050-BBEEF918B43C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поисково-познавательной деятельности в мини- музее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85820-CDF8-451A-A6B9-AC8C23445C21}" type="parTrans" cxnId="{07004E1C-B40E-4F85-A8A0-259C369903F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0EDE5-41FA-4DDA-A678-FF6F20954B23}" type="sibTrans" cxnId="{07004E1C-B40E-4F85-A8A0-259C369903F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83396-5432-463C-A994-5D41E7EB1B6E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54AFB113-7BFE-4158-BF9D-20C5AA0FDA55}" type="sibTrans" cxnId="{F279E0E1-9E96-424F-AD96-D8D23101EBF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35EE6-064F-42B7-9C98-909BD3E7E3DE}" type="parTrans" cxnId="{F279E0E1-9E96-424F-AD96-D8D23101EBF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5ACDC-2832-4CD0-9E5A-BA3329849D77}" type="pres">
      <dgm:prSet presAssocID="{FFB6FF01-13B1-4B89-979E-83CBD39BCC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74E7B-3059-4CDC-BF4C-F952E29DF1F9}" type="pres">
      <dgm:prSet presAssocID="{4A451BF5-5E04-4F9C-9FD2-82EA0AAA3048}" presName="composite" presStyleCnt="0"/>
      <dgm:spPr/>
    </dgm:pt>
    <dgm:pt modelId="{484B0926-3C34-49B4-A6D5-5D934FCDFC0E}" type="pres">
      <dgm:prSet presAssocID="{4A451BF5-5E04-4F9C-9FD2-82EA0AAA3048}" presName="parentText" presStyleLbl="alignNode1" presStyleIdx="0" presStyleCnt="10" custLinFactNeighborX="0" custLinFactNeighborY="-92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EEEBE-C959-429A-BF2C-9257D3AFDA00}" type="pres">
      <dgm:prSet presAssocID="{4A451BF5-5E04-4F9C-9FD2-82EA0AAA3048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4EF52-25B9-484F-A8AC-6FA1CE8E2331}" type="pres">
      <dgm:prSet presAssocID="{1BAADC61-4AAD-4041-B4B7-4B39EA07F184}" presName="sp" presStyleCnt="0"/>
      <dgm:spPr/>
    </dgm:pt>
    <dgm:pt modelId="{F75A96EA-4024-4BD0-99B2-B5A9A480D96D}" type="pres">
      <dgm:prSet presAssocID="{1F247AFC-6ACF-42DC-AA4F-F98441719D0B}" presName="composite" presStyleCnt="0"/>
      <dgm:spPr/>
    </dgm:pt>
    <dgm:pt modelId="{99330945-AF36-4E16-B51B-C53A1D049CA0}" type="pres">
      <dgm:prSet presAssocID="{1F247AFC-6ACF-42DC-AA4F-F98441719D0B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63407-ABCB-4102-9C66-67B76C2B5AC7}" type="pres">
      <dgm:prSet presAssocID="{1F247AFC-6ACF-42DC-AA4F-F98441719D0B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830ED-D969-4344-87BF-ECE587767566}" type="pres">
      <dgm:prSet presAssocID="{12C35D18-58FF-4D81-A791-905FE5108046}" presName="sp" presStyleCnt="0"/>
      <dgm:spPr/>
    </dgm:pt>
    <dgm:pt modelId="{4CC27DCE-3604-4DF0-96AE-5DDB557541AA}" type="pres">
      <dgm:prSet presAssocID="{27375BA2-5CFF-4A22-8BD8-15F980A1B2E1}" presName="composite" presStyleCnt="0"/>
      <dgm:spPr/>
    </dgm:pt>
    <dgm:pt modelId="{4A23D38F-C0E8-4655-8990-DAE40AF05BF0}" type="pres">
      <dgm:prSet presAssocID="{27375BA2-5CFF-4A22-8BD8-15F980A1B2E1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5F2AD-ABB5-4544-8634-867D16755948}" type="pres">
      <dgm:prSet presAssocID="{27375BA2-5CFF-4A22-8BD8-15F980A1B2E1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786DF-D4F2-414D-8774-9BDD3A3457F7}" type="pres">
      <dgm:prSet presAssocID="{D11B32F5-1432-432F-9439-CFF310313477}" presName="sp" presStyleCnt="0"/>
      <dgm:spPr/>
    </dgm:pt>
    <dgm:pt modelId="{2A006516-DA3A-4486-8DC9-C62290F10EF1}" type="pres">
      <dgm:prSet presAssocID="{AC21E7EC-A5EB-488A-853F-741774A46F7D}" presName="composite" presStyleCnt="0"/>
      <dgm:spPr/>
    </dgm:pt>
    <dgm:pt modelId="{1D3468F0-269B-4C9B-8367-DF3F5C3E8529}" type="pres">
      <dgm:prSet presAssocID="{AC21E7EC-A5EB-488A-853F-741774A46F7D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349EA-3027-4074-A219-F958DD8C0D63}" type="pres">
      <dgm:prSet presAssocID="{AC21E7EC-A5EB-488A-853F-741774A46F7D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D4E27-5CB5-47F1-98A6-267310DE6413}" type="pres">
      <dgm:prSet presAssocID="{3AA00547-AEA0-4DDD-BDDD-9375384FC435}" presName="sp" presStyleCnt="0"/>
      <dgm:spPr/>
    </dgm:pt>
    <dgm:pt modelId="{2818A30B-9631-4763-AC3C-767F629DBAAA}" type="pres">
      <dgm:prSet presAssocID="{27D83396-5432-463C-A994-5D41E7EB1B6E}" presName="composite" presStyleCnt="0"/>
      <dgm:spPr/>
    </dgm:pt>
    <dgm:pt modelId="{D94CA743-27EF-4216-8254-A58644CAE83B}" type="pres">
      <dgm:prSet presAssocID="{27D83396-5432-463C-A994-5D41E7EB1B6E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B4228-3635-4519-B154-F55BD661C430}" type="pres">
      <dgm:prSet presAssocID="{27D83396-5432-463C-A994-5D41E7EB1B6E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75957-E662-4533-8273-1F1C9726B5D2}" type="pres">
      <dgm:prSet presAssocID="{54AFB113-7BFE-4158-BF9D-20C5AA0FDA55}" presName="sp" presStyleCnt="0"/>
      <dgm:spPr/>
    </dgm:pt>
    <dgm:pt modelId="{D0F51901-364B-426D-81AE-7C9E97D0790D}" type="pres">
      <dgm:prSet presAssocID="{C6F2E540-7E4D-4FBD-A4FE-8E9FE28B6D6F}" presName="composite" presStyleCnt="0"/>
      <dgm:spPr/>
    </dgm:pt>
    <dgm:pt modelId="{715C93DA-B97A-4B17-96E3-EEDF7335E82A}" type="pres">
      <dgm:prSet presAssocID="{C6F2E540-7E4D-4FBD-A4FE-8E9FE28B6D6F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CFD6F-3411-44FA-9AFD-5B34C1DF1432}" type="pres">
      <dgm:prSet presAssocID="{C6F2E540-7E4D-4FBD-A4FE-8E9FE28B6D6F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C4DB6-8C4D-4963-A28A-ECEDFF5D9D1E}" type="pres">
      <dgm:prSet presAssocID="{9ACDC905-2CFD-43D8-9E67-08EEA0844345}" presName="sp" presStyleCnt="0"/>
      <dgm:spPr/>
    </dgm:pt>
    <dgm:pt modelId="{ADCF8D64-FC9C-412C-8319-067C48018FB6}" type="pres">
      <dgm:prSet presAssocID="{965150D1-B03C-45F9-9051-EB0E48B3D2BB}" presName="composite" presStyleCnt="0"/>
      <dgm:spPr/>
    </dgm:pt>
    <dgm:pt modelId="{CF132096-64D6-4004-9EBD-854A7C333D31}" type="pres">
      <dgm:prSet presAssocID="{965150D1-B03C-45F9-9051-EB0E48B3D2BB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DC903-EE54-4413-906B-336D9344FE57}" type="pres">
      <dgm:prSet presAssocID="{965150D1-B03C-45F9-9051-EB0E48B3D2BB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9D898-1B5D-4AFC-B348-711D00BF09CF}" type="pres">
      <dgm:prSet presAssocID="{0D8DD696-E8A9-45EE-8919-5722299155BB}" presName="sp" presStyleCnt="0"/>
      <dgm:spPr/>
    </dgm:pt>
    <dgm:pt modelId="{202A8A72-7F0F-488B-B3C4-82E4E5A1FA91}" type="pres">
      <dgm:prSet presAssocID="{55B8914D-BF04-4B15-A2A2-832FD5F6B1CC}" presName="composite" presStyleCnt="0"/>
      <dgm:spPr/>
    </dgm:pt>
    <dgm:pt modelId="{23B04730-E09E-4D19-A59E-660558E1BBE2}" type="pres">
      <dgm:prSet presAssocID="{55B8914D-BF04-4B15-A2A2-832FD5F6B1CC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1B7D4-82E1-45CA-995F-9E88D692FD14}" type="pres">
      <dgm:prSet presAssocID="{55B8914D-BF04-4B15-A2A2-832FD5F6B1CC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24AAB-350C-4B26-BE1C-EB40118942A1}" type="pres">
      <dgm:prSet presAssocID="{D464A213-66E7-4B97-9F3F-290DD093F7A4}" presName="sp" presStyleCnt="0"/>
      <dgm:spPr/>
    </dgm:pt>
    <dgm:pt modelId="{C3C6049E-78D9-45BA-BE0B-B00F09092292}" type="pres">
      <dgm:prSet presAssocID="{0DA91DF1-B71F-4285-B00A-CF7E8AFEE577}" presName="composite" presStyleCnt="0"/>
      <dgm:spPr/>
    </dgm:pt>
    <dgm:pt modelId="{732C4408-4C60-4D6E-B94B-F7E9CB232B5C}" type="pres">
      <dgm:prSet presAssocID="{0DA91DF1-B71F-4285-B00A-CF7E8AFEE577}" presName="parentText" presStyleLbl="alignNode1" presStyleIdx="8" presStyleCnt="10" custLinFactNeighborX="-14986" custLinFactNeighborY="-38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F66EF-CD29-43F8-A9C1-DAFA946B562A}" type="pres">
      <dgm:prSet presAssocID="{0DA91DF1-B71F-4285-B00A-CF7E8AFEE577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6E66B-95A1-43AA-B905-B721F686D586}" type="pres">
      <dgm:prSet presAssocID="{927C9640-C455-4928-9002-D8F5A67FBE10}" presName="sp" presStyleCnt="0"/>
      <dgm:spPr/>
    </dgm:pt>
    <dgm:pt modelId="{BCC7FD12-FDFA-4310-9F3D-1E6E74FE04B1}" type="pres">
      <dgm:prSet presAssocID="{274D66B5-69E3-45E3-86F8-8EA208240CAD}" presName="composite" presStyleCnt="0"/>
      <dgm:spPr/>
    </dgm:pt>
    <dgm:pt modelId="{A7C95BA3-DFA8-45BA-961A-A322D36241D5}" type="pres">
      <dgm:prSet presAssocID="{274D66B5-69E3-45E3-86F8-8EA208240CAD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D0FFC-8D49-4C29-BB60-A2578D3B5B59}" type="pres">
      <dgm:prSet presAssocID="{274D66B5-69E3-45E3-86F8-8EA208240CAD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A71607-D157-4887-8690-A35A05CC57B0}" type="presOf" srcId="{93DE495B-D7D7-48AC-9D7D-760E26ECCE86}" destId="{625349EA-3027-4074-A219-F958DD8C0D63}" srcOrd="0" destOrd="0" presId="urn:microsoft.com/office/officeart/2005/8/layout/chevron2"/>
    <dgm:cxn modelId="{1FB45213-D84E-4D96-B11A-A4717373678E}" type="presOf" srcId="{F49C5138-1ED8-4EDA-A2AB-C8E2215C788D}" destId="{7331B7D4-82E1-45CA-995F-9E88D692FD14}" srcOrd="0" destOrd="0" presId="urn:microsoft.com/office/officeart/2005/8/layout/chevron2"/>
    <dgm:cxn modelId="{072F68C7-B8C4-4657-96D4-87F47BF1E872}" srcId="{4A451BF5-5E04-4F9C-9FD2-82EA0AAA3048}" destId="{572FF345-D9D4-4807-AE88-FC6DEDFE77A3}" srcOrd="0" destOrd="0" parTransId="{12718D89-687C-4604-99A8-02AA56B493F5}" sibTransId="{FA2C757F-68A9-442D-8544-1AE36E7445A7}"/>
    <dgm:cxn modelId="{A5CB8A27-8E58-4E8B-BD2A-C654E75033B2}" srcId="{AC21E7EC-A5EB-488A-853F-741774A46F7D}" destId="{93DE495B-D7D7-48AC-9D7D-760E26ECCE86}" srcOrd="0" destOrd="0" parTransId="{456729E5-FDA6-4E95-A2CD-EC6A3DF8283B}" sibTransId="{C6BDD79E-6CBE-4EDB-8DC1-922C7B74C604}"/>
    <dgm:cxn modelId="{C3A7ABBE-72F0-4086-B3FF-D2C32957CBDD}" type="presOf" srcId="{1F247AFC-6ACF-42DC-AA4F-F98441719D0B}" destId="{99330945-AF36-4E16-B51B-C53A1D049CA0}" srcOrd="0" destOrd="0" presId="urn:microsoft.com/office/officeart/2005/8/layout/chevron2"/>
    <dgm:cxn modelId="{15B206EF-28FC-4F66-99AA-8CAA709174A3}" type="presOf" srcId="{0DA91DF1-B71F-4285-B00A-CF7E8AFEE577}" destId="{732C4408-4C60-4D6E-B94B-F7E9CB232B5C}" srcOrd="0" destOrd="0" presId="urn:microsoft.com/office/officeart/2005/8/layout/chevron2"/>
    <dgm:cxn modelId="{3FE2362E-AF02-4C58-ABFD-02912DCFEA5E}" type="presOf" srcId="{C6F2E540-7E4D-4FBD-A4FE-8E9FE28B6D6F}" destId="{715C93DA-B97A-4B17-96E3-EEDF7335E82A}" srcOrd="0" destOrd="0" presId="urn:microsoft.com/office/officeart/2005/8/layout/chevron2"/>
    <dgm:cxn modelId="{2F96B43B-9BD7-4932-B364-6FB56E007D69}" srcId="{FFB6FF01-13B1-4B89-979E-83CBD39BCC0D}" destId="{274D66B5-69E3-45E3-86F8-8EA208240CAD}" srcOrd="9" destOrd="0" parTransId="{2ABCC9E8-DE17-4570-90E4-470D3C215EFD}" sibTransId="{5CEC105D-0B6C-4F9F-96AD-85098D63D283}"/>
    <dgm:cxn modelId="{A91FBEDA-9B20-44D1-9741-8DCAAEB691DC}" srcId="{27D83396-5432-463C-A994-5D41E7EB1B6E}" destId="{179B642E-C689-490F-8169-FCA1B1A53E23}" srcOrd="0" destOrd="0" parTransId="{FB8188FB-A60A-4AAB-A1D3-0DB549D9473C}" sibTransId="{F80660BE-53E9-4E86-B37C-8D82EB0805B6}"/>
    <dgm:cxn modelId="{D64C9B78-C246-497E-BB8B-CA3AA56929F0}" srcId="{27375BA2-5CFF-4A22-8BD8-15F980A1B2E1}" destId="{8B781E09-2891-4B81-A9BA-A286C1BEC2F7}" srcOrd="0" destOrd="0" parTransId="{A2561E7A-7660-47B7-AC21-6D7AD78E382B}" sibTransId="{7766D1C3-621F-4E3F-8FC8-75BA7A4219AB}"/>
    <dgm:cxn modelId="{CA4B6DF1-98AB-425B-9F03-48D5706A3B1F}" srcId="{0DA91DF1-B71F-4285-B00A-CF7E8AFEE577}" destId="{50EA5D38-923B-41AF-B96C-DA8461B1FFBE}" srcOrd="0" destOrd="0" parTransId="{FAF035E0-768D-444D-8E48-05FF16187EB3}" sibTransId="{B1D4187E-44FD-4F9A-B564-FD0AE6219138}"/>
    <dgm:cxn modelId="{B443F7CA-1F94-4710-97DD-9B1074A1368A}" type="presOf" srcId="{12186BC5-11F5-4DCB-AE40-DC5435D0F65F}" destId="{40E63407-ABCB-4102-9C66-67B76C2B5AC7}" srcOrd="0" destOrd="0" presId="urn:microsoft.com/office/officeart/2005/8/layout/chevron2"/>
    <dgm:cxn modelId="{7A57A1CB-1AAE-4AAC-B3A0-E0C779E20F97}" type="presOf" srcId="{FFB6FF01-13B1-4B89-979E-83CBD39BCC0D}" destId="{8405ACDC-2832-4CD0-9E5A-BA3329849D77}" srcOrd="0" destOrd="0" presId="urn:microsoft.com/office/officeart/2005/8/layout/chevron2"/>
    <dgm:cxn modelId="{46250344-31CA-4911-BB90-A5E56F1273AF}" type="presOf" srcId="{7EAB9183-95C9-4AA5-9050-BBEEF918B43C}" destId="{AF3D0FFC-8D49-4C29-BB60-A2578D3B5B59}" srcOrd="0" destOrd="0" presId="urn:microsoft.com/office/officeart/2005/8/layout/chevron2"/>
    <dgm:cxn modelId="{C1D5C04D-CD44-46FD-AB77-853E827C65A9}" type="presOf" srcId="{965150D1-B03C-45F9-9051-EB0E48B3D2BB}" destId="{CF132096-64D6-4004-9EBD-854A7C333D31}" srcOrd="0" destOrd="0" presId="urn:microsoft.com/office/officeart/2005/8/layout/chevron2"/>
    <dgm:cxn modelId="{8C1B02B1-6762-4723-BD72-D8C76A31DBBC}" srcId="{1F247AFC-6ACF-42DC-AA4F-F98441719D0B}" destId="{12186BC5-11F5-4DCB-AE40-DC5435D0F65F}" srcOrd="0" destOrd="0" parTransId="{B0E14EB6-8B33-42B5-BA74-89B3F503CB6B}" sibTransId="{902CD0EF-24A5-4945-BC19-3D8DE4E0B3F1}"/>
    <dgm:cxn modelId="{520CD2C5-2B3A-463A-99BA-F090DAF3135F}" srcId="{FFB6FF01-13B1-4B89-979E-83CBD39BCC0D}" destId="{C6F2E540-7E4D-4FBD-A4FE-8E9FE28B6D6F}" srcOrd="5" destOrd="0" parTransId="{C3EBC10D-808D-4CB8-A134-E8519F19FB3A}" sibTransId="{9ACDC905-2CFD-43D8-9E67-08EEA0844345}"/>
    <dgm:cxn modelId="{CE4AE7A7-51A3-4485-AF50-65D35293CC35}" type="presOf" srcId="{179B642E-C689-490F-8169-FCA1B1A53E23}" destId="{292B4228-3635-4519-B154-F55BD661C430}" srcOrd="0" destOrd="0" presId="urn:microsoft.com/office/officeart/2005/8/layout/chevron2"/>
    <dgm:cxn modelId="{4B7683E9-5907-4FE6-A942-273EE8A7F7DD}" srcId="{FFB6FF01-13B1-4B89-979E-83CBD39BCC0D}" destId="{1F247AFC-6ACF-42DC-AA4F-F98441719D0B}" srcOrd="1" destOrd="0" parTransId="{2840A703-3425-4BEB-ADAC-CC4C3BA2ABB5}" sibTransId="{12C35D18-58FF-4D81-A791-905FE5108046}"/>
    <dgm:cxn modelId="{BE0C5993-2B05-4D43-BAAD-1C5CC05C73E5}" srcId="{FFB6FF01-13B1-4B89-979E-83CBD39BCC0D}" destId="{965150D1-B03C-45F9-9051-EB0E48B3D2BB}" srcOrd="6" destOrd="0" parTransId="{A7131623-504B-4D93-A044-C7929EE06331}" sibTransId="{0D8DD696-E8A9-45EE-8919-5722299155BB}"/>
    <dgm:cxn modelId="{B7AB0E07-1CDD-4A80-B191-612AFAF022CF}" srcId="{FFB6FF01-13B1-4B89-979E-83CBD39BCC0D}" destId="{AC21E7EC-A5EB-488A-853F-741774A46F7D}" srcOrd="3" destOrd="0" parTransId="{330DAD7A-F06E-4819-AF27-C7EE7E9DD31A}" sibTransId="{3AA00547-AEA0-4DDD-BDDD-9375384FC435}"/>
    <dgm:cxn modelId="{FCBD6335-A63D-42B9-AF1E-351E5361284F}" srcId="{C6F2E540-7E4D-4FBD-A4FE-8E9FE28B6D6F}" destId="{9DCF0A58-809E-45FF-A3E4-37B63BF3F5AB}" srcOrd="0" destOrd="0" parTransId="{A58ED490-BB57-455A-8460-1A4D8E3E2B9D}" sibTransId="{4AEFC2BB-4FE2-49E6-A6BF-69C8BF2F7871}"/>
    <dgm:cxn modelId="{6B350640-01D3-4E17-8409-AA4EF7085166}" type="presOf" srcId="{8B781E09-2891-4B81-A9BA-A286C1BEC2F7}" destId="{1CE5F2AD-ABB5-4544-8634-867D16755948}" srcOrd="0" destOrd="0" presId="urn:microsoft.com/office/officeart/2005/8/layout/chevron2"/>
    <dgm:cxn modelId="{722A280C-1107-463F-91A0-0FE6966560D1}" type="presOf" srcId="{9DCF0A58-809E-45FF-A3E4-37B63BF3F5AB}" destId="{14DCFD6F-3411-44FA-9AFD-5B34C1DF1432}" srcOrd="0" destOrd="0" presId="urn:microsoft.com/office/officeart/2005/8/layout/chevron2"/>
    <dgm:cxn modelId="{FDD1B628-A43C-404E-8FF0-FA79E886CEAA}" srcId="{965150D1-B03C-45F9-9051-EB0E48B3D2BB}" destId="{1B752FDC-ECB1-4653-8F37-D970676B1A52}" srcOrd="0" destOrd="0" parTransId="{5BD1083A-9AB9-4F7A-9728-1722DBF77925}" sibTransId="{FD3886C3-D085-4A1E-ABC9-F1D3A8A9BC47}"/>
    <dgm:cxn modelId="{77CA7E61-1AF8-4A24-A2D9-71B081B414D3}" type="presOf" srcId="{572FF345-D9D4-4807-AE88-FC6DEDFE77A3}" destId="{B03EEEBE-C959-429A-BF2C-9257D3AFDA00}" srcOrd="0" destOrd="0" presId="urn:microsoft.com/office/officeart/2005/8/layout/chevron2"/>
    <dgm:cxn modelId="{4D2F4A7F-F7D2-43F8-930A-7C3BFE51255F}" srcId="{55B8914D-BF04-4B15-A2A2-832FD5F6B1CC}" destId="{F49C5138-1ED8-4EDA-A2AB-C8E2215C788D}" srcOrd="0" destOrd="0" parTransId="{2D1CF1D7-BB9E-4275-B109-BD4528FD4747}" sibTransId="{C5C8F1A4-F447-4761-9EBE-075FBA7B6382}"/>
    <dgm:cxn modelId="{414C01C8-BF6F-47C9-A22D-43CFA1D64D96}" srcId="{FFB6FF01-13B1-4B89-979E-83CBD39BCC0D}" destId="{55B8914D-BF04-4B15-A2A2-832FD5F6B1CC}" srcOrd="7" destOrd="0" parTransId="{C39604A6-9F6C-448B-B666-2049AD502D40}" sibTransId="{D464A213-66E7-4B97-9F3F-290DD093F7A4}"/>
    <dgm:cxn modelId="{D4A54E1E-3B5F-42F5-AC24-929B279BE601}" type="presOf" srcId="{274D66B5-69E3-45E3-86F8-8EA208240CAD}" destId="{A7C95BA3-DFA8-45BA-961A-A322D36241D5}" srcOrd="0" destOrd="0" presId="urn:microsoft.com/office/officeart/2005/8/layout/chevron2"/>
    <dgm:cxn modelId="{0698F8BE-3D06-4667-8390-C63D4EEF54D9}" srcId="{FFB6FF01-13B1-4B89-979E-83CBD39BCC0D}" destId="{27375BA2-5CFF-4A22-8BD8-15F980A1B2E1}" srcOrd="2" destOrd="0" parTransId="{6336B445-1FA8-40CE-8172-A934556F23D0}" sibTransId="{D11B32F5-1432-432F-9439-CFF310313477}"/>
    <dgm:cxn modelId="{CEA3F38E-9D87-4243-B852-806E50DAD96E}" srcId="{FFB6FF01-13B1-4B89-979E-83CBD39BCC0D}" destId="{0DA91DF1-B71F-4285-B00A-CF7E8AFEE577}" srcOrd="8" destOrd="0" parTransId="{21CF506E-36DA-4D30-9686-79CA9AE9C7A2}" sibTransId="{927C9640-C455-4928-9002-D8F5A67FBE10}"/>
    <dgm:cxn modelId="{20EB0F95-3F59-4949-A132-5DBAC8EBD7A8}" type="presOf" srcId="{55B8914D-BF04-4B15-A2A2-832FD5F6B1CC}" destId="{23B04730-E09E-4D19-A59E-660558E1BBE2}" srcOrd="0" destOrd="0" presId="urn:microsoft.com/office/officeart/2005/8/layout/chevron2"/>
    <dgm:cxn modelId="{B7F141B0-D055-4DF7-BF66-3F691DAEE04A}" type="presOf" srcId="{27375BA2-5CFF-4A22-8BD8-15F980A1B2E1}" destId="{4A23D38F-C0E8-4655-8990-DAE40AF05BF0}" srcOrd="0" destOrd="0" presId="urn:microsoft.com/office/officeart/2005/8/layout/chevron2"/>
    <dgm:cxn modelId="{6D1DC46D-BA06-4E51-9F27-ECCC1213BBE1}" type="presOf" srcId="{50EA5D38-923B-41AF-B96C-DA8461B1FFBE}" destId="{FCDF66EF-CD29-43F8-A9C1-DAFA946B562A}" srcOrd="0" destOrd="0" presId="urn:microsoft.com/office/officeart/2005/8/layout/chevron2"/>
    <dgm:cxn modelId="{B65011B9-8773-4685-A486-7D89245895BA}" type="presOf" srcId="{AC21E7EC-A5EB-488A-853F-741774A46F7D}" destId="{1D3468F0-269B-4C9B-8367-DF3F5C3E8529}" srcOrd="0" destOrd="0" presId="urn:microsoft.com/office/officeart/2005/8/layout/chevron2"/>
    <dgm:cxn modelId="{F279E0E1-9E96-424F-AD96-D8D23101EBFD}" srcId="{FFB6FF01-13B1-4B89-979E-83CBD39BCC0D}" destId="{27D83396-5432-463C-A994-5D41E7EB1B6E}" srcOrd="4" destOrd="0" parTransId="{66F35EE6-064F-42B7-9C98-909BD3E7E3DE}" sibTransId="{54AFB113-7BFE-4158-BF9D-20C5AA0FDA55}"/>
    <dgm:cxn modelId="{07004E1C-B40E-4F85-A8A0-259C369903F5}" srcId="{274D66B5-69E3-45E3-86F8-8EA208240CAD}" destId="{7EAB9183-95C9-4AA5-9050-BBEEF918B43C}" srcOrd="0" destOrd="0" parTransId="{98685820-CDF8-451A-A6B9-AC8C23445C21}" sibTransId="{9F20EDE5-41FA-4DDA-A678-FF6F20954B23}"/>
    <dgm:cxn modelId="{2E0AF885-66C2-43FE-BA51-A075E44C5595}" type="presOf" srcId="{1B752FDC-ECB1-4653-8F37-D970676B1A52}" destId="{C89DC903-EE54-4413-906B-336D9344FE57}" srcOrd="0" destOrd="0" presId="urn:microsoft.com/office/officeart/2005/8/layout/chevron2"/>
    <dgm:cxn modelId="{19956E9D-B71E-48BA-B59E-06C55192C9DA}" type="presOf" srcId="{27D83396-5432-463C-A994-5D41E7EB1B6E}" destId="{D94CA743-27EF-4216-8254-A58644CAE83B}" srcOrd="0" destOrd="0" presId="urn:microsoft.com/office/officeart/2005/8/layout/chevron2"/>
    <dgm:cxn modelId="{ECBDBD7E-CA47-4461-AB8C-E5A3A2766B49}" srcId="{FFB6FF01-13B1-4B89-979E-83CBD39BCC0D}" destId="{4A451BF5-5E04-4F9C-9FD2-82EA0AAA3048}" srcOrd="0" destOrd="0" parTransId="{17AE35AC-22DD-4DBD-8BB8-A5FC61CEC8AC}" sibTransId="{1BAADC61-4AAD-4041-B4B7-4B39EA07F184}"/>
    <dgm:cxn modelId="{D910585A-D096-4D46-BF4D-34B730870857}" type="presOf" srcId="{4A451BF5-5E04-4F9C-9FD2-82EA0AAA3048}" destId="{484B0926-3C34-49B4-A6D5-5D934FCDFC0E}" srcOrd="0" destOrd="0" presId="urn:microsoft.com/office/officeart/2005/8/layout/chevron2"/>
    <dgm:cxn modelId="{0BE379E3-026C-4841-92FC-1287D1B9EFBD}" type="presParOf" srcId="{8405ACDC-2832-4CD0-9E5A-BA3329849D77}" destId="{76A74E7B-3059-4CDC-BF4C-F952E29DF1F9}" srcOrd="0" destOrd="0" presId="urn:microsoft.com/office/officeart/2005/8/layout/chevron2"/>
    <dgm:cxn modelId="{0AD9A790-9837-4532-BA5E-56CC26934B43}" type="presParOf" srcId="{76A74E7B-3059-4CDC-BF4C-F952E29DF1F9}" destId="{484B0926-3C34-49B4-A6D5-5D934FCDFC0E}" srcOrd="0" destOrd="0" presId="urn:microsoft.com/office/officeart/2005/8/layout/chevron2"/>
    <dgm:cxn modelId="{89CC6F16-656B-4F5B-9C88-A6B06AF50210}" type="presParOf" srcId="{76A74E7B-3059-4CDC-BF4C-F952E29DF1F9}" destId="{B03EEEBE-C959-429A-BF2C-9257D3AFDA00}" srcOrd="1" destOrd="0" presId="urn:microsoft.com/office/officeart/2005/8/layout/chevron2"/>
    <dgm:cxn modelId="{E8E8FDC5-BCEE-4B66-85AB-2B384BD9C1DB}" type="presParOf" srcId="{8405ACDC-2832-4CD0-9E5A-BA3329849D77}" destId="{CA64EF52-25B9-484F-A8AC-6FA1CE8E2331}" srcOrd="1" destOrd="0" presId="urn:microsoft.com/office/officeart/2005/8/layout/chevron2"/>
    <dgm:cxn modelId="{9B876F9C-0E35-4DF5-BA46-ED6420CF52A7}" type="presParOf" srcId="{8405ACDC-2832-4CD0-9E5A-BA3329849D77}" destId="{F75A96EA-4024-4BD0-99B2-B5A9A480D96D}" srcOrd="2" destOrd="0" presId="urn:microsoft.com/office/officeart/2005/8/layout/chevron2"/>
    <dgm:cxn modelId="{D07BF059-BD5C-46CB-806A-54C97C79960E}" type="presParOf" srcId="{F75A96EA-4024-4BD0-99B2-B5A9A480D96D}" destId="{99330945-AF36-4E16-B51B-C53A1D049CA0}" srcOrd="0" destOrd="0" presId="urn:microsoft.com/office/officeart/2005/8/layout/chevron2"/>
    <dgm:cxn modelId="{08F45EE7-B444-4E95-B16E-745C0E6E91AE}" type="presParOf" srcId="{F75A96EA-4024-4BD0-99B2-B5A9A480D96D}" destId="{40E63407-ABCB-4102-9C66-67B76C2B5AC7}" srcOrd="1" destOrd="0" presId="urn:microsoft.com/office/officeart/2005/8/layout/chevron2"/>
    <dgm:cxn modelId="{D3D27484-5E61-4FB0-BA52-9A163A1799D2}" type="presParOf" srcId="{8405ACDC-2832-4CD0-9E5A-BA3329849D77}" destId="{0A8830ED-D969-4344-87BF-ECE587767566}" srcOrd="3" destOrd="0" presId="urn:microsoft.com/office/officeart/2005/8/layout/chevron2"/>
    <dgm:cxn modelId="{8825FF0C-8493-4246-B33A-8A5A8690703A}" type="presParOf" srcId="{8405ACDC-2832-4CD0-9E5A-BA3329849D77}" destId="{4CC27DCE-3604-4DF0-96AE-5DDB557541AA}" srcOrd="4" destOrd="0" presId="urn:microsoft.com/office/officeart/2005/8/layout/chevron2"/>
    <dgm:cxn modelId="{30B9F1A2-BFFD-4DF3-9572-08BCDDC943D6}" type="presParOf" srcId="{4CC27DCE-3604-4DF0-96AE-5DDB557541AA}" destId="{4A23D38F-C0E8-4655-8990-DAE40AF05BF0}" srcOrd="0" destOrd="0" presId="urn:microsoft.com/office/officeart/2005/8/layout/chevron2"/>
    <dgm:cxn modelId="{A3E38648-DDE0-4957-BC8F-C8EFE09829CD}" type="presParOf" srcId="{4CC27DCE-3604-4DF0-96AE-5DDB557541AA}" destId="{1CE5F2AD-ABB5-4544-8634-867D16755948}" srcOrd="1" destOrd="0" presId="urn:microsoft.com/office/officeart/2005/8/layout/chevron2"/>
    <dgm:cxn modelId="{FC4F3561-7559-4D5E-8E65-95E712A0A288}" type="presParOf" srcId="{8405ACDC-2832-4CD0-9E5A-BA3329849D77}" destId="{824786DF-D4F2-414D-8774-9BDD3A3457F7}" srcOrd="5" destOrd="0" presId="urn:microsoft.com/office/officeart/2005/8/layout/chevron2"/>
    <dgm:cxn modelId="{E0C4DCA3-AF92-4E40-BE07-243EBF5596CC}" type="presParOf" srcId="{8405ACDC-2832-4CD0-9E5A-BA3329849D77}" destId="{2A006516-DA3A-4486-8DC9-C62290F10EF1}" srcOrd="6" destOrd="0" presId="urn:microsoft.com/office/officeart/2005/8/layout/chevron2"/>
    <dgm:cxn modelId="{2A84E076-B549-402C-B6B0-7FA6277EDE33}" type="presParOf" srcId="{2A006516-DA3A-4486-8DC9-C62290F10EF1}" destId="{1D3468F0-269B-4C9B-8367-DF3F5C3E8529}" srcOrd="0" destOrd="0" presId="urn:microsoft.com/office/officeart/2005/8/layout/chevron2"/>
    <dgm:cxn modelId="{3F9EE603-6561-486B-85E2-66EAE61A0178}" type="presParOf" srcId="{2A006516-DA3A-4486-8DC9-C62290F10EF1}" destId="{625349EA-3027-4074-A219-F958DD8C0D63}" srcOrd="1" destOrd="0" presId="urn:microsoft.com/office/officeart/2005/8/layout/chevron2"/>
    <dgm:cxn modelId="{FA4FA79D-4BE3-4899-AE2E-7D29F050451F}" type="presParOf" srcId="{8405ACDC-2832-4CD0-9E5A-BA3329849D77}" destId="{E8DD4E27-5CB5-47F1-98A6-267310DE6413}" srcOrd="7" destOrd="0" presId="urn:microsoft.com/office/officeart/2005/8/layout/chevron2"/>
    <dgm:cxn modelId="{66FD421D-BD3B-4249-BE94-0530DA5CC607}" type="presParOf" srcId="{8405ACDC-2832-4CD0-9E5A-BA3329849D77}" destId="{2818A30B-9631-4763-AC3C-767F629DBAAA}" srcOrd="8" destOrd="0" presId="urn:microsoft.com/office/officeart/2005/8/layout/chevron2"/>
    <dgm:cxn modelId="{D0E67B3A-D6C5-4BE1-BC06-31AAD5986557}" type="presParOf" srcId="{2818A30B-9631-4763-AC3C-767F629DBAAA}" destId="{D94CA743-27EF-4216-8254-A58644CAE83B}" srcOrd="0" destOrd="0" presId="urn:microsoft.com/office/officeart/2005/8/layout/chevron2"/>
    <dgm:cxn modelId="{EC6BD15F-30A4-454C-9F2B-657009A5878F}" type="presParOf" srcId="{2818A30B-9631-4763-AC3C-767F629DBAAA}" destId="{292B4228-3635-4519-B154-F55BD661C430}" srcOrd="1" destOrd="0" presId="urn:microsoft.com/office/officeart/2005/8/layout/chevron2"/>
    <dgm:cxn modelId="{2AB7FDE1-4CA1-42CD-91BD-D315CAB5A44E}" type="presParOf" srcId="{8405ACDC-2832-4CD0-9E5A-BA3329849D77}" destId="{C9F75957-E662-4533-8273-1F1C9726B5D2}" srcOrd="9" destOrd="0" presId="urn:microsoft.com/office/officeart/2005/8/layout/chevron2"/>
    <dgm:cxn modelId="{4836C476-A32C-4D13-956B-394DF4EE2CA7}" type="presParOf" srcId="{8405ACDC-2832-4CD0-9E5A-BA3329849D77}" destId="{D0F51901-364B-426D-81AE-7C9E97D0790D}" srcOrd="10" destOrd="0" presId="urn:microsoft.com/office/officeart/2005/8/layout/chevron2"/>
    <dgm:cxn modelId="{420635DD-A586-4A2E-AB4F-E02BA72CDD4C}" type="presParOf" srcId="{D0F51901-364B-426D-81AE-7C9E97D0790D}" destId="{715C93DA-B97A-4B17-96E3-EEDF7335E82A}" srcOrd="0" destOrd="0" presId="urn:microsoft.com/office/officeart/2005/8/layout/chevron2"/>
    <dgm:cxn modelId="{6D09B25F-7559-4572-95B4-55EA83A8254C}" type="presParOf" srcId="{D0F51901-364B-426D-81AE-7C9E97D0790D}" destId="{14DCFD6F-3411-44FA-9AFD-5B34C1DF1432}" srcOrd="1" destOrd="0" presId="urn:microsoft.com/office/officeart/2005/8/layout/chevron2"/>
    <dgm:cxn modelId="{A982B670-1D4A-4DFC-BB4A-4F4F928F0FDB}" type="presParOf" srcId="{8405ACDC-2832-4CD0-9E5A-BA3329849D77}" destId="{D4CC4DB6-8C4D-4963-A28A-ECEDFF5D9D1E}" srcOrd="11" destOrd="0" presId="urn:microsoft.com/office/officeart/2005/8/layout/chevron2"/>
    <dgm:cxn modelId="{FB53C18D-D0E4-4117-8786-831F8AE51AB5}" type="presParOf" srcId="{8405ACDC-2832-4CD0-9E5A-BA3329849D77}" destId="{ADCF8D64-FC9C-412C-8319-067C48018FB6}" srcOrd="12" destOrd="0" presId="urn:microsoft.com/office/officeart/2005/8/layout/chevron2"/>
    <dgm:cxn modelId="{9727D69D-FC8A-4884-997E-977281DA43C6}" type="presParOf" srcId="{ADCF8D64-FC9C-412C-8319-067C48018FB6}" destId="{CF132096-64D6-4004-9EBD-854A7C333D31}" srcOrd="0" destOrd="0" presId="urn:microsoft.com/office/officeart/2005/8/layout/chevron2"/>
    <dgm:cxn modelId="{E28954EA-6233-4B99-B853-AB40B9A3D2C4}" type="presParOf" srcId="{ADCF8D64-FC9C-412C-8319-067C48018FB6}" destId="{C89DC903-EE54-4413-906B-336D9344FE57}" srcOrd="1" destOrd="0" presId="urn:microsoft.com/office/officeart/2005/8/layout/chevron2"/>
    <dgm:cxn modelId="{2A7DE740-90A6-4D6C-90D6-91C75924EE1E}" type="presParOf" srcId="{8405ACDC-2832-4CD0-9E5A-BA3329849D77}" destId="{D969D898-1B5D-4AFC-B348-711D00BF09CF}" srcOrd="13" destOrd="0" presId="urn:microsoft.com/office/officeart/2005/8/layout/chevron2"/>
    <dgm:cxn modelId="{917B5EFC-CCA0-452F-BC1D-8A231BA9B12B}" type="presParOf" srcId="{8405ACDC-2832-4CD0-9E5A-BA3329849D77}" destId="{202A8A72-7F0F-488B-B3C4-82E4E5A1FA91}" srcOrd="14" destOrd="0" presId="urn:microsoft.com/office/officeart/2005/8/layout/chevron2"/>
    <dgm:cxn modelId="{23CCDA87-D049-47CC-8B01-54C896ECD34F}" type="presParOf" srcId="{202A8A72-7F0F-488B-B3C4-82E4E5A1FA91}" destId="{23B04730-E09E-4D19-A59E-660558E1BBE2}" srcOrd="0" destOrd="0" presId="urn:microsoft.com/office/officeart/2005/8/layout/chevron2"/>
    <dgm:cxn modelId="{4A2185E2-D359-4850-B579-69FAF1DB04FD}" type="presParOf" srcId="{202A8A72-7F0F-488B-B3C4-82E4E5A1FA91}" destId="{7331B7D4-82E1-45CA-995F-9E88D692FD14}" srcOrd="1" destOrd="0" presId="urn:microsoft.com/office/officeart/2005/8/layout/chevron2"/>
    <dgm:cxn modelId="{22F182AA-C134-42DF-A7CC-2C5B9B023E2E}" type="presParOf" srcId="{8405ACDC-2832-4CD0-9E5A-BA3329849D77}" destId="{0AA24AAB-350C-4B26-BE1C-EB40118942A1}" srcOrd="15" destOrd="0" presId="urn:microsoft.com/office/officeart/2005/8/layout/chevron2"/>
    <dgm:cxn modelId="{160A3D82-DB57-4112-B8A9-DCEBA86D1EDD}" type="presParOf" srcId="{8405ACDC-2832-4CD0-9E5A-BA3329849D77}" destId="{C3C6049E-78D9-45BA-BE0B-B00F09092292}" srcOrd="16" destOrd="0" presId="urn:microsoft.com/office/officeart/2005/8/layout/chevron2"/>
    <dgm:cxn modelId="{050F67AF-E91F-4213-B93A-62056A59C443}" type="presParOf" srcId="{C3C6049E-78D9-45BA-BE0B-B00F09092292}" destId="{732C4408-4C60-4D6E-B94B-F7E9CB232B5C}" srcOrd="0" destOrd="0" presId="urn:microsoft.com/office/officeart/2005/8/layout/chevron2"/>
    <dgm:cxn modelId="{805F5E66-EBD4-4CDF-8865-9CFE236602ED}" type="presParOf" srcId="{C3C6049E-78D9-45BA-BE0B-B00F09092292}" destId="{FCDF66EF-CD29-43F8-A9C1-DAFA946B562A}" srcOrd="1" destOrd="0" presId="urn:microsoft.com/office/officeart/2005/8/layout/chevron2"/>
    <dgm:cxn modelId="{86CA60B3-A1A0-4B29-B0CC-6880647C6537}" type="presParOf" srcId="{8405ACDC-2832-4CD0-9E5A-BA3329849D77}" destId="{9806E66B-95A1-43AA-B905-B721F686D586}" srcOrd="17" destOrd="0" presId="urn:microsoft.com/office/officeart/2005/8/layout/chevron2"/>
    <dgm:cxn modelId="{543BF9AD-E836-4C92-A6DF-A66AE8A461EB}" type="presParOf" srcId="{8405ACDC-2832-4CD0-9E5A-BA3329849D77}" destId="{BCC7FD12-FDFA-4310-9F3D-1E6E74FE04B1}" srcOrd="18" destOrd="0" presId="urn:microsoft.com/office/officeart/2005/8/layout/chevron2"/>
    <dgm:cxn modelId="{7760A6A6-0A93-4EC1-83FC-9F02556DB9E1}" type="presParOf" srcId="{BCC7FD12-FDFA-4310-9F3D-1E6E74FE04B1}" destId="{A7C95BA3-DFA8-45BA-961A-A322D36241D5}" srcOrd="0" destOrd="0" presId="urn:microsoft.com/office/officeart/2005/8/layout/chevron2"/>
    <dgm:cxn modelId="{D4B92CD3-F864-4EE5-9CFA-8E76FA6462C9}" type="presParOf" srcId="{BCC7FD12-FDFA-4310-9F3D-1E6E74FE04B1}" destId="{AF3D0FFC-8D49-4C29-BB60-A2578D3B5B5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5B54C-4D48-49CB-8510-3B2AF4432A1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24330D1-DE9E-4792-ACF3-8EC43BD32D9D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(обсуждение: что такое мини-музей, задачи, темы, разработка модели)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3654D-FCEA-4A98-83EA-41D53D274C53}" type="parTrans" cxnId="{645224E3-2025-4F38-BC02-DE15AF2E335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D0AAF-E1BE-43B4-9B33-4368C5C05448}" type="sibTrans" cxnId="{645224E3-2025-4F38-BC02-DE15AF2E335C}">
      <dgm:prSet custT="1"/>
      <dgm:spPr>
        <a:solidFill>
          <a:schemeClr val="tx1"/>
        </a:solidFill>
      </dgm:spPr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4BBCF-1094-4578-9DA7-84C4F94DC475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Практический  (сбор, группировка, оформление, изготовление)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EAA83-3702-427C-8FB5-03D21CB1F568}" type="parTrans" cxnId="{276C433A-82C9-40B8-A320-E369BD5BD1F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F7B7B-0A2B-41D0-9819-E0E57AF1FEA3}" type="sibTrans" cxnId="{276C433A-82C9-40B8-A320-E369BD5BD1F7}">
      <dgm:prSet custT="1"/>
      <dgm:spPr>
        <a:solidFill>
          <a:schemeClr val="tx1"/>
        </a:solidFill>
      </dgm:spPr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7E27-4A62-4695-BFD2-E28A91515FE0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(открытие, презентация)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7D8D8-4B59-4F4B-919B-4DB1AA28EE78}" type="parTrans" cxnId="{3EC7E76F-C886-4B30-A212-6BBDD3F85A2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D8170E-106E-4993-9AC1-FD238B0178E2}" type="sibTrans" cxnId="{3EC7E76F-C886-4B30-A212-6BBDD3F85A2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F1428-6D0B-4531-BA3B-C0E6BE790A15}" type="pres">
      <dgm:prSet presAssocID="{50C5B54C-4D48-49CB-8510-3B2AF4432A16}" presName="Name0" presStyleCnt="0">
        <dgm:presLayoutVars>
          <dgm:dir/>
          <dgm:resizeHandles val="exact"/>
        </dgm:presLayoutVars>
      </dgm:prSet>
      <dgm:spPr/>
    </dgm:pt>
    <dgm:pt modelId="{DDA51A8A-D227-4AE8-95B8-C3FFD72DBB2F}" type="pres">
      <dgm:prSet presAssocID="{E24330D1-DE9E-4792-ACF3-8EC43BD32D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98036-690F-4310-BCF0-2D70812F24E4}" type="pres">
      <dgm:prSet presAssocID="{561D0AAF-E1BE-43B4-9B33-4368C5C0544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42FF7BC-485E-469E-8890-A01E9E10EDD6}" type="pres">
      <dgm:prSet presAssocID="{561D0AAF-E1BE-43B4-9B33-4368C5C0544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D73D2D5-8BC7-4778-BC1E-D7446068F957}" type="pres">
      <dgm:prSet presAssocID="{9874BBCF-1094-4578-9DA7-84C4F94DC47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CE8BF-7259-47E4-974B-A6C7C8DBA84A}" type="pres">
      <dgm:prSet presAssocID="{BEDF7B7B-0A2B-41D0-9819-E0E57AF1FEA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AF8ED63-B10E-4509-91AB-CDB94EF853A6}" type="pres">
      <dgm:prSet presAssocID="{BEDF7B7B-0A2B-41D0-9819-E0E57AF1FEA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AA2CF91-8A80-4510-B2F8-F2B0191CC0A6}" type="pres">
      <dgm:prSet presAssocID="{60107E27-4A62-4695-BFD2-E28A91515F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2E8E9-16F1-4C25-A03E-AB1F31F830DE}" type="presOf" srcId="{50C5B54C-4D48-49CB-8510-3B2AF4432A16}" destId="{E61F1428-6D0B-4531-BA3B-C0E6BE790A15}" srcOrd="0" destOrd="0" presId="urn:microsoft.com/office/officeart/2005/8/layout/process1"/>
    <dgm:cxn modelId="{E811BFE8-6657-4EEB-B901-F0EDF7747B3C}" type="presOf" srcId="{60107E27-4A62-4695-BFD2-E28A91515FE0}" destId="{3AA2CF91-8A80-4510-B2F8-F2B0191CC0A6}" srcOrd="0" destOrd="0" presId="urn:microsoft.com/office/officeart/2005/8/layout/process1"/>
    <dgm:cxn modelId="{BE28DA71-42B1-4635-9DF3-D8B18D6FB6F0}" type="presOf" srcId="{BEDF7B7B-0A2B-41D0-9819-E0E57AF1FEA3}" destId="{5AF8ED63-B10E-4509-91AB-CDB94EF853A6}" srcOrd="1" destOrd="0" presId="urn:microsoft.com/office/officeart/2005/8/layout/process1"/>
    <dgm:cxn modelId="{645224E3-2025-4F38-BC02-DE15AF2E335C}" srcId="{50C5B54C-4D48-49CB-8510-3B2AF4432A16}" destId="{E24330D1-DE9E-4792-ACF3-8EC43BD32D9D}" srcOrd="0" destOrd="0" parTransId="{C5C3654D-FCEA-4A98-83EA-41D53D274C53}" sibTransId="{561D0AAF-E1BE-43B4-9B33-4368C5C05448}"/>
    <dgm:cxn modelId="{6134C674-4B18-4FF7-A631-3DE0EDE7BE76}" type="presOf" srcId="{561D0AAF-E1BE-43B4-9B33-4368C5C05448}" destId="{242FF7BC-485E-469E-8890-A01E9E10EDD6}" srcOrd="1" destOrd="0" presId="urn:microsoft.com/office/officeart/2005/8/layout/process1"/>
    <dgm:cxn modelId="{FDC830B0-1D43-4D87-8F78-622E6C6ACC55}" type="presOf" srcId="{E24330D1-DE9E-4792-ACF3-8EC43BD32D9D}" destId="{DDA51A8A-D227-4AE8-95B8-C3FFD72DBB2F}" srcOrd="0" destOrd="0" presId="urn:microsoft.com/office/officeart/2005/8/layout/process1"/>
    <dgm:cxn modelId="{276C433A-82C9-40B8-A320-E369BD5BD1F7}" srcId="{50C5B54C-4D48-49CB-8510-3B2AF4432A16}" destId="{9874BBCF-1094-4578-9DA7-84C4F94DC475}" srcOrd="1" destOrd="0" parTransId="{D21EAA83-3702-427C-8FB5-03D21CB1F568}" sibTransId="{BEDF7B7B-0A2B-41D0-9819-E0E57AF1FEA3}"/>
    <dgm:cxn modelId="{FF23516F-FBB8-4666-820C-FCC8FE2C9207}" type="presOf" srcId="{BEDF7B7B-0A2B-41D0-9819-E0E57AF1FEA3}" destId="{3ACCE8BF-7259-47E4-974B-A6C7C8DBA84A}" srcOrd="0" destOrd="0" presId="urn:microsoft.com/office/officeart/2005/8/layout/process1"/>
    <dgm:cxn modelId="{65D42577-7462-4505-8C96-F717D940E215}" type="presOf" srcId="{9874BBCF-1094-4578-9DA7-84C4F94DC475}" destId="{AD73D2D5-8BC7-4778-BC1E-D7446068F957}" srcOrd="0" destOrd="0" presId="urn:microsoft.com/office/officeart/2005/8/layout/process1"/>
    <dgm:cxn modelId="{C8610C07-CDB2-403D-A372-C95BE1027530}" type="presOf" srcId="{561D0AAF-E1BE-43B4-9B33-4368C5C05448}" destId="{2B298036-690F-4310-BCF0-2D70812F24E4}" srcOrd="0" destOrd="0" presId="urn:microsoft.com/office/officeart/2005/8/layout/process1"/>
    <dgm:cxn modelId="{3EC7E76F-C886-4B30-A212-6BBDD3F85A2A}" srcId="{50C5B54C-4D48-49CB-8510-3B2AF4432A16}" destId="{60107E27-4A62-4695-BFD2-E28A91515FE0}" srcOrd="2" destOrd="0" parTransId="{BA07D8D8-4B59-4F4B-919B-4DB1AA28EE78}" sibTransId="{DED8170E-106E-4993-9AC1-FD238B0178E2}"/>
    <dgm:cxn modelId="{EBD7B995-ADE1-4930-80A6-ADFE238ADF36}" type="presParOf" srcId="{E61F1428-6D0B-4531-BA3B-C0E6BE790A15}" destId="{DDA51A8A-D227-4AE8-95B8-C3FFD72DBB2F}" srcOrd="0" destOrd="0" presId="urn:microsoft.com/office/officeart/2005/8/layout/process1"/>
    <dgm:cxn modelId="{55A07A2D-9181-4B91-8072-5825E8D7A165}" type="presParOf" srcId="{E61F1428-6D0B-4531-BA3B-C0E6BE790A15}" destId="{2B298036-690F-4310-BCF0-2D70812F24E4}" srcOrd="1" destOrd="0" presId="urn:microsoft.com/office/officeart/2005/8/layout/process1"/>
    <dgm:cxn modelId="{A1E931E5-7066-42C9-AC29-FB27017F1974}" type="presParOf" srcId="{2B298036-690F-4310-BCF0-2D70812F24E4}" destId="{242FF7BC-485E-469E-8890-A01E9E10EDD6}" srcOrd="0" destOrd="0" presId="urn:microsoft.com/office/officeart/2005/8/layout/process1"/>
    <dgm:cxn modelId="{4DE87ABF-8BDF-44A3-9B5B-0ABECC9041E2}" type="presParOf" srcId="{E61F1428-6D0B-4531-BA3B-C0E6BE790A15}" destId="{AD73D2D5-8BC7-4778-BC1E-D7446068F957}" srcOrd="2" destOrd="0" presId="urn:microsoft.com/office/officeart/2005/8/layout/process1"/>
    <dgm:cxn modelId="{6E782509-FCA8-4CB9-8DD6-6C01E9CA31EE}" type="presParOf" srcId="{E61F1428-6D0B-4531-BA3B-C0E6BE790A15}" destId="{3ACCE8BF-7259-47E4-974B-A6C7C8DBA84A}" srcOrd="3" destOrd="0" presId="urn:microsoft.com/office/officeart/2005/8/layout/process1"/>
    <dgm:cxn modelId="{F472B6FA-B270-4970-AC48-388FBBB3C28D}" type="presParOf" srcId="{3ACCE8BF-7259-47E4-974B-A6C7C8DBA84A}" destId="{5AF8ED63-B10E-4509-91AB-CDB94EF853A6}" srcOrd="0" destOrd="0" presId="urn:microsoft.com/office/officeart/2005/8/layout/process1"/>
    <dgm:cxn modelId="{C6699752-44B8-424C-94C9-A28DEDC150FA}" type="presParOf" srcId="{E61F1428-6D0B-4531-BA3B-C0E6BE790A15}" destId="{3AA2CF91-8A80-4510-B2F8-F2B0191CC0A6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292DA-D434-473C-A199-ED9E6D51B2D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9545B-56B2-4C3A-B50D-EBECB3C01102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беседы</a:t>
          </a:r>
        </a:p>
      </dgm:t>
    </dgm:pt>
    <dgm:pt modelId="{B5EFDF77-E1CA-4C4E-9F84-8EF6BACB7B15}" type="parTrans" cxnId="{1CF2541B-A1D4-45B3-AD9C-EABACE00367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E1C7F-2B32-435B-9772-51705032E313}" type="sibTrans" cxnId="{1CF2541B-A1D4-45B3-AD9C-EABACE003673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Продуктивная деятельность</a:t>
          </a:r>
        </a:p>
      </dgm:t>
    </dgm:pt>
    <dgm:pt modelId="{B13B7DD7-7A21-4421-A984-4B9F72FF7AC6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деятельность</a:t>
          </a:r>
        </a:p>
      </dgm:t>
    </dgm:pt>
    <dgm:pt modelId="{0756A875-036B-4D00-A54C-2C6ACDACD950}" type="parTrans" cxnId="{39B38F83-1458-4F21-903F-502105917F6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6CA9F-D2A4-48E9-80DB-7973EDBCCEAB}" type="sibTrans" cxnId="{39B38F83-1458-4F21-903F-502105917F65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с элементами игры</a:t>
          </a:r>
        </a:p>
      </dgm:t>
    </dgm:pt>
    <dgm:pt modelId="{8CC80BC8-CCA9-4823-8D41-DE9624E8FA87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Обзорные и тематические экскурсии</a:t>
          </a:r>
        </a:p>
      </dgm:t>
    </dgm:pt>
    <dgm:pt modelId="{928474DB-0500-47F6-BD38-14BF4275C5BC}" type="parTrans" cxnId="{9CA397B6-4FAB-4C38-9314-6334140EF5C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1B64C-CB90-4647-BF89-854C4FEFE6C8}" type="sibTrans" cxnId="{9CA397B6-4FAB-4C38-9314-6334140EF5C2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выставок</a:t>
          </a:r>
        </a:p>
      </dgm:t>
    </dgm:pt>
    <dgm:pt modelId="{F41E6DF8-047C-4416-9123-637B20C8EAB1}" type="pres">
      <dgm:prSet presAssocID="{FAF292DA-D434-473C-A199-ED9E6D51B2D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7D577D0-8D3E-45F5-BC23-C840813CCEB3}" type="pres">
      <dgm:prSet presAssocID="{2369545B-56B2-4C3A-B50D-EBECB3C01102}" presName="composite" presStyleCnt="0"/>
      <dgm:spPr/>
    </dgm:pt>
    <dgm:pt modelId="{303B95DD-E137-42FD-BFB3-0251A197B932}" type="pres">
      <dgm:prSet presAssocID="{2369545B-56B2-4C3A-B50D-EBECB3C0110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86F08-4AAD-4808-ADB5-EFA6B1A634A9}" type="pres">
      <dgm:prSet presAssocID="{2369545B-56B2-4C3A-B50D-EBECB3C0110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6EF4CB9-99C5-44E7-8167-B1E4EBDDBEAC}" type="pres">
      <dgm:prSet presAssocID="{2369545B-56B2-4C3A-B50D-EBECB3C01102}" presName="BalanceSpacing" presStyleCnt="0"/>
      <dgm:spPr/>
    </dgm:pt>
    <dgm:pt modelId="{898CC878-FB50-4A26-98D4-FCA3F4EA448D}" type="pres">
      <dgm:prSet presAssocID="{2369545B-56B2-4C3A-B50D-EBECB3C01102}" presName="BalanceSpacing1" presStyleCnt="0"/>
      <dgm:spPr/>
    </dgm:pt>
    <dgm:pt modelId="{BD758859-6A76-4A8F-8503-26372F63FB51}" type="pres">
      <dgm:prSet presAssocID="{C5BE1C7F-2B32-435B-9772-51705032E313}" presName="Accent1Text" presStyleLbl="node1" presStyleIdx="1" presStyleCnt="6"/>
      <dgm:spPr/>
      <dgm:t>
        <a:bodyPr/>
        <a:lstStyle/>
        <a:p>
          <a:endParaRPr lang="ru-RU"/>
        </a:p>
      </dgm:t>
    </dgm:pt>
    <dgm:pt modelId="{8CB1F29C-8BF8-4EFA-8B41-64B75540308A}" type="pres">
      <dgm:prSet presAssocID="{C5BE1C7F-2B32-435B-9772-51705032E313}" presName="spaceBetweenRectangles" presStyleCnt="0"/>
      <dgm:spPr/>
    </dgm:pt>
    <dgm:pt modelId="{330E58BE-0709-49A0-AC26-ADF6D710568D}" type="pres">
      <dgm:prSet presAssocID="{B13B7DD7-7A21-4421-A984-4B9F72FF7AC6}" presName="composite" presStyleCnt="0"/>
      <dgm:spPr/>
    </dgm:pt>
    <dgm:pt modelId="{68993F17-6335-49DD-B484-B408D25621E1}" type="pres">
      <dgm:prSet presAssocID="{B13B7DD7-7A21-4421-A984-4B9F72FF7AC6}" presName="Parent1" presStyleLbl="node1" presStyleIdx="2" presStyleCnt="6" custLinFactX="-8180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5F61C-A62B-4775-8A2D-F7FEEB2FE4FB}" type="pres">
      <dgm:prSet presAssocID="{B13B7DD7-7A21-4421-A984-4B9F72FF7AC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8309F16-8976-497E-A03C-0A59101005C6}" type="pres">
      <dgm:prSet presAssocID="{B13B7DD7-7A21-4421-A984-4B9F72FF7AC6}" presName="BalanceSpacing" presStyleCnt="0"/>
      <dgm:spPr/>
    </dgm:pt>
    <dgm:pt modelId="{31CC860A-2434-432E-97CA-CBBCE20D12B7}" type="pres">
      <dgm:prSet presAssocID="{B13B7DD7-7A21-4421-A984-4B9F72FF7AC6}" presName="BalanceSpacing1" presStyleCnt="0"/>
      <dgm:spPr/>
    </dgm:pt>
    <dgm:pt modelId="{283127DA-96BD-47A9-B29C-57BAAD77BBC3}" type="pres">
      <dgm:prSet presAssocID="{1986CA9F-D2A4-48E9-80DB-7973EDBCCEAB}" presName="Accent1Text" presStyleLbl="node1" presStyleIdx="3" presStyleCnt="6"/>
      <dgm:spPr/>
      <dgm:t>
        <a:bodyPr/>
        <a:lstStyle/>
        <a:p>
          <a:endParaRPr lang="ru-RU"/>
        </a:p>
      </dgm:t>
    </dgm:pt>
    <dgm:pt modelId="{24F9BB60-4F12-450E-BC50-EC95BEC11C17}" type="pres">
      <dgm:prSet presAssocID="{1986CA9F-D2A4-48E9-80DB-7973EDBCCEAB}" presName="spaceBetweenRectangles" presStyleCnt="0"/>
      <dgm:spPr/>
    </dgm:pt>
    <dgm:pt modelId="{6913BD0C-5777-4C4E-9D2A-64393AE9AE10}" type="pres">
      <dgm:prSet presAssocID="{8CC80BC8-CCA9-4823-8D41-DE9624E8FA87}" presName="composite" presStyleCnt="0"/>
      <dgm:spPr/>
    </dgm:pt>
    <dgm:pt modelId="{6F1F7026-EA3C-4422-B209-57503AFFB4FD}" type="pres">
      <dgm:prSet presAssocID="{8CC80BC8-CCA9-4823-8D41-DE9624E8FA8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B1FF6-FB74-48FA-A487-80322C0A0432}" type="pres">
      <dgm:prSet presAssocID="{8CC80BC8-CCA9-4823-8D41-DE9624E8FA8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6ADE0EF-22B5-4246-843B-4C3C22C59AAE}" type="pres">
      <dgm:prSet presAssocID="{8CC80BC8-CCA9-4823-8D41-DE9624E8FA87}" presName="BalanceSpacing" presStyleCnt="0"/>
      <dgm:spPr/>
    </dgm:pt>
    <dgm:pt modelId="{5253D1AE-8A06-4EA3-9A60-5CB54450C966}" type="pres">
      <dgm:prSet presAssocID="{8CC80BC8-CCA9-4823-8D41-DE9624E8FA87}" presName="BalanceSpacing1" presStyleCnt="0"/>
      <dgm:spPr/>
    </dgm:pt>
    <dgm:pt modelId="{DE62B0A0-84B2-4304-8A2B-F9FB5768A7D3}" type="pres">
      <dgm:prSet presAssocID="{64C1B64C-CB90-4647-BF89-854C4FEFE6C8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977FA746-41D0-4304-9C55-FF484F7DF2DC}" type="presOf" srcId="{2369545B-56B2-4C3A-B50D-EBECB3C01102}" destId="{303B95DD-E137-42FD-BFB3-0251A197B932}" srcOrd="0" destOrd="0" presId="urn:microsoft.com/office/officeart/2008/layout/AlternatingHexagons"/>
    <dgm:cxn modelId="{1CF2541B-A1D4-45B3-AD9C-EABACE003673}" srcId="{FAF292DA-D434-473C-A199-ED9E6D51B2DB}" destId="{2369545B-56B2-4C3A-B50D-EBECB3C01102}" srcOrd="0" destOrd="0" parTransId="{B5EFDF77-E1CA-4C4E-9F84-8EF6BACB7B15}" sibTransId="{C5BE1C7F-2B32-435B-9772-51705032E313}"/>
    <dgm:cxn modelId="{0A799F94-4358-43A3-AFD2-774C03CE3DB5}" type="presOf" srcId="{B13B7DD7-7A21-4421-A984-4B9F72FF7AC6}" destId="{68993F17-6335-49DD-B484-B408D25621E1}" srcOrd="0" destOrd="0" presId="urn:microsoft.com/office/officeart/2008/layout/AlternatingHexagons"/>
    <dgm:cxn modelId="{39224165-11A2-4033-860E-B84B2AFF3A08}" type="presOf" srcId="{8CC80BC8-CCA9-4823-8D41-DE9624E8FA87}" destId="{6F1F7026-EA3C-4422-B209-57503AFFB4FD}" srcOrd="0" destOrd="0" presId="urn:microsoft.com/office/officeart/2008/layout/AlternatingHexagons"/>
    <dgm:cxn modelId="{9CA397B6-4FAB-4C38-9314-6334140EF5C2}" srcId="{FAF292DA-D434-473C-A199-ED9E6D51B2DB}" destId="{8CC80BC8-CCA9-4823-8D41-DE9624E8FA87}" srcOrd="2" destOrd="0" parTransId="{928474DB-0500-47F6-BD38-14BF4275C5BC}" sibTransId="{64C1B64C-CB90-4647-BF89-854C4FEFE6C8}"/>
    <dgm:cxn modelId="{5770423E-E743-423B-8DDE-7D8522125534}" type="presOf" srcId="{C5BE1C7F-2B32-435B-9772-51705032E313}" destId="{BD758859-6A76-4A8F-8503-26372F63FB51}" srcOrd="0" destOrd="0" presId="urn:microsoft.com/office/officeart/2008/layout/AlternatingHexagons"/>
    <dgm:cxn modelId="{16D77CE3-D98E-4B22-B4FE-9EEB2A145496}" type="presOf" srcId="{64C1B64C-CB90-4647-BF89-854C4FEFE6C8}" destId="{DE62B0A0-84B2-4304-8A2B-F9FB5768A7D3}" srcOrd="0" destOrd="0" presId="urn:microsoft.com/office/officeart/2008/layout/AlternatingHexagons"/>
    <dgm:cxn modelId="{4B74DE8F-1641-4C6C-82B8-A2738A265820}" type="presOf" srcId="{1986CA9F-D2A4-48E9-80DB-7973EDBCCEAB}" destId="{283127DA-96BD-47A9-B29C-57BAAD77BBC3}" srcOrd="0" destOrd="0" presId="urn:microsoft.com/office/officeart/2008/layout/AlternatingHexagons"/>
    <dgm:cxn modelId="{39B38F83-1458-4F21-903F-502105917F65}" srcId="{FAF292DA-D434-473C-A199-ED9E6D51B2DB}" destId="{B13B7DD7-7A21-4421-A984-4B9F72FF7AC6}" srcOrd="1" destOrd="0" parTransId="{0756A875-036B-4D00-A54C-2C6ACDACD950}" sibTransId="{1986CA9F-D2A4-48E9-80DB-7973EDBCCEAB}"/>
    <dgm:cxn modelId="{08D98C8A-83F0-4C8D-9EB3-55BC3061D6EE}" type="presOf" srcId="{FAF292DA-D434-473C-A199-ED9E6D51B2DB}" destId="{F41E6DF8-047C-4416-9123-637B20C8EAB1}" srcOrd="0" destOrd="0" presId="urn:microsoft.com/office/officeart/2008/layout/AlternatingHexagons"/>
    <dgm:cxn modelId="{A6B69B72-7EA8-4CAE-BA70-23F97095FDA4}" type="presParOf" srcId="{F41E6DF8-047C-4416-9123-637B20C8EAB1}" destId="{47D577D0-8D3E-45F5-BC23-C840813CCEB3}" srcOrd="0" destOrd="0" presId="urn:microsoft.com/office/officeart/2008/layout/AlternatingHexagons"/>
    <dgm:cxn modelId="{26509252-56B3-44A3-9DE1-C84172712A0B}" type="presParOf" srcId="{47D577D0-8D3E-45F5-BC23-C840813CCEB3}" destId="{303B95DD-E137-42FD-BFB3-0251A197B932}" srcOrd="0" destOrd="0" presId="urn:microsoft.com/office/officeart/2008/layout/AlternatingHexagons"/>
    <dgm:cxn modelId="{AE797584-8CDA-4DFA-9712-E6F19503125A}" type="presParOf" srcId="{47D577D0-8D3E-45F5-BC23-C840813CCEB3}" destId="{16E86F08-4AAD-4808-ADB5-EFA6B1A634A9}" srcOrd="1" destOrd="0" presId="urn:microsoft.com/office/officeart/2008/layout/AlternatingHexagons"/>
    <dgm:cxn modelId="{C675DE63-BD8C-46F8-AAF8-1A2158AF7BCC}" type="presParOf" srcId="{47D577D0-8D3E-45F5-BC23-C840813CCEB3}" destId="{F6EF4CB9-99C5-44E7-8167-B1E4EBDDBEAC}" srcOrd="2" destOrd="0" presId="urn:microsoft.com/office/officeart/2008/layout/AlternatingHexagons"/>
    <dgm:cxn modelId="{81F1C3D5-EEF7-4C47-81A9-E1486CCC8744}" type="presParOf" srcId="{47D577D0-8D3E-45F5-BC23-C840813CCEB3}" destId="{898CC878-FB50-4A26-98D4-FCA3F4EA448D}" srcOrd="3" destOrd="0" presId="urn:microsoft.com/office/officeart/2008/layout/AlternatingHexagons"/>
    <dgm:cxn modelId="{116A7562-A014-449A-9196-9AE794DBB3BE}" type="presParOf" srcId="{47D577D0-8D3E-45F5-BC23-C840813CCEB3}" destId="{BD758859-6A76-4A8F-8503-26372F63FB51}" srcOrd="4" destOrd="0" presId="urn:microsoft.com/office/officeart/2008/layout/AlternatingHexagons"/>
    <dgm:cxn modelId="{2375A345-9942-45C4-B5AC-6EDB25346C88}" type="presParOf" srcId="{F41E6DF8-047C-4416-9123-637B20C8EAB1}" destId="{8CB1F29C-8BF8-4EFA-8B41-64B75540308A}" srcOrd="1" destOrd="0" presId="urn:microsoft.com/office/officeart/2008/layout/AlternatingHexagons"/>
    <dgm:cxn modelId="{3452CD1C-D3C8-4509-A4BB-F13DC1ABFD29}" type="presParOf" srcId="{F41E6DF8-047C-4416-9123-637B20C8EAB1}" destId="{330E58BE-0709-49A0-AC26-ADF6D710568D}" srcOrd="2" destOrd="0" presId="urn:microsoft.com/office/officeart/2008/layout/AlternatingHexagons"/>
    <dgm:cxn modelId="{E7A8CC7C-7B21-4B51-A97E-68C3C9A5FD55}" type="presParOf" srcId="{330E58BE-0709-49A0-AC26-ADF6D710568D}" destId="{68993F17-6335-49DD-B484-B408D25621E1}" srcOrd="0" destOrd="0" presId="urn:microsoft.com/office/officeart/2008/layout/AlternatingHexagons"/>
    <dgm:cxn modelId="{F7EE2EB6-A54B-4D6B-BCB3-0F3AF76AB47F}" type="presParOf" srcId="{330E58BE-0709-49A0-AC26-ADF6D710568D}" destId="{DE55F61C-A62B-4775-8A2D-F7FEEB2FE4FB}" srcOrd="1" destOrd="0" presId="urn:microsoft.com/office/officeart/2008/layout/AlternatingHexagons"/>
    <dgm:cxn modelId="{0DEFA7FD-2E99-4C3C-B740-9F9DF3D84095}" type="presParOf" srcId="{330E58BE-0709-49A0-AC26-ADF6D710568D}" destId="{68309F16-8976-497E-A03C-0A59101005C6}" srcOrd="2" destOrd="0" presId="urn:microsoft.com/office/officeart/2008/layout/AlternatingHexagons"/>
    <dgm:cxn modelId="{176D4CC9-AE5F-49BE-9E7C-7E6DE23872C3}" type="presParOf" srcId="{330E58BE-0709-49A0-AC26-ADF6D710568D}" destId="{31CC860A-2434-432E-97CA-CBBCE20D12B7}" srcOrd="3" destOrd="0" presId="urn:microsoft.com/office/officeart/2008/layout/AlternatingHexagons"/>
    <dgm:cxn modelId="{8F304138-C2C3-4C54-89C9-4F8D02D4AE41}" type="presParOf" srcId="{330E58BE-0709-49A0-AC26-ADF6D710568D}" destId="{283127DA-96BD-47A9-B29C-57BAAD77BBC3}" srcOrd="4" destOrd="0" presId="urn:microsoft.com/office/officeart/2008/layout/AlternatingHexagons"/>
    <dgm:cxn modelId="{7DC126EC-C282-4DD1-AC02-83F398433910}" type="presParOf" srcId="{F41E6DF8-047C-4416-9123-637B20C8EAB1}" destId="{24F9BB60-4F12-450E-BC50-EC95BEC11C17}" srcOrd="3" destOrd="0" presId="urn:microsoft.com/office/officeart/2008/layout/AlternatingHexagons"/>
    <dgm:cxn modelId="{311C4EF4-B56B-4A91-A6A2-42F7E6343F38}" type="presParOf" srcId="{F41E6DF8-047C-4416-9123-637B20C8EAB1}" destId="{6913BD0C-5777-4C4E-9D2A-64393AE9AE10}" srcOrd="4" destOrd="0" presId="urn:microsoft.com/office/officeart/2008/layout/AlternatingHexagons"/>
    <dgm:cxn modelId="{06FC949B-C941-4AE4-87FC-F127DFA1287E}" type="presParOf" srcId="{6913BD0C-5777-4C4E-9D2A-64393AE9AE10}" destId="{6F1F7026-EA3C-4422-B209-57503AFFB4FD}" srcOrd="0" destOrd="0" presId="urn:microsoft.com/office/officeart/2008/layout/AlternatingHexagons"/>
    <dgm:cxn modelId="{6A23229C-AC37-47CE-8066-CF70C7AF48E1}" type="presParOf" srcId="{6913BD0C-5777-4C4E-9D2A-64393AE9AE10}" destId="{508B1FF6-FB74-48FA-A487-80322C0A0432}" srcOrd="1" destOrd="0" presId="urn:microsoft.com/office/officeart/2008/layout/AlternatingHexagons"/>
    <dgm:cxn modelId="{436CCFEB-3F70-4CF2-96E5-75CCC56E3A71}" type="presParOf" srcId="{6913BD0C-5777-4C4E-9D2A-64393AE9AE10}" destId="{D6ADE0EF-22B5-4246-843B-4C3C22C59AAE}" srcOrd="2" destOrd="0" presId="urn:microsoft.com/office/officeart/2008/layout/AlternatingHexagons"/>
    <dgm:cxn modelId="{5988526F-3C72-45A5-80E4-9F79A14512AE}" type="presParOf" srcId="{6913BD0C-5777-4C4E-9D2A-64393AE9AE10}" destId="{5253D1AE-8A06-4EA3-9A60-5CB54450C966}" srcOrd="3" destOrd="0" presId="urn:microsoft.com/office/officeart/2008/layout/AlternatingHexagons"/>
    <dgm:cxn modelId="{19BB2F14-0F7A-44C8-A05E-290FB5898B39}" type="presParOf" srcId="{6913BD0C-5777-4C4E-9D2A-64393AE9AE10}" destId="{DE62B0A0-84B2-4304-8A2B-F9FB5768A7D3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B0926-3C34-49B4-A6D5-5D934FCDFC0E}">
      <dsp:nvSpPr>
        <dsp:cNvPr id="0" name=""/>
        <dsp:cNvSpPr/>
      </dsp:nvSpPr>
      <dsp:spPr>
        <a:xfrm rot="5400000">
          <a:off x="-95562" y="95562"/>
          <a:ext cx="637082" cy="4459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1" y="222979"/>
        <a:ext cx="445957" cy="191125"/>
      </dsp:txXfrm>
    </dsp:sp>
    <dsp:sp modelId="{B03EEEBE-C959-429A-BF2C-9257D3AFDA00}">
      <dsp:nvSpPr>
        <dsp:cNvPr id="0" name=""/>
        <dsp:cNvSpPr/>
      </dsp:nvSpPr>
      <dsp:spPr>
        <a:xfrm rot="5400000">
          <a:off x="4336298" y="-3885234"/>
          <a:ext cx="414321" cy="8195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темы мини-музея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5958" y="25331"/>
        <a:ext cx="8174777" cy="373871"/>
      </dsp:txXfrm>
    </dsp:sp>
    <dsp:sp modelId="{99330945-AF36-4E16-B51B-C53A1D049CA0}">
      <dsp:nvSpPr>
        <dsp:cNvPr id="0" name=""/>
        <dsp:cNvSpPr/>
      </dsp:nvSpPr>
      <dsp:spPr>
        <a:xfrm rot="5400000">
          <a:off x="-95562" y="679478"/>
          <a:ext cx="637082" cy="4459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806895"/>
        <a:ext cx="445957" cy="191125"/>
      </dsp:txXfrm>
    </dsp:sp>
    <dsp:sp modelId="{40E63407-ABCB-4102-9C66-67B76C2B5AC7}">
      <dsp:nvSpPr>
        <dsp:cNvPr id="0" name=""/>
        <dsp:cNvSpPr/>
      </dsp:nvSpPr>
      <dsp:spPr>
        <a:xfrm rot="5400000">
          <a:off x="4336407" y="-3306532"/>
          <a:ext cx="414103" cy="8195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места размещения мини-музея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5958" y="604132"/>
        <a:ext cx="8174787" cy="373673"/>
      </dsp:txXfrm>
    </dsp:sp>
    <dsp:sp modelId="{4A23D38F-C0E8-4655-8990-DAE40AF05BF0}">
      <dsp:nvSpPr>
        <dsp:cNvPr id="0" name=""/>
        <dsp:cNvSpPr/>
      </dsp:nvSpPr>
      <dsp:spPr>
        <a:xfrm rot="5400000">
          <a:off x="-95562" y="1258289"/>
          <a:ext cx="637082" cy="4459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1" y="1385706"/>
        <a:ext cx="445957" cy="191125"/>
      </dsp:txXfrm>
    </dsp:sp>
    <dsp:sp modelId="{1CE5F2AD-ABB5-4544-8634-867D16755948}">
      <dsp:nvSpPr>
        <dsp:cNvPr id="0" name=""/>
        <dsp:cNvSpPr/>
      </dsp:nvSpPr>
      <dsp:spPr>
        <a:xfrm rot="5400000">
          <a:off x="4336407" y="-2727722"/>
          <a:ext cx="414103" cy="8195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экспозиций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5958" y="1182942"/>
        <a:ext cx="8174787" cy="373673"/>
      </dsp:txXfrm>
    </dsp:sp>
    <dsp:sp modelId="{1D3468F0-269B-4C9B-8367-DF3F5C3E8529}">
      <dsp:nvSpPr>
        <dsp:cNvPr id="0" name=""/>
        <dsp:cNvSpPr/>
      </dsp:nvSpPr>
      <dsp:spPr>
        <a:xfrm rot="5400000">
          <a:off x="-95562" y="1837100"/>
          <a:ext cx="637082" cy="4459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-5400000">
        <a:off x="1" y="1964517"/>
        <a:ext cx="445957" cy="191125"/>
      </dsp:txXfrm>
    </dsp:sp>
    <dsp:sp modelId="{625349EA-3027-4074-A219-F958DD8C0D63}">
      <dsp:nvSpPr>
        <dsp:cNvPr id="0" name=""/>
        <dsp:cNvSpPr/>
      </dsp:nvSpPr>
      <dsp:spPr>
        <a:xfrm rot="5400000">
          <a:off x="4336407" y="-2148911"/>
          <a:ext cx="414103" cy="8195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дизайна оформления мини-музея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5958" y="1761753"/>
        <a:ext cx="8174787" cy="373673"/>
      </dsp:txXfrm>
    </dsp:sp>
    <dsp:sp modelId="{D94CA743-27EF-4216-8254-A58644CAE83B}">
      <dsp:nvSpPr>
        <dsp:cNvPr id="0" name=""/>
        <dsp:cNvSpPr/>
      </dsp:nvSpPr>
      <dsp:spPr>
        <a:xfrm rot="5400000">
          <a:off x="-95562" y="2415910"/>
          <a:ext cx="637082" cy="4459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sp:txBody>
      <dsp:txXfrm rot="-5400000">
        <a:off x="1" y="2543327"/>
        <a:ext cx="445957" cy="191125"/>
      </dsp:txXfrm>
    </dsp:sp>
    <dsp:sp modelId="{292B4228-3635-4519-B154-F55BD661C430}">
      <dsp:nvSpPr>
        <dsp:cNvPr id="0" name=""/>
        <dsp:cNvSpPr/>
      </dsp:nvSpPr>
      <dsp:spPr>
        <a:xfrm rot="5400000">
          <a:off x="4336407" y="-1570101"/>
          <a:ext cx="414103" cy="8195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подбор экспонатов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5958" y="2340563"/>
        <a:ext cx="8174787" cy="373673"/>
      </dsp:txXfrm>
    </dsp:sp>
    <dsp:sp modelId="{715C93DA-B97A-4B17-96E3-EEDF7335E82A}">
      <dsp:nvSpPr>
        <dsp:cNvPr id="0" name=""/>
        <dsp:cNvSpPr/>
      </dsp:nvSpPr>
      <dsp:spPr>
        <a:xfrm rot="5400000">
          <a:off x="-95562" y="2994721"/>
          <a:ext cx="637082" cy="4459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sp:txBody>
      <dsp:txXfrm rot="-5400000">
        <a:off x="1" y="3122138"/>
        <a:ext cx="445957" cy="191125"/>
      </dsp:txXfrm>
    </dsp:sp>
    <dsp:sp modelId="{14DCFD6F-3411-44FA-9AFD-5B34C1DF1432}">
      <dsp:nvSpPr>
        <dsp:cNvPr id="0" name=""/>
        <dsp:cNvSpPr/>
      </dsp:nvSpPr>
      <dsp:spPr>
        <a:xfrm rot="5400000">
          <a:off x="4336407" y="-991290"/>
          <a:ext cx="414103" cy="8195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визитной карточки или путеводителя мини-музея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5958" y="2919374"/>
        <a:ext cx="8174787" cy="373673"/>
      </dsp:txXfrm>
    </dsp:sp>
    <dsp:sp modelId="{CF132096-64D6-4004-9EBD-854A7C333D31}">
      <dsp:nvSpPr>
        <dsp:cNvPr id="0" name=""/>
        <dsp:cNvSpPr/>
      </dsp:nvSpPr>
      <dsp:spPr>
        <a:xfrm rot="5400000">
          <a:off x="-95562" y="3573531"/>
          <a:ext cx="637082" cy="4459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</a:p>
      </dsp:txBody>
      <dsp:txXfrm rot="-5400000">
        <a:off x="1" y="3700948"/>
        <a:ext cx="445957" cy="191125"/>
      </dsp:txXfrm>
    </dsp:sp>
    <dsp:sp modelId="{C89DC903-EE54-4413-906B-336D9344FE57}">
      <dsp:nvSpPr>
        <dsp:cNvPr id="0" name=""/>
        <dsp:cNvSpPr/>
      </dsp:nvSpPr>
      <dsp:spPr>
        <a:xfrm rot="5400000">
          <a:off x="4336407" y="-412480"/>
          <a:ext cx="414103" cy="8195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форм работы с экспозициями мини-музеев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5958" y="3498184"/>
        <a:ext cx="8174787" cy="373673"/>
      </dsp:txXfrm>
    </dsp:sp>
    <dsp:sp modelId="{23B04730-E09E-4D19-A59E-660558E1BBE2}">
      <dsp:nvSpPr>
        <dsp:cNvPr id="0" name=""/>
        <dsp:cNvSpPr/>
      </dsp:nvSpPr>
      <dsp:spPr>
        <a:xfrm rot="5400000">
          <a:off x="-95562" y="4152342"/>
          <a:ext cx="637082" cy="4459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</a:p>
      </dsp:txBody>
      <dsp:txXfrm rot="-5400000">
        <a:off x="1" y="4279759"/>
        <a:ext cx="445957" cy="191125"/>
      </dsp:txXfrm>
    </dsp:sp>
    <dsp:sp modelId="{7331B7D4-82E1-45CA-995F-9E88D692FD14}">
      <dsp:nvSpPr>
        <dsp:cNvPr id="0" name=""/>
        <dsp:cNvSpPr/>
      </dsp:nvSpPr>
      <dsp:spPr>
        <a:xfrm rot="5400000">
          <a:off x="4336407" y="166330"/>
          <a:ext cx="414103" cy="8195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сценариев и  конспектов НОД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5958" y="4076995"/>
        <a:ext cx="8174787" cy="373673"/>
      </dsp:txXfrm>
    </dsp:sp>
    <dsp:sp modelId="{732C4408-4C60-4D6E-B94B-F7E9CB232B5C}">
      <dsp:nvSpPr>
        <dsp:cNvPr id="0" name=""/>
        <dsp:cNvSpPr/>
      </dsp:nvSpPr>
      <dsp:spPr>
        <a:xfrm rot="5400000">
          <a:off x="-95562" y="4706452"/>
          <a:ext cx="637082" cy="4459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</a:p>
      </dsp:txBody>
      <dsp:txXfrm rot="-5400000">
        <a:off x="1" y="4833869"/>
        <a:ext cx="445957" cy="191125"/>
      </dsp:txXfrm>
    </dsp:sp>
    <dsp:sp modelId="{FCDF66EF-CD29-43F8-A9C1-DAFA946B562A}">
      <dsp:nvSpPr>
        <dsp:cNvPr id="0" name=""/>
        <dsp:cNvSpPr/>
      </dsp:nvSpPr>
      <dsp:spPr>
        <a:xfrm rot="5400000">
          <a:off x="4336407" y="745140"/>
          <a:ext cx="414103" cy="8195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ознакомительной экскурсии в мини-музее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5958" y="4655805"/>
        <a:ext cx="8174787" cy="373673"/>
      </dsp:txXfrm>
    </dsp:sp>
    <dsp:sp modelId="{A7C95BA3-DFA8-45BA-961A-A322D36241D5}">
      <dsp:nvSpPr>
        <dsp:cNvPr id="0" name=""/>
        <dsp:cNvSpPr/>
      </dsp:nvSpPr>
      <dsp:spPr>
        <a:xfrm rot="5400000">
          <a:off x="-95562" y="5309963"/>
          <a:ext cx="637082" cy="44595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</dsp:txBody>
      <dsp:txXfrm rot="-5400000">
        <a:off x="1" y="5437380"/>
        <a:ext cx="445957" cy="191125"/>
      </dsp:txXfrm>
    </dsp:sp>
    <dsp:sp modelId="{AF3D0FFC-8D49-4C29-BB60-A2578D3B5B59}">
      <dsp:nvSpPr>
        <dsp:cNvPr id="0" name=""/>
        <dsp:cNvSpPr/>
      </dsp:nvSpPr>
      <dsp:spPr>
        <a:xfrm rot="5400000">
          <a:off x="4336407" y="1323951"/>
          <a:ext cx="414103" cy="8195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поисково-познавательной деятельности в мини- музее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5958" y="5234616"/>
        <a:ext cx="8174787" cy="373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51A8A-D227-4AE8-95B8-C3FFD72DBB2F}">
      <dsp:nvSpPr>
        <dsp:cNvPr id="0" name=""/>
        <dsp:cNvSpPr/>
      </dsp:nvSpPr>
      <dsp:spPr>
        <a:xfrm>
          <a:off x="7462" y="1874703"/>
          <a:ext cx="2230419" cy="171463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 (обсуждение: что такое мини-музей, задачи, темы, разработка модели)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82" y="1924923"/>
        <a:ext cx="2129979" cy="1614195"/>
      </dsp:txXfrm>
    </dsp:sp>
    <dsp:sp modelId="{2B298036-690F-4310-BCF0-2D70812F24E4}">
      <dsp:nvSpPr>
        <dsp:cNvPr id="0" name=""/>
        <dsp:cNvSpPr/>
      </dsp:nvSpPr>
      <dsp:spPr>
        <a:xfrm>
          <a:off x="2460924" y="2455449"/>
          <a:ext cx="472848" cy="55314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924" y="2566078"/>
        <a:ext cx="330994" cy="331886"/>
      </dsp:txXfrm>
    </dsp:sp>
    <dsp:sp modelId="{AD73D2D5-8BC7-4778-BC1E-D7446068F957}">
      <dsp:nvSpPr>
        <dsp:cNvPr id="0" name=""/>
        <dsp:cNvSpPr/>
      </dsp:nvSpPr>
      <dsp:spPr>
        <a:xfrm>
          <a:off x="3130050" y="1874703"/>
          <a:ext cx="2230419" cy="171463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Практический  (сбор, группировка, оформление, изготовление)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0270" y="1924923"/>
        <a:ext cx="2129979" cy="1614195"/>
      </dsp:txXfrm>
    </dsp:sp>
    <dsp:sp modelId="{3ACCE8BF-7259-47E4-974B-A6C7C8DBA84A}">
      <dsp:nvSpPr>
        <dsp:cNvPr id="0" name=""/>
        <dsp:cNvSpPr/>
      </dsp:nvSpPr>
      <dsp:spPr>
        <a:xfrm>
          <a:off x="5583511" y="2455449"/>
          <a:ext cx="472848" cy="55314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3511" y="2566078"/>
        <a:ext cx="330994" cy="331886"/>
      </dsp:txXfrm>
    </dsp:sp>
    <dsp:sp modelId="{3AA2CF91-8A80-4510-B2F8-F2B0191CC0A6}">
      <dsp:nvSpPr>
        <dsp:cNvPr id="0" name=""/>
        <dsp:cNvSpPr/>
      </dsp:nvSpPr>
      <dsp:spPr>
        <a:xfrm>
          <a:off x="6252637" y="1874703"/>
          <a:ext cx="2230419" cy="171463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 (открытие, презентация)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02857" y="1924923"/>
        <a:ext cx="2129979" cy="1614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B95DD-E137-42FD-BFB3-0251A197B932}">
      <dsp:nvSpPr>
        <dsp:cNvPr id="0" name=""/>
        <dsp:cNvSpPr/>
      </dsp:nvSpPr>
      <dsp:spPr>
        <a:xfrm rot="5400000">
          <a:off x="4425204" y="164940"/>
          <a:ext cx="2502481" cy="217715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беседы</a:t>
          </a:r>
        </a:p>
      </dsp:txBody>
      <dsp:txXfrm rot="-5400000">
        <a:off x="4927139" y="392249"/>
        <a:ext cx="1498610" cy="1722541"/>
      </dsp:txXfrm>
    </dsp:sp>
    <dsp:sp modelId="{16E86F08-4AAD-4808-ADB5-EFA6B1A634A9}">
      <dsp:nvSpPr>
        <dsp:cNvPr id="0" name=""/>
        <dsp:cNvSpPr/>
      </dsp:nvSpPr>
      <dsp:spPr>
        <a:xfrm>
          <a:off x="6831090" y="502775"/>
          <a:ext cx="2792768" cy="1501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58859-6A76-4A8F-8503-26372F63FB51}">
      <dsp:nvSpPr>
        <dsp:cNvPr id="0" name=""/>
        <dsp:cNvSpPr/>
      </dsp:nvSpPr>
      <dsp:spPr>
        <a:xfrm rot="5400000">
          <a:off x="2073873" y="164940"/>
          <a:ext cx="2502481" cy="217715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Продуктивная деятельность</a:t>
          </a:r>
        </a:p>
      </dsp:txBody>
      <dsp:txXfrm rot="-5400000">
        <a:off x="2575808" y="392249"/>
        <a:ext cx="1498610" cy="1722541"/>
      </dsp:txXfrm>
    </dsp:sp>
    <dsp:sp modelId="{68993F17-6335-49DD-B484-B408D25621E1}">
      <dsp:nvSpPr>
        <dsp:cNvPr id="0" name=""/>
        <dsp:cNvSpPr/>
      </dsp:nvSpPr>
      <dsp:spPr>
        <a:xfrm rot="5400000">
          <a:off x="889784" y="2289046"/>
          <a:ext cx="2502481" cy="217715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деятельность</a:t>
          </a:r>
        </a:p>
      </dsp:txBody>
      <dsp:txXfrm rot="-5400000">
        <a:off x="1391719" y="2516355"/>
        <a:ext cx="1498610" cy="1722541"/>
      </dsp:txXfrm>
    </dsp:sp>
    <dsp:sp modelId="{DE55F61C-A62B-4775-8A2D-F7FEEB2FE4FB}">
      <dsp:nvSpPr>
        <dsp:cNvPr id="0" name=""/>
        <dsp:cNvSpPr/>
      </dsp:nvSpPr>
      <dsp:spPr>
        <a:xfrm>
          <a:off x="614927" y="2626881"/>
          <a:ext cx="2702679" cy="1501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127DA-96BD-47A9-B29C-57BAAD77BBC3}">
      <dsp:nvSpPr>
        <dsp:cNvPr id="0" name=""/>
        <dsp:cNvSpPr/>
      </dsp:nvSpPr>
      <dsp:spPr>
        <a:xfrm rot="5400000">
          <a:off x="5596365" y="2289046"/>
          <a:ext cx="2502481" cy="217715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с элементами игры</a:t>
          </a:r>
        </a:p>
      </dsp:txBody>
      <dsp:txXfrm rot="-5400000">
        <a:off x="6098300" y="2516355"/>
        <a:ext cx="1498610" cy="1722541"/>
      </dsp:txXfrm>
    </dsp:sp>
    <dsp:sp modelId="{6F1F7026-EA3C-4422-B209-57503AFFB4FD}">
      <dsp:nvSpPr>
        <dsp:cNvPr id="0" name=""/>
        <dsp:cNvSpPr/>
      </dsp:nvSpPr>
      <dsp:spPr>
        <a:xfrm rot="5400000">
          <a:off x="4425204" y="4413152"/>
          <a:ext cx="2502481" cy="217715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Обзорные и тематические экскурсии</a:t>
          </a:r>
        </a:p>
      </dsp:txBody>
      <dsp:txXfrm rot="-5400000">
        <a:off x="4927139" y="4640461"/>
        <a:ext cx="1498610" cy="1722541"/>
      </dsp:txXfrm>
    </dsp:sp>
    <dsp:sp modelId="{508B1FF6-FB74-48FA-A487-80322C0A0432}">
      <dsp:nvSpPr>
        <dsp:cNvPr id="0" name=""/>
        <dsp:cNvSpPr/>
      </dsp:nvSpPr>
      <dsp:spPr>
        <a:xfrm>
          <a:off x="6831090" y="4750987"/>
          <a:ext cx="2792768" cy="1501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2B0A0-84B2-4304-8A2B-F9FB5768A7D3}">
      <dsp:nvSpPr>
        <dsp:cNvPr id="0" name=""/>
        <dsp:cNvSpPr/>
      </dsp:nvSpPr>
      <dsp:spPr>
        <a:xfrm rot="5400000">
          <a:off x="2073873" y="4413152"/>
          <a:ext cx="2502481" cy="217715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выставок</a:t>
          </a:r>
        </a:p>
      </dsp:txBody>
      <dsp:txXfrm rot="-5400000">
        <a:off x="2575808" y="4640461"/>
        <a:ext cx="1498610" cy="1722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8164F-E271-4410-95AD-14823D45B7EB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4A25-7B62-40C9-934B-22659BD9D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FE892-FF04-400B-9E73-DADC491A06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4525" y="1013788"/>
            <a:ext cx="9433049" cy="62068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образовательный процесс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технологии «Музейная педагогика»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реализации долгосрочного  проекта «Создание мини-музея «К родным истокам»»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8488" y="4797152"/>
            <a:ext cx="3665512" cy="1584176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15982"/>
            <a:ext cx="6400800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kumimoji="0" lang="ru-RU" sz="28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Жеблахтинская</a:t>
            </a:r>
            <a:r>
              <a:rPr kumimoji="0" lang="ru-RU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8F386DA-69D0-4B88-936E-409F7FAD94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42" y="2317786"/>
            <a:ext cx="5129316" cy="450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DCFB2949-5899-410E-8C54-6C5C5F003BC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16758605"/>
              </p:ext>
            </p:extLst>
          </p:nvPr>
        </p:nvGraphicFramePr>
        <p:xfrm>
          <a:off x="107504" y="51373"/>
          <a:ext cx="10238786" cy="675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9C0044-CE26-400C-A5EF-FB199EE90BBD}"/>
              </a:ext>
            </a:extLst>
          </p:cNvPr>
          <p:cNvSpPr txBox="1"/>
          <p:nvPr/>
        </p:nvSpPr>
        <p:spPr>
          <a:xfrm>
            <a:off x="3473623" y="2951946"/>
            <a:ext cx="2196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228001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5099DCC5-51CA-47FC-A57C-03BB6FBC7E41}"/>
              </a:ext>
            </a:extLst>
          </p:cNvPr>
          <p:cNvSpPr/>
          <p:nvPr/>
        </p:nvSpPr>
        <p:spPr>
          <a:xfrm>
            <a:off x="215516" y="332656"/>
            <a:ext cx="8712968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 родителями в организации работы над созданием мини-музея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7675D3-0FE3-43EE-9587-4D05FFCF7FA9}"/>
              </a:ext>
            </a:extLst>
          </p:cNvPr>
          <p:cNvSpPr txBox="1"/>
          <p:nvPr/>
        </p:nvSpPr>
        <p:spPr>
          <a:xfrm>
            <a:off x="215516" y="1521362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атрибутов для игр и оформления;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тематических альбомов;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Фото-выставки и выставки детских работ;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(круглый стол, дискуссионные встречи, деловая игра);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папки-передвижки;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для детей и родителей;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изготовлению экспонатов;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Досуговая форма общения (познавательно-игровая викторина, фольклорный или спортивный досуг, чаепитие)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940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F6E3121-CC9A-4254-A236-5525887E3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2031"/>
            <a:ext cx="7056784" cy="6279434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9983148-300B-4A74-8D47-4955654CCC55}"/>
              </a:ext>
            </a:extLst>
          </p:cNvPr>
          <p:cNvSpPr/>
          <p:nvPr/>
        </p:nvSpPr>
        <p:spPr>
          <a:xfrm>
            <a:off x="1961710" y="6401305"/>
            <a:ext cx="5220580" cy="4566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 музей «К родным истокам»</a:t>
            </a:r>
          </a:p>
        </p:txBody>
      </p:sp>
    </p:spTree>
    <p:extLst>
      <p:ext uri="{BB962C8B-B14F-4D97-AF65-F5344CB8AC3E}">
        <p14:creationId xmlns="" xmlns:p14="http://schemas.microsoft.com/office/powerpoint/2010/main" val="64375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8425942-E13E-4FB5-904D-490592404817}"/>
              </a:ext>
            </a:extLst>
          </p:cNvPr>
          <p:cNvSpPr/>
          <p:nvPr/>
        </p:nvSpPr>
        <p:spPr>
          <a:xfrm>
            <a:off x="215516" y="93166"/>
            <a:ext cx="8712968" cy="5275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мы решили создать мини музей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3D8E09B-A64D-4B8D-8D4A-763898711E01}"/>
              </a:ext>
            </a:extLst>
          </p:cNvPr>
          <p:cNvSpPr/>
          <p:nvPr/>
        </p:nvSpPr>
        <p:spPr>
          <a:xfrm>
            <a:off x="194693" y="1376772"/>
            <a:ext cx="8733791" cy="19442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сформирована система работы с родителями по проблеме нравственно-патриотического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семье, которая охватывала бы ознакомление с родным краем, воспитание любви к своей малой Родине, культуре и быту русского народа. Преобладающая часть родителей не имеют достаточных знаний об истории родного поселка, традициях и культурных ценностях нашего народа, испытывают трудности в передаче знаний детям.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AE80827-D5BC-4931-8CC5-6C9477537818}"/>
              </a:ext>
            </a:extLst>
          </p:cNvPr>
          <p:cNvSpPr/>
          <p:nvPr/>
        </p:nvSpPr>
        <p:spPr>
          <a:xfrm>
            <a:off x="194693" y="734969"/>
            <a:ext cx="8712968" cy="5275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5F87CB5D-EFE2-4C03-8F53-481B6E01B05C}"/>
              </a:ext>
            </a:extLst>
          </p:cNvPr>
          <p:cNvSpPr/>
          <p:nvPr/>
        </p:nvSpPr>
        <p:spPr>
          <a:xfrm>
            <a:off x="215516" y="4509120"/>
            <a:ext cx="8712968" cy="5275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7E9729B7-E8A2-4C52-A344-4E027C6D7724}"/>
              </a:ext>
            </a:extLst>
          </p:cNvPr>
          <p:cNvSpPr/>
          <p:nvPr/>
        </p:nvSpPr>
        <p:spPr>
          <a:xfrm>
            <a:off x="194693" y="5180658"/>
            <a:ext cx="8733791" cy="13681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социально-коммуникативного,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познавательного, долгосрочного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– мини-музея,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которого станут дети, родители и педагоги.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7650079B-DBD7-4156-952E-583D2D77231B}"/>
              </a:ext>
            </a:extLst>
          </p:cNvPr>
          <p:cNvSpPr/>
          <p:nvPr/>
        </p:nvSpPr>
        <p:spPr>
          <a:xfrm>
            <a:off x="4255554" y="3374994"/>
            <a:ext cx="591245" cy="108012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FC1A248-5FA0-4887-8ADA-4241C61B9125}"/>
              </a:ext>
            </a:extLst>
          </p:cNvPr>
          <p:cNvSpPr/>
          <p:nvPr/>
        </p:nvSpPr>
        <p:spPr>
          <a:xfrm>
            <a:off x="4407160" y="3374994"/>
            <a:ext cx="288032" cy="486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075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5E5EB34D-4AA0-4E4F-80A3-C32729774ED3}"/>
              </a:ext>
            </a:extLst>
          </p:cNvPr>
          <p:cNvGrpSpPr/>
          <p:nvPr/>
        </p:nvGrpSpPr>
        <p:grpSpPr>
          <a:xfrm>
            <a:off x="149663" y="567803"/>
            <a:ext cx="8874988" cy="6003396"/>
            <a:chOff x="149663" y="567803"/>
            <a:chExt cx="8874988" cy="6003396"/>
          </a:xfrm>
        </p:grpSpPr>
        <p:grpSp>
          <p:nvGrpSpPr>
            <p:cNvPr id="4" name="Группа 3">
              <a:extLst>
                <a:ext uri="{FF2B5EF4-FFF2-40B4-BE49-F238E27FC236}">
                  <a16:creationId xmlns="" xmlns:a16="http://schemas.microsoft.com/office/drawing/2014/main" id="{F3F588D1-62B4-4CEF-A725-465F11BBFD76}"/>
                </a:ext>
              </a:extLst>
            </p:cNvPr>
            <p:cNvGrpSpPr/>
            <p:nvPr/>
          </p:nvGrpSpPr>
          <p:grpSpPr>
            <a:xfrm>
              <a:off x="149663" y="567803"/>
              <a:ext cx="8874988" cy="4803735"/>
              <a:chOff x="-379060" y="638014"/>
              <a:chExt cx="8874988" cy="4803735"/>
            </a:xfrm>
          </p:grpSpPr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="" xmlns:a16="http://schemas.microsoft.com/office/drawing/2014/main" id="{0CA89D50-7D85-4415-BE1B-9CFF4F901110}"/>
                  </a:ext>
                </a:extLst>
              </p:cNvPr>
              <p:cNvSpPr/>
              <p:nvPr/>
            </p:nvSpPr>
            <p:spPr>
              <a:xfrm>
                <a:off x="4399017" y="638014"/>
                <a:ext cx="4096909" cy="100811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Формирование у дошкольников нравственных качеств личности</a:t>
                </a:r>
              </a:p>
            </p:txBody>
          </p:sp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="" xmlns:a16="http://schemas.microsoft.com/office/drawing/2014/main" id="{A6C1360E-9E2F-4A1E-A748-CF9743D0FE3A}"/>
                  </a:ext>
                </a:extLst>
              </p:cNvPr>
              <p:cNvSpPr/>
              <p:nvPr/>
            </p:nvSpPr>
            <p:spPr>
              <a:xfrm>
                <a:off x="4399017" y="1782470"/>
                <a:ext cx="4096909" cy="126613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Формирование гражданской позиции и патриотических чувств</a:t>
                </a:r>
              </a:p>
            </p:txBody>
          </p:sp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="" xmlns:a16="http://schemas.microsoft.com/office/drawing/2014/main" id="{89FE6E42-95AC-4F5A-BDEA-BCF7692CCFAD}"/>
                  </a:ext>
                </a:extLst>
              </p:cNvPr>
              <p:cNvSpPr/>
              <p:nvPr/>
            </p:nvSpPr>
            <p:spPr>
              <a:xfrm>
                <a:off x="4391472" y="3178768"/>
                <a:ext cx="4104456" cy="111852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Воспитание у ребенка любви и привязанности к своей семье, родному дому, земле, где он родился</a:t>
                </a:r>
              </a:p>
            </p:txBody>
          </p:sp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="" xmlns:a16="http://schemas.microsoft.com/office/drawing/2014/main" id="{5F26262F-D5B0-4F0F-AFE6-BDDCAFA1C19D}"/>
                  </a:ext>
                </a:extLst>
              </p:cNvPr>
              <p:cNvSpPr/>
              <p:nvPr/>
            </p:nvSpPr>
            <p:spPr>
              <a:xfrm>
                <a:off x="4374383" y="4433637"/>
                <a:ext cx="4104456" cy="100811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Воспитание любви и уважения к своему народу, его обычаям, традициям</a:t>
                </a:r>
              </a:p>
            </p:txBody>
          </p:sp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="" xmlns:a16="http://schemas.microsoft.com/office/drawing/2014/main" id="{9F9FF8E7-E22F-4E14-86BB-B0BCF7DAF0D2}"/>
                  </a:ext>
                </a:extLst>
              </p:cNvPr>
              <p:cNvSpPr/>
              <p:nvPr/>
            </p:nvSpPr>
            <p:spPr>
              <a:xfrm>
                <a:off x="-250881" y="743704"/>
                <a:ext cx="3643324" cy="153316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Цель мини-музея –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Формировать у детей дошкольного возраста патриотическое мышление</a:t>
                </a:r>
              </a:p>
            </p:txBody>
          </p: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="" xmlns:a16="http://schemas.microsoft.com/office/drawing/2014/main" id="{B4959D29-0A02-4A4D-9073-98F70028642A}"/>
                  </a:ext>
                </a:extLst>
              </p:cNvPr>
              <p:cNvCxnSpPr>
                <a:cxnSpLocks/>
                <a:stCxn id="14" idx="3"/>
                <a:endCxn id="5" idx="1"/>
              </p:cNvCxnSpPr>
              <p:nvPr/>
            </p:nvCxnSpPr>
            <p:spPr>
              <a:xfrm flipV="1">
                <a:off x="3536034" y="1142070"/>
                <a:ext cx="862983" cy="25959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="" xmlns:a16="http://schemas.microsoft.com/office/drawing/2014/main" id="{418C6D31-7482-4BCC-96E8-301C54E54993}"/>
                  </a:ext>
                </a:extLst>
              </p:cNvPr>
              <p:cNvCxnSpPr>
                <a:cxnSpLocks/>
                <a:stCxn id="14" idx="3"/>
                <a:endCxn id="6" idx="1"/>
              </p:cNvCxnSpPr>
              <p:nvPr/>
            </p:nvCxnSpPr>
            <p:spPr>
              <a:xfrm flipV="1">
                <a:off x="3536034" y="2415538"/>
                <a:ext cx="862983" cy="13224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="" xmlns:a16="http://schemas.microsoft.com/office/drawing/2014/main" id="{37163FD5-A9A7-4304-B71C-BD93842CA826}"/>
                  </a:ext>
                </a:extLst>
              </p:cNvPr>
              <p:cNvCxnSpPr>
                <a:cxnSpLocks/>
                <a:stCxn id="14" idx="3"/>
                <a:endCxn id="7" idx="1"/>
              </p:cNvCxnSpPr>
              <p:nvPr/>
            </p:nvCxnSpPr>
            <p:spPr>
              <a:xfrm flipV="1">
                <a:off x="3536034" y="3738031"/>
                <a:ext cx="855438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="" xmlns:a16="http://schemas.microsoft.com/office/drawing/2014/main" id="{C8B760E7-8F60-41F7-A115-DF6F5032BB82}"/>
                  </a:ext>
                </a:extLst>
              </p:cNvPr>
              <p:cNvCxnSpPr>
                <a:cxnSpLocks/>
                <a:stCxn id="14" idx="3"/>
                <a:endCxn id="8" idx="1"/>
              </p:cNvCxnSpPr>
              <p:nvPr/>
            </p:nvCxnSpPr>
            <p:spPr>
              <a:xfrm>
                <a:off x="3536034" y="3738032"/>
                <a:ext cx="838349" cy="119966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="" xmlns:a16="http://schemas.microsoft.com/office/drawing/2014/main" id="{7F5A1A2B-23F1-4D2D-A51F-1DBBF16212EE}"/>
                  </a:ext>
                </a:extLst>
              </p:cNvPr>
              <p:cNvSpPr/>
              <p:nvPr/>
            </p:nvSpPr>
            <p:spPr>
              <a:xfrm>
                <a:off x="-379060" y="3178769"/>
                <a:ext cx="3915094" cy="1118525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Задачи мини-музея</a:t>
                </a:r>
              </a:p>
            </p:txBody>
          </p:sp>
          <p:cxnSp>
            <p:nvCxnSpPr>
              <p:cNvPr id="15" name="Прямая со стрелкой 14">
                <a:extLst>
                  <a:ext uri="{FF2B5EF4-FFF2-40B4-BE49-F238E27FC236}">
                    <a16:creationId xmlns="" xmlns:a16="http://schemas.microsoft.com/office/drawing/2014/main" id="{38502998-430F-4C96-8E6F-8C52D2317D42}"/>
                  </a:ext>
                </a:extLst>
              </p:cNvPr>
              <p:cNvCxnSpPr>
                <a:cxnSpLocks/>
                <a:stCxn id="9" idx="2"/>
                <a:endCxn id="14" idx="0"/>
              </p:cNvCxnSpPr>
              <p:nvPr/>
            </p:nvCxnSpPr>
            <p:spPr>
              <a:xfrm>
                <a:off x="1570781" y="2276872"/>
                <a:ext cx="7706" cy="9018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Прямоугольник: скругленные углы 27">
              <a:extLst>
                <a:ext uri="{FF2B5EF4-FFF2-40B4-BE49-F238E27FC236}">
                  <a16:creationId xmlns="" xmlns:a16="http://schemas.microsoft.com/office/drawing/2014/main" id="{5430BBB7-D495-48C6-8A01-00FD30F44E4A}"/>
                </a:ext>
              </a:extLst>
            </p:cNvPr>
            <p:cNvSpPr/>
            <p:nvPr/>
          </p:nvSpPr>
          <p:spPr>
            <a:xfrm>
              <a:off x="4903106" y="5563087"/>
              <a:ext cx="4104456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художественного вкуса. развитие творческих способностей</a:t>
              </a:r>
            </a:p>
          </p:txBody>
        </p:sp>
      </p:grp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C0FCD5C4-5783-4C34-BB51-A65B0CCE4191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4064757" y="3667821"/>
            <a:ext cx="838349" cy="23993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38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5099DCC5-51CA-47FC-A57C-03BB6FBC7E41}"/>
              </a:ext>
            </a:extLst>
          </p:cNvPr>
          <p:cNvSpPr/>
          <p:nvPr/>
        </p:nvSpPr>
        <p:spPr>
          <a:xfrm>
            <a:off x="215516" y="332656"/>
            <a:ext cx="8712968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все начиналось…..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FED12DB0-5E17-4D73-A53F-4DB8CC6C1C17}"/>
              </a:ext>
            </a:extLst>
          </p:cNvPr>
          <p:cNvSpPr/>
          <p:nvPr/>
        </p:nvSpPr>
        <p:spPr>
          <a:xfrm>
            <a:off x="210580" y="1907643"/>
            <a:ext cx="8712968" cy="18722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проведении районного смотра конкурса по созданию развивающей предметно-пространственной среды образовательных  учреждений, реализующих программу дошкольного образования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FABEFEBB-DF64-42C4-93ED-ACCE9BC0F576}"/>
              </a:ext>
            </a:extLst>
          </p:cNvPr>
          <p:cNvSpPr/>
          <p:nvPr/>
        </p:nvSpPr>
        <p:spPr>
          <a:xfrm>
            <a:off x="4131406" y="1196752"/>
            <a:ext cx="484632" cy="6840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A0810573-5BA1-4528-A550-607FA1AE6829}"/>
              </a:ext>
            </a:extLst>
          </p:cNvPr>
          <p:cNvSpPr/>
          <p:nvPr/>
        </p:nvSpPr>
        <p:spPr>
          <a:xfrm>
            <a:off x="210580" y="4490742"/>
            <a:ext cx="871296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Жеблахтинская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СШ» - школа традиционной русской культуры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4FB28623-4C6F-4683-9CFF-3ABD8C54BA49}"/>
              </a:ext>
            </a:extLst>
          </p:cNvPr>
          <p:cNvSpPr/>
          <p:nvPr/>
        </p:nvSpPr>
        <p:spPr>
          <a:xfrm>
            <a:off x="210580" y="5849705"/>
            <a:ext cx="871296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школьного музея «История одной семьи»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="" xmlns:a16="http://schemas.microsoft.com/office/drawing/2014/main" id="{5E217D35-122E-45F8-8A3E-56BDAB7F3EEC}"/>
              </a:ext>
            </a:extLst>
          </p:cNvPr>
          <p:cNvSpPr/>
          <p:nvPr/>
        </p:nvSpPr>
        <p:spPr>
          <a:xfrm>
            <a:off x="4131406" y="3779851"/>
            <a:ext cx="484632" cy="6840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79AFFB4F-FE97-45B4-9ABA-5521EC1C90FC}"/>
              </a:ext>
            </a:extLst>
          </p:cNvPr>
          <p:cNvSpPr/>
          <p:nvPr/>
        </p:nvSpPr>
        <p:spPr>
          <a:xfrm>
            <a:off x="4131406" y="5141965"/>
            <a:ext cx="484632" cy="6840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145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17AA24-E2A9-46B4-8ED7-37CEC2AB37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" y="332656"/>
            <a:ext cx="5388091" cy="404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945778D-5CD0-44B7-B39A-0D736184A6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75" y="2916898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3014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10608E5-699A-4067-B15E-31C497AA28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9" y="40337"/>
            <a:ext cx="8582122" cy="679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0275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FA6C741-A8AF-46B6-95E5-8ABEE3F1A1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" y="116632"/>
            <a:ext cx="4680520" cy="624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B73D440-57AB-4395-9316-015E494F09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80" y="116632"/>
            <a:ext cx="4436960" cy="624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6759F38-DA8F-4E5D-9B91-6F82864C8622}"/>
              </a:ext>
            </a:extLst>
          </p:cNvPr>
          <p:cNvSpPr/>
          <p:nvPr/>
        </p:nvSpPr>
        <p:spPr>
          <a:xfrm>
            <a:off x="13260" y="6396710"/>
            <a:ext cx="4680520" cy="4046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России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FA1B2A7E-D2ED-4B39-8F46-07B91D9CEBC2}"/>
              </a:ext>
            </a:extLst>
          </p:cNvPr>
          <p:cNvSpPr/>
          <p:nvPr/>
        </p:nvSpPr>
        <p:spPr>
          <a:xfrm>
            <a:off x="4693780" y="6402506"/>
            <a:ext cx="4680520" cy="4046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костюмы</a:t>
            </a:r>
          </a:p>
        </p:txBody>
      </p:sp>
    </p:spTree>
    <p:extLst>
      <p:ext uri="{BB962C8B-B14F-4D97-AF65-F5344CB8AC3E}">
        <p14:creationId xmlns="" xmlns:p14="http://schemas.microsoft.com/office/powerpoint/2010/main" val="369838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6D094EE-B783-44F7-B7AF-92AAB4BF8F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"/>
            <a:ext cx="6696744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5A7F64D-00AE-4F62-97BB-90C16E8ED13E}"/>
              </a:ext>
            </a:extLst>
          </p:cNvPr>
          <p:cNvSpPr/>
          <p:nvPr/>
        </p:nvSpPr>
        <p:spPr>
          <a:xfrm>
            <a:off x="1223628" y="6383712"/>
            <a:ext cx="6696744" cy="3936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народных праздников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7763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54868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- это способ сохранения культурных ценностей, передачи памяти о прошлом, полезной информации из поколения в поколение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AutoShape 2" descr="Картинки по запросу клипарт дети в музе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previews.123rf.com/images/lenm/lenm1310/lenm131000079/22618438-Ilustraci-n-Stickman-Con-los-ni-os-en-un-viaje-al-Museo-Foto-de-archivo.jpg"/>
          <p:cNvPicPr>
            <a:picLocks noChangeAspect="1" noChangeArrowheads="1"/>
          </p:cNvPicPr>
          <p:nvPr/>
        </p:nvPicPr>
        <p:blipFill rotWithShape="1">
          <a:blip r:embed="rId2" cstate="email"/>
          <a:srcRect r="-1524" b="-11385"/>
          <a:stretch/>
        </p:blipFill>
        <p:spPr bwMode="auto">
          <a:xfrm>
            <a:off x="1979712" y="2564904"/>
            <a:ext cx="4797723" cy="352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A67536-6E1D-4C90-A619-50BF73F7B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7" y="8046"/>
            <a:ext cx="467531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EB45571E-A8A0-42C0-B53D-CA0238C37E91}"/>
              </a:ext>
            </a:extLst>
          </p:cNvPr>
          <p:cNvSpPr/>
          <p:nvPr/>
        </p:nvSpPr>
        <p:spPr>
          <a:xfrm>
            <a:off x="2036067" y="6165304"/>
            <a:ext cx="467531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к 9 мая</a:t>
            </a:r>
          </a:p>
        </p:txBody>
      </p:sp>
    </p:spTree>
    <p:extLst>
      <p:ext uri="{BB962C8B-B14F-4D97-AF65-F5344CB8AC3E}">
        <p14:creationId xmlns="" xmlns:p14="http://schemas.microsoft.com/office/powerpoint/2010/main" val="3269559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600F8B-5C13-41A6-823A-E5512A5E03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44" y="-243408"/>
            <a:ext cx="6605111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AF586FB-7011-4F01-8FBC-1721F84FC270}"/>
              </a:ext>
            </a:extLst>
          </p:cNvPr>
          <p:cNvSpPr/>
          <p:nvPr/>
        </p:nvSpPr>
        <p:spPr>
          <a:xfrm>
            <a:off x="1269443" y="6344750"/>
            <a:ext cx="6605111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СВО из с.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Жеблахты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807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C2A3699-561D-4A41-957F-97F3CAA0CF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2768710" cy="52027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BD930F-087C-4B64-9594-1165776D2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11" y="908720"/>
            <a:ext cx="6375289" cy="520278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014A9086-0358-406F-9EE2-938C278E4356}"/>
              </a:ext>
            </a:extLst>
          </p:cNvPr>
          <p:cNvSpPr/>
          <p:nvPr/>
        </p:nvSpPr>
        <p:spPr>
          <a:xfrm>
            <a:off x="1" y="188639"/>
            <a:ext cx="9143999" cy="5578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русского быта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1917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742AA9-5A7F-428B-AEA3-C0A8DFCFB2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1202"/>
            <a:ext cx="4608512" cy="614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409CA670-E4C9-4F3E-8010-04543EEB69A1}"/>
              </a:ext>
            </a:extLst>
          </p:cNvPr>
          <p:cNvSpPr/>
          <p:nvPr/>
        </p:nvSpPr>
        <p:spPr>
          <a:xfrm>
            <a:off x="1269443" y="6344750"/>
            <a:ext cx="6605111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Куклы-обереги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Zver\Desktop\Патриотический уголок\IMG20230316091604.jpg">
            <a:extLst>
              <a:ext uri="{FF2B5EF4-FFF2-40B4-BE49-F238E27FC236}">
                <a16:creationId xmlns="" xmlns:a16="http://schemas.microsoft.com/office/drawing/2014/main" id="{5F5E4E01-A11A-4D60-89ED-BE1D8C7BC371}"/>
              </a:ext>
            </a:extLst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723361" y="1871880"/>
            <a:ext cx="5046110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Zver\Desktop\Патриотический уголок\IMG20230316093240.jpg">
            <a:extLst>
              <a:ext uri="{FF2B5EF4-FFF2-40B4-BE49-F238E27FC236}">
                <a16:creationId xmlns="" xmlns:a16="http://schemas.microsoft.com/office/drawing/2014/main" id="{4F19BC1E-C5F6-463C-B35E-FED82E5B4D1C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1046393"/>
            <a:ext cx="2686050" cy="222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Zver\Desktop\Патриотический уголок\IMG20230316093245.jpg">
            <a:extLst>
              <a:ext uri="{FF2B5EF4-FFF2-40B4-BE49-F238E27FC236}">
                <a16:creationId xmlns="" xmlns:a16="http://schemas.microsoft.com/office/drawing/2014/main" id="{3F0E5BA5-9AF5-4B83-BAD5-6BD05475DF4A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3501008"/>
            <a:ext cx="2686049" cy="25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Zver\Desktop\Патриотический уголок\IMG20230316093322.jpg">
            <a:extLst>
              <a:ext uri="{FF2B5EF4-FFF2-40B4-BE49-F238E27FC236}">
                <a16:creationId xmlns="" xmlns:a16="http://schemas.microsoft.com/office/drawing/2014/main" id="{30510A25-AF08-4BE1-9137-2059DFE0A47F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62408" y="1041013"/>
            <a:ext cx="25740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Zver\Desktop\Патриотический уголок\IMG20230316093344.jpg">
            <a:extLst>
              <a:ext uri="{FF2B5EF4-FFF2-40B4-BE49-F238E27FC236}">
                <a16:creationId xmlns="" xmlns:a16="http://schemas.microsoft.com/office/drawing/2014/main" id="{F7CD961D-D31A-4DBB-88F4-859C0897C0C5}"/>
              </a:ext>
            </a:extLst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62408" y="3501008"/>
            <a:ext cx="2574087" cy="25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3D247812-7A5A-4BD7-A061-0CD84963F200}"/>
              </a:ext>
            </a:extLst>
          </p:cNvPr>
          <p:cNvSpPr/>
          <p:nvPr/>
        </p:nvSpPr>
        <p:spPr>
          <a:xfrm>
            <a:off x="1071166" y="257896"/>
            <a:ext cx="6605111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методического материала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Zver\Desktop\Патриотический уголок\IMG20230316094138.jpg">
            <a:extLst>
              <a:ext uri="{FF2B5EF4-FFF2-40B4-BE49-F238E27FC236}">
                <a16:creationId xmlns="" xmlns:a16="http://schemas.microsoft.com/office/drawing/2014/main" id="{D6F22081-6137-434C-A9C5-F0FC32EBB149}"/>
              </a:ext>
            </a:extLst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787499" y="1803722"/>
            <a:ext cx="5223193" cy="343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Патриотический уголок\IMG20230316094201.jpg">
            <a:extLst>
              <a:ext uri="{FF2B5EF4-FFF2-40B4-BE49-F238E27FC236}">
                <a16:creationId xmlns="" xmlns:a16="http://schemas.microsoft.com/office/drawing/2014/main" id="{CDBA6883-B02A-432B-9615-5146E4AC3544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5842" y="908720"/>
            <a:ext cx="3085581" cy="27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Патриотический уголок\IMG20230316094309.jpg">
            <a:extLst>
              <a:ext uri="{FF2B5EF4-FFF2-40B4-BE49-F238E27FC236}">
                <a16:creationId xmlns="" xmlns:a16="http://schemas.microsoft.com/office/drawing/2014/main" id="{604F5804-9028-4858-BEE2-15082642B4CA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908720"/>
            <a:ext cx="2219324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3F9B3664-7BB3-4397-BA85-243F0374E1ED}"/>
              </a:ext>
            </a:extLst>
          </p:cNvPr>
          <p:cNvSpPr/>
          <p:nvPr/>
        </p:nvSpPr>
        <p:spPr>
          <a:xfrm>
            <a:off x="3707906" y="3933056"/>
            <a:ext cx="5328591" cy="21988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костюмы России. Папки включают в себя красочные иллюстрации, познавательную информацию,  развивающие задания. Игру «Лото», «Лабиринт», «Часть-целое», «Найди 10 отличий», «Головные уборы»,  карточную викторину.</a:t>
            </a:r>
          </a:p>
        </p:txBody>
      </p:sp>
    </p:spTree>
    <p:extLst>
      <p:ext uri="{BB962C8B-B14F-4D97-AF65-F5344CB8AC3E}">
        <p14:creationId xmlns="" xmlns:p14="http://schemas.microsoft.com/office/powerpoint/2010/main" val="1243172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Zver\Desktop\Патриотический уголок\IMG20230316090054.jpg">
            <a:extLst>
              <a:ext uri="{FF2B5EF4-FFF2-40B4-BE49-F238E27FC236}">
                <a16:creationId xmlns="" xmlns:a16="http://schemas.microsoft.com/office/drawing/2014/main" id="{032D7C70-A9B9-461E-AC12-8C72661844AB}"/>
              </a:ext>
            </a:extLst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6945" y="1219802"/>
            <a:ext cx="2395535" cy="24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Патриотический уголок\IMG20230316090526.jpg">
            <a:extLst>
              <a:ext uri="{FF2B5EF4-FFF2-40B4-BE49-F238E27FC236}">
                <a16:creationId xmlns="" xmlns:a16="http://schemas.microsoft.com/office/drawing/2014/main" id="{97B01E48-8B9C-4500-A69E-C9F55132CE8E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2884" y="4111427"/>
            <a:ext cx="2784959" cy="21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Патриотический уголок\IMG20230316090519.jpg">
            <a:extLst>
              <a:ext uri="{FF2B5EF4-FFF2-40B4-BE49-F238E27FC236}">
                <a16:creationId xmlns="" xmlns:a16="http://schemas.microsoft.com/office/drawing/2014/main" id="{117505DD-2DDD-44C3-8B4A-C5B420C96B92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1219893"/>
            <a:ext cx="28575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Zver\Desktop\Патриотический уголок\IMG20230316090251.jpg">
            <a:extLst>
              <a:ext uri="{FF2B5EF4-FFF2-40B4-BE49-F238E27FC236}">
                <a16:creationId xmlns="" xmlns:a16="http://schemas.microsoft.com/office/drawing/2014/main" id="{12716A46-8640-4AF1-AA66-E1562441F633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219893"/>
            <a:ext cx="2833793" cy="24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Zver\Desktop\Патриотический уголок\IMG20230316090534.jpg">
            <a:extLst>
              <a:ext uri="{FF2B5EF4-FFF2-40B4-BE49-F238E27FC236}">
                <a16:creationId xmlns="" xmlns:a16="http://schemas.microsoft.com/office/drawing/2014/main" id="{08ECD431-0DDB-4917-81A4-1F80F2A94FCB}"/>
              </a:ext>
            </a:extLst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4111427"/>
            <a:ext cx="2857500" cy="21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847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Zver\Desktop\Патриотический уголок\IMG20230316093946.jpg">
            <a:extLst>
              <a:ext uri="{FF2B5EF4-FFF2-40B4-BE49-F238E27FC236}">
                <a16:creationId xmlns="" xmlns:a16="http://schemas.microsoft.com/office/drawing/2014/main" id="{0DCFAC71-CE5B-4DD6-A0EA-33B63A5E7865}"/>
              </a:ext>
            </a:extLst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06454" y="664236"/>
            <a:ext cx="2301240" cy="287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Патриотический уголок\IMG20230316093954.jpg">
            <a:extLst>
              <a:ext uri="{FF2B5EF4-FFF2-40B4-BE49-F238E27FC236}">
                <a16:creationId xmlns="" xmlns:a16="http://schemas.microsoft.com/office/drawing/2014/main" id="{D5075256-2672-4F54-BCE6-B0B31179926A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352746" y="730210"/>
            <a:ext cx="2301240" cy="27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Zver\Desktop\Патриотический уголок\o6uO9Vd2-AQ.jpg">
            <a:extLst>
              <a:ext uri="{FF2B5EF4-FFF2-40B4-BE49-F238E27FC236}">
                <a16:creationId xmlns="" xmlns:a16="http://schemas.microsoft.com/office/drawing/2014/main" id="{430AF887-3FC0-4286-AAF4-9F656F942573}"/>
              </a:ext>
            </a:extLst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9575" y="3501008"/>
            <a:ext cx="2874998" cy="1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Zver\Desktop\Патриотический уголок\TxRb2iYnYpU.jpg">
            <a:extLst>
              <a:ext uri="{FF2B5EF4-FFF2-40B4-BE49-F238E27FC236}">
                <a16:creationId xmlns="" xmlns:a16="http://schemas.microsoft.com/office/drawing/2014/main" id="{570969EF-E2E0-4852-AFD4-29D041E6D995}"/>
              </a:ext>
            </a:extLst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951115"/>
            <a:ext cx="3012264" cy="23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Zver\Desktop\Патриотический уголок\VDyR1Q4JY7M.jpg">
            <a:extLst>
              <a:ext uri="{FF2B5EF4-FFF2-40B4-BE49-F238E27FC236}">
                <a16:creationId xmlns="" xmlns:a16="http://schemas.microsoft.com/office/drawing/2014/main" id="{3C16DB53-D25A-4717-BC6D-86AC10EF0322}"/>
              </a:ext>
            </a:extLst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1" y="3487004"/>
            <a:ext cx="3012264" cy="190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C6D279B8-5F8F-435A-AD50-7F4753FEC34A}"/>
              </a:ext>
            </a:extLst>
          </p:cNvPr>
          <p:cNvSpPr/>
          <p:nvPr/>
        </p:nvSpPr>
        <p:spPr>
          <a:xfrm>
            <a:off x="3131840" y="3487004"/>
            <a:ext cx="2743052" cy="19037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Матрешка-душа России.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символов России, множество видов Матрешек с которыми знакомятся дети, с историей происхождения Матрешки.</a:t>
            </a:r>
          </a:p>
        </p:txBody>
      </p:sp>
    </p:spTree>
    <p:extLst>
      <p:ext uri="{BB962C8B-B14F-4D97-AF65-F5344CB8AC3E}">
        <p14:creationId xmlns="" xmlns:p14="http://schemas.microsoft.com/office/powerpoint/2010/main" val="2639517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Zver\Desktop\Патриотический уголок\IMG20230316093842.jpg">
            <a:extLst>
              <a:ext uri="{FF2B5EF4-FFF2-40B4-BE49-F238E27FC236}">
                <a16:creationId xmlns="" xmlns:a16="http://schemas.microsoft.com/office/drawing/2014/main" id="{BC4B8425-3A4B-4CA5-A9F8-B2DDAEBC2AF7}"/>
              </a:ext>
            </a:extLst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3722" y="252883"/>
            <a:ext cx="4554351" cy="280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Патриотический уголок\screen4.jpg">
            <a:extLst>
              <a:ext uri="{FF2B5EF4-FFF2-40B4-BE49-F238E27FC236}">
                <a16:creationId xmlns="" xmlns:a16="http://schemas.microsoft.com/office/drawing/2014/main" id="{CDC244B1-0C1D-4CB2-B72B-B36534F3DC19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27" y="3262261"/>
            <a:ext cx="3959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39CAB450-CD7C-41C1-91AE-128B17BD506C}"/>
              </a:ext>
            </a:extLst>
          </p:cNvPr>
          <p:cNvSpPr/>
          <p:nvPr/>
        </p:nvSpPr>
        <p:spPr>
          <a:xfrm>
            <a:off x="4373722" y="3262261"/>
            <a:ext cx="4554351" cy="322897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древней истории мира. Знакомить детей с природными и рукотворными достопримечательностями России – озеро Байкал, Долина гейзеров, Эльбрус, Собор Василия Блаженного, Петергоф и столбы Выветривания в Коми. Привлечь внимание детей к необходимости сохранения исторических, культурных и природных объектов на территории России.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135A9A2-BAC6-4151-BEAD-7038A603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01" b="96779" l="10000" r="90000">
                        <a14:foregroundMark x1="29130" y1="15951" x2="29130" y2="15951"/>
                        <a14:foregroundMark x1="47717" y1="7975" x2="47717" y2="7975"/>
                        <a14:foregroundMark x1="50435" y1="2301" x2="50435" y2="2301"/>
                        <a14:foregroundMark x1="71957" y1="69172" x2="71957" y2="69172"/>
                        <a14:foregroundMark x1="49457" y1="92025" x2="49457" y2="92025"/>
                        <a14:foregroundMark x1="50652" y1="96626" x2="50652" y2="96626"/>
                        <a14:foregroundMark x1="46196" y1="96779" x2="46196" y2="96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" y="256464"/>
            <a:ext cx="3959225" cy="2805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5787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Zver\Desktop\Патриотический уголок\IMG20230316094010.jpg">
            <a:extLst>
              <a:ext uri="{FF2B5EF4-FFF2-40B4-BE49-F238E27FC236}">
                <a16:creationId xmlns="" xmlns:a16="http://schemas.microsoft.com/office/drawing/2014/main" id="{61A33EA3-BE48-45ED-B73B-71B31ECF15BD}"/>
              </a:ext>
            </a:extLst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693623" y="-465857"/>
            <a:ext cx="1878332" cy="45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Zver\Desktop\Патриотический уголок\IMG20230316094034.jpg">
            <a:extLst>
              <a:ext uri="{FF2B5EF4-FFF2-40B4-BE49-F238E27FC236}">
                <a16:creationId xmlns="" xmlns:a16="http://schemas.microsoft.com/office/drawing/2014/main" id="{FFD50D7C-0FDB-431C-8B5C-6AB019F5F248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704" y="3373958"/>
            <a:ext cx="3959225" cy="283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E181E8E8-AD8E-4A23-A642-5EF056CC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01" b="96779" l="10000" r="90000">
                        <a14:foregroundMark x1="29130" y1="15951" x2="29130" y2="15951"/>
                        <a14:foregroundMark x1="47717" y1="7975" x2="47717" y2="7975"/>
                        <a14:foregroundMark x1="50435" y1="2301" x2="50435" y2="2301"/>
                        <a14:foregroundMark x1="71957" y1="69172" x2="71957" y2="69172"/>
                        <a14:foregroundMark x1="49457" y1="92025" x2="49457" y2="92025"/>
                        <a14:foregroundMark x1="50652" y1="96626" x2="50652" y2="96626"/>
                        <a14:foregroundMark x1="46196" y1="96779" x2="46196" y2="96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" y="256464"/>
            <a:ext cx="3959225" cy="2805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A3C7133C-4378-458F-B079-464A3B090704}"/>
              </a:ext>
            </a:extLst>
          </p:cNvPr>
          <p:cNvSpPr/>
          <p:nvPr/>
        </p:nvSpPr>
        <p:spPr>
          <a:xfrm>
            <a:off x="4355614" y="3373958"/>
            <a:ext cx="4554351" cy="28339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гармоничного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играх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осваивать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прыжках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равновесии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лазанье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метании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выдержку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</a:t>
            </a:r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1352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EDB561B-B0BD-4802-BB64-CCBBF50AD0E0}"/>
              </a:ext>
            </a:extLst>
          </p:cNvPr>
          <p:cNvSpPr/>
          <p:nvPr/>
        </p:nvSpPr>
        <p:spPr>
          <a:xfrm>
            <a:off x="457200" y="54868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педагогика - инновационная педагогическая технология, научно-практическая дисциплина на стыке музееведения, педагогики и психологии, рассматривающая музей как образовательную систему и направленная на оптимизацию взаимодействия музея и ребенка.</a:t>
            </a:r>
          </a:p>
        </p:txBody>
      </p:sp>
      <p:pic>
        <p:nvPicPr>
          <p:cNvPr id="6" name="Picture 2" descr="http://lonchakovo.edu.27.ru/files/uploads/images/picture/pdC_VbEewoA.jpg">
            <a:extLst>
              <a:ext uri="{FF2B5EF4-FFF2-40B4-BE49-F238E27FC236}">
                <a16:creationId xmlns="" xmlns:a16="http://schemas.microsoft.com/office/drawing/2014/main" id="{AEFF6A28-1612-4CFA-BD23-40EECA6F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0968"/>
            <a:ext cx="8018358" cy="2628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4544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BF30CB2-75F9-42FB-95C0-17BD03560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62" y="8046"/>
            <a:ext cx="11341769" cy="7237377"/>
          </a:xfrm>
          <a:prstGeom prst="rect">
            <a:avLst/>
          </a:prstGeom>
        </p:spPr>
      </p:pic>
      <p:pic>
        <p:nvPicPr>
          <p:cNvPr id="5" name="Рисунок 4" descr="C:\Users\Zver\Desktop\Патриотический уголок\IMG20230316093853.jpg">
            <a:extLst>
              <a:ext uri="{FF2B5EF4-FFF2-40B4-BE49-F238E27FC236}">
                <a16:creationId xmlns="" xmlns:a16="http://schemas.microsoft.com/office/drawing/2014/main" id="{539F4A36-6843-467D-BB62-6648ECACE8D2}"/>
              </a:ext>
            </a:extLst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4664"/>
            <a:ext cx="3600400" cy="547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637D2814-1084-47E2-B25C-E43985CC506C}"/>
              </a:ext>
            </a:extLst>
          </p:cNvPr>
          <p:cNvSpPr/>
          <p:nvPr/>
        </p:nvSpPr>
        <p:spPr>
          <a:xfrm>
            <a:off x="4313708" y="3041835"/>
            <a:ext cx="4554351" cy="28339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"Города России" познакомит ребёнка с самыми крупными городами России, их основными достопримечательностями и памятными местами. Благодаря данному набору ребёнок узнает, где находится Мамаев курган, Музей янтаря, Олимпийский парк, Дворцовый мост, Храм всех религий и другие, не менее интересные достопримечательности родной страны.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1882F442-C964-4FD0-A269-9F58F806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01" b="96779" l="10000" r="90000">
                        <a14:foregroundMark x1="29130" y1="15951" x2="29130" y2="15951"/>
                        <a14:foregroundMark x1="47717" y1="7975" x2="47717" y2="7975"/>
                        <a14:foregroundMark x1="50435" y1="2301" x2="50435" y2="2301"/>
                        <a14:foregroundMark x1="71957" y1="69172" x2="71957" y2="69172"/>
                        <a14:foregroundMark x1="49457" y1="92025" x2="49457" y2="92025"/>
                        <a14:foregroundMark x1="50652" y1="96626" x2="50652" y2="96626"/>
                        <a14:foregroundMark x1="46196" y1="96779" x2="46196" y2="96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70" y="404664"/>
            <a:ext cx="3959225" cy="2613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2380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FBF55D7-EA8B-4E7C-A687-7F9D5E35F7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77" y="176024"/>
            <a:ext cx="6021288" cy="602128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8B7BECC-05D9-42AC-ABAA-2B6283EDCAD5}"/>
              </a:ext>
            </a:extLst>
          </p:cNvPr>
          <p:cNvSpPr/>
          <p:nvPr/>
        </p:nvSpPr>
        <p:spPr>
          <a:xfrm>
            <a:off x="1071166" y="6295627"/>
            <a:ext cx="6605111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на участке детского сада</a:t>
            </a:r>
          </a:p>
        </p:txBody>
      </p:sp>
    </p:spTree>
    <p:extLst>
      <p:ext uri="{BB962C8B-B14F-4D97-AF65-F5344CB8AC3E}">
        <p14:creationId xmlns="" xmlns:p14="http://schemas.microsoft.com/office/powerpoint/2010/main" val="501560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B5D3112-0C85-4348-88C9-3058C6F729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38" y="164478"/>
            <a:ext cx="6002766" cy="602128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8B7BECC-05D9-42AC-ABAA-2B6283EDCAD5}"/>
              </a:ext>
            </a:extLst>
          </p:cNvPr>
          <p:cNvSpPr/>
          <p:nvPr/>
        </p:nvSpPr>
        <p:spPr>
          <a:xfrm>
            <a:off x="1071166" y="6295627"/>
            <a:ext cx="6605111" cy="4320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на участке детского сада</a:t>
            </a:r>
          </a:p>
        </p:txBody>
      </p:sp>
    </p:spTree>
    <p:extLst>
      <p:ext uri="{BB962C8B-B14F-4D97-AF65-F5344CB8AC3E}">
        <p14:creationId xmlns="" xmlns:p14="http://schemas.microsoft.com/office/powerpoint/2010/main" val="3468120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7D773D3-65D1-4D51-8C91-0ADC600B7BE1}"/>
              </a:ext>
            </a:extLst>
          </p:cNvPr>
          <p:cNvSpPr/>
          <p:nvPr/>
        </p:nvSpPr>
        <p:spPr>
          <a:xfrm>
            <a:off x="-126268" y="2834446"/>
            <a:ext cx="9396536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«Для дошкольников гораздо полезнее, когда музей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 приходит в гости к ребенку»</a:t>
            </a:r>
            <a:endParaRPr lang="ru-RU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AB25E0E-34DF-474E-9D5F-D9FEB9638414}"/>
              </a:ext>
            </a:extLst>
          </p:cNvPr>
          <p:cNvSpPr/>
          <p:nvPr/>
        </p:nvSpPr>
        <p:spPr>
          <a:xfrm>
            <a:off x="6804248" y="4221088"/>
            <a:ext cx="202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Е.И Тихеева</a:t>
            </a:r>
            <a:endParaRPr lang="ru-RU" sz="2800" i="1" dirty="0"/>
          </a:p>
        </p:txBody>
      </p:sp>
    </p:spTree>
    <p:extLst>
      <p:ext uri="{BB962C8B-B14F-4D97-AF65-F5344CB8AC3E}">
        <p14:creationId xmlns="" xmlns:p14="http://schemas.microsoft.com/office/powerpoint/2010/main" val="53505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>
            <a:extLst>
              <a:ext uri="{FF2B5EF4-FFF2-40B4-BE49-F238E27FC236}">
                <a16:creationId xmlns="" xmlns:a16="http://schemas.microsoft.com/office/drawing/2014/main" id="{76012371-168B-4A9E-B864-D774AFDC9D89}"/>
              </a:ext>
            </a:extLst>
          </p:cNvPr>
          <p:cNvGrpSpPr/>
          <p:nvPr/>
        </p:nvGrpSpPr>
        <p:grpSpPr>
          <a:xfrm>
            <a:off x="149663" y="673493"/>
            <a:ext cx="8874988" cy="5511013"/>
            <a:chOff x="-379060" y="743704"/>
            <a:chExt cx="8874988" cy="551101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="" xmlns:a16="http://schemas.microsoft.com/office/drawing/2014/main" id="{4140C68E-1058-4D93-9A13-03AB2B983E44}"/>
                </a:ext>
              </a:extLst>
            </p:cNvPr>
            <p:cNvSpPr/>
            <p:nvPr/>
          </p:nvSpPr>
          <p:spPr>
            <a:xfrm>
              <a:off x="4391471" y="1268760"/>
              <a:ext cx="4104455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Развивать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дошкольников основы музейной культуры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="" xmlns:a16="http://schemas.microsoft.com/office/drawing/2014/main" id="{9FB94855-FF89-431E-929D-F57710F8CD5A}"/>
                </a:ext>
              </a:extLst>
            </p:cNvPr>
            <p:cNvSpPr/>
            <p:nvPr/>
          </p:nvSpPr>
          <p:spPr>
            <a:xfrm>
              <a:off x="4399018" y="2471896"/>
              <a:ext cx="4096909" cy="1266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Расширять 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детский кругозор, открывать возможности для самостоятельной исследовательской  и продуктивной деятельности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255B24EA-1AC2-4323-813E-D45F3B8230CC}"/>
                </a:ext>
              </a:extLst>
            </p:cNvPr>
            <p:cNvSpPr/>
            <p:nvPr/>
          </p:nvSpPr>
          <p:spPr>
            <a:xfrm>
              <a:off x="4391472" y="3933056"/>
              <a:ext cx="4104456" cy="111852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Воспитывать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патриотическое отношение к своему Отечеству, любовь к родному краю , сохранять традиции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="" xmlns:a16="http://schemas.microsoft.com/office/drawing/2014/main" id="{83479309-F830-4061-BA23-3E0CD9395A44}"/>
                </a:ext>
              </a:extLst>
            </p:cNvPr>
            <p:cNvSpPr/>
            <p:nvPr/>
          </p:nvSpPr>
          <p:spPr>
            <a:xfrm>
              <a:off x="4391472" y="5246605"/>
              <a:ext cx="4104456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Обогащать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развивающую предметно-пространственную среду ДОУ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="" xmlns:a16="http://schemas.microsoft.com/office/drawing/2014/main" id="{949AD680-38D9-4685-B04A-87A6AFE9F193}"/>
                </a:ext>
              </a:extLst>
            </p:cNvPr>
            <p:cNvSpPr/>
            <p:nvPr/>
          </p:nvSpPr>
          <p:spPr>
            <a:xfrm>
              <a:off x="-250881" y="743704"/>
              <a:ext cx="3643324" cy="153316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 музейной педагогики – 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условий для развития личности путём  включения её в многообразную деятельность музея.</a:t>
              </a: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DCB0F6CC-CBBF-4AFB-B422-2D96FA467AC2}"/>
                </a:ext>
              </a:extLst>
            </p:cNvPr>
            <p:cNvCxnSpPr>
              <a:cxnSpLocks/>
              <a:stCxn id="19" idx="3"/>
              <a:endCxn id="10" idx="1"/>
            </p:cNvCxnSpPr>
            <p:nvPr/>
          </p:nvCxnSpPr>
          <p:spPr>
            <a:xfrm flipV="1">
              <a:off x="3536034" y="1772816"/>
              <a:ext cx="855437" cy="19652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170B907E-E886-4561-A5B7-EEB4AC6704AA}"/>
                </a:ext>
              </a:extLst>
            </p:cNvPr>
            <p:cNvCxnSpPr>
              <a:cxnSpLocks/>
              <a:stCxn id="19" idx="3"/>
              <a:endCxn id="11" idx="1"/>
            </p:cNvCxnSpPr>
            <p:nvPr/>
          </p:nvCxnSpPr>
          <p:spPr>
            <a:xfrm flipV="1">
              <a:off x="3536034" y="3104964"/>
              <a:ext cx="862984" cy="6330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3F830CA2-E984-4997-AF75-E279BDE7C25B}"/>
                </a:ext>
              </a:extLst>
            </p:cNvPr>
            <p:cNvCxnSpPr>
              <a:cxnSpLocks/>
              <a:stCxn id="19" idx="3"/>
              <a:endCxn id="12" idx="1"/>
            </p:cNvCxnSpPr>
            <p:nvPr/>
          </p:nvCxnSpPr>
          <p:spPr>
            <a:xfrm>
              <a:off x="3536034" y="3738032"/>
              <a:ext cx="855438" cy="7542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519752CB-C580-479F-8BA3-2922599FBEBF}"/>
                </a:ext>
              </a:extLst>
            </p:cNvPr>
            <p:cNvCxnSpPr>
              <a:cxnSpLocks/>
              <a:stCxn id="19" idx="3"/>
              <a:endCxn id="13" idx="1"/>
            </p:cNvCxnSpPr>
            <p:nvPr/>
          </p:nvCxnSpPr>
          <p:spPr>
            <a:xfrm>
              <a:off x="3536034" y="3738032"/>
              <a:ext cx="855438" cy="20126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Прямоугольник: скругленные углы 18">
              <a:extLst>
                <a:ext uri="{FF2B5EF4-FFF2-40B4-BE49-F238E27FC236}">
                  <a16:creationId xmlns="" xmlns:a16="http://schemas.microsoft.com/office/drawing/2014/main" id="{2EDAEE37-CACA-4200-809B-1F7BFA1C3E80}"/>
                </a:ext>
              </a:extLst>
            </p:cNvPr>
            <p:cNvSpPr/>
            <p:nvPr/>
          </p:nvSpPr>
          <p:spPr>
            <a:xfrm>
              <a:off x="-379060" y="3178769"/>
              <a:ext cx="3915094" cy="111852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Концептуальные задачи музейной педагогики в образовательном пространстве дошкольников: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Прямая со стрелкой 42">
              <a:extLst>
                <a:ext uri="{FF2B5EF4-FFF2-40B4-BE49-F238E27FC236}">
                  <a16:creationId xmlns="" xmlns:a16="http://schemas.microsoft.com/office/drawing/2014/main" id="{70C74A15-4CEA-462F-8015-279576387F44}"/>
                </a:ext>
              </a:extLst>
            </p:cNvPr>
            <p:cNvCxnSpPr>
              <a:cxnSpLocks/>
              <a:stCxn id="14" idx="2"/>
              <a:endCxn id="19" idx="0"/>
            </p:cNvCxnSpPr>
            <p:nvPr/>
          </p:nvCxnSpPr>
          <p:spPr>
            <a:xfrm>
              <a:off x="1570781" y="2276872"/>
              <a:ext cx="7706" cy="9018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484784"/>
            <a:ext cx="8229600" cy="1143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Особенности мини-музея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0CB832DF-0230-4A98-B07D-F1CCF84BAA5F}"/>
              </a:ext>
            </a:extLst>
          </p:cNvPr>
          <p:cNvGrpSpPr/>
          <p:nvPr/>
        </p:nvGrpSpPr>
        <p:grpSpPr>
          <a:xfrm>
            <a:off x="323528" y="3429000"/>
            <a:ext cx="8229600" cy="1677924"/>
            <a:chOff x="441314" y="1571626"/>
            <a:chExt cx="7814466" cy="91784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="" xmlns:a16="http://schemas.microsoft.com/office/drawing/2014/main" id="{0655C909-6E93-4460-82AA-1EFFE09AC0A2}"/>
                </a:ext>
              </a:extLst>
            </p:cNvPr>
            <p:cNvSpPr/>
            <p:nvPr/>
          </p:nvSpPr>
          <p:spPr>
            <a:xfrm>
              <a:off x="441314" y="1571626"/>
              <a:ext cx="2343175" cy="91784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Небольшой занимаемый объем пространства 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="" xmlns:a16="http://schemas.microsoft.com/office/drawing/2014/main" id="{AA579695-CAB6-4DCC-BC5D-452C1BFFF745}"/>
                </a:ext>
              </a:extLst>
            </p:cNvPr>
            <p:cNvSpPr/>
            <p:nvPr/>
          </p:nvSpPr>
          <p:spPr>
            <a:xfrm>
              <a:off x="3059832" y="1571626"/>
              <a:ext cx="2577430" cy="91784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 для самых маленьких и открыт для них постоянно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="" xmlns:a16="http://schemas.microsoft.com/office/drawing/2014/main" id="{9BFD8F14-67EC-4E63-99D8-203B1D8A289C}"/>
                </a:ext>
              </a:extLst>
            </p:cNvPr>
            <p:cNvSpPr/>
            <p:nvPr/>
          </p:nvSpPr>
          <p:spPr>
            <a:xfrm>
              <a:off x="5912605" y="1571626"/>
              <a:ext cx="2343175" cy="91784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Менее строгие требования </a:t>
              </a:r>
            </a:p>
          </p:txBody>
        </p:sp>
      </p:grp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DFCCA880-450A-4139-8BDB-4DAE88220F3D}"/>
              </a:ext>
            </a:extLst>
          </p:cNvPr>
          <p:cNvCxnSpPr>
            <a:stCxn id="10" idx="2"/>
            <a:endCxn id="2" idx="0"/>
          </p:cNvCxnSpPr>
          <p:nvPr/>
        </p:nvCxnSpPr>
        <p:spPr>
          <a:xfrm flipH="1">
            <a:off x="1557355" y="2627784"/>
            <a:ext cx="2880973" cy="801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43E8268B-729F-4A27-BFA3-20EE93AD37F1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4438328" y="2627784"/>
            <a:ext cx="1" cy="801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AD54B827-D6A6-45C3-BC66-9E395B5DD422}"/>
              </a:ext>
            </a:extLst>
          </p:cNvPr>
          <p:cNvCxnSpPr>
            <a:stCxn id="10" idx="2"/>
            <a:endCxn id="9" idx="0"/>
          </p:cNvCxnSpPr>
          <p:nvPr/>
        </p:nvCxnSpPr>
        <p:spPr>
          <a:xfrm>
            <a:off x="4438328" y="2627784"/>
            <a:ext cx="2880974" cy="801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Click="0" advTm="2993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3287D09-FF05-4894-88CF-57A53838995A}"/>
              </a:ext>
            </a:extLst>
          </p:cNvPr>
          <p:cNvSpPr txBox="1"/>
          <p:nvPr/>
        </p:nvSpPr>
        <p:spPr>
          <a:xfrm>
            <a:off x="-108519" y="692696"/>
            <a:ext cx="9252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мини-музея в дошкольном образовательном учреждении решает ряд задач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273F1F2-BA6E-4452-8996-687EC46C05CD}"/>
              </a:ext>
            </a:extLst>
          </p:cNvPr>
          <p:cNvSpPr txBox="1"/>
          <p:nvPr/>
        </p:nvSpPr>
        <p:spPr>
          <a:xfrm>
            <a:off x="179512" y="1844824"/>
            <a:ext cx="88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-знакомит детей с тем, что им действительно интересно;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-дает возможность познакомить дошкольников с историей разных предметов и вещей, которые их окружают;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-развивают способность к эстетическому созерцанию и сопереживанию;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-формирует способность к художественному восприятию действительности;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 создавать своими руками выставки, экспозиции, подбирать экспонаты для музея, проводить экскурсии.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42862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экспонаты подобраны по принципам: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86808" cy="6500858"/>
          </a:xfrm>
        </p:spPr>
        <p:txBody>
          <a:bodyPr>
            <a:noAutofit/>
          </a:bodyPr>
          <a:lstStyle/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интеграции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где мы знакомим детей с разными областями человеческой деятельности: историей, культурой и т д.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деятельности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музей предоставляет ребёнку возможность реализовать разные виды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культуросообразности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музей приобщает дошкольников к мировой культуре, общечеловеческим ценностям .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музей создаёт условия для всестороннего развития ребёнка, поддерживает его инициативу, творческую деятельность в образовании. 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разнообразия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экспонаты разнообразные по форме, содержанию, размерам.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все экспонаты экологически безопасные для здоровья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нет угрозы здоровью дошкольника. 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музей, являясь частью образовательного пространства детского сада, связан с системой занятий и самостоятельной детской деятельностью, отражая тематику занятий, экскурсий и прогулок.</a:t>
            </a: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партнёрства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музей является результатом сотрудничества взрослых и детей и благодаря чему реализуются права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</a:p>
          <a:p>
            <a:pPr lvl="0" algn="just"/>
            <a:r>
              <a:rPr lang="ru-RU" sz="1800" b="1" dirty="0" smtClean="0"/>
              <a:t>Принцип регионального компонента </a:t>
            </a:r>
            <a:r>
              <a:rPr lang="ru-RU" sz="1800" dirty="0" smtClean="0"/>
              <a:t>– мини-музей должен предусматривать организацию работы с детьми по ознакомлению их с культурным наследием региона.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22005900-267C-46C9-BC53-A155F748B5E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69381575"/>
              </p:ext>
            </p:extLst>
          </p:nvPr>
        </p:nvGraphicFramePr>
        <p:xfrm>
          <a:off x="251520" y="698439"/>
          <a:ext cx="8640960" cy="585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4C5D571E-4145-4C03-B8A5-D6A114449D6B}"/>
              </a:ext>
            </a:extLst>
          </p:cNvPr>
          <p:cNvSpPr/>
          <p:nvPr/>
        </p:nvSpPr>
        <p:spPr>
          <a:xfrm>
            <a:off x="1835696" y="91633"/>
            <a:ext cx="5472608" cy="5232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5BD664-4C5A-47E2-B714-5331BECC0B13}"/>
              </a:ext>
            </a:extLst>
          </p:cNvPr>
          <p:cNvSpPr txBox="1"/>
          <p:nvPr/>
        </p:nvSpPr>
        <p:spPr>
          <a:xfrm>
            <a:off x="1901717" y="91633"/>
            <a:ext cx="5340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создания мини-музея</a:t>
            </a:r>
          </a:p>
        </p:txBody>
      </p:sp>
    </p:spTree>
    <p:extLst>
      <p:ext uri="{BB962C8B-B14F-4D97-AF65-F5344CB8AC3E}">
        <p14:creationId xmlns="" xmlns:p14="http://schemas.microsoft.com/office/powerpoint/2010/main" val="8351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7BE5BBFE-1A21-468C-AD83-C8EB80226F0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617524563"/>
              </p:ext>
            </p:extLst>
          </p:nvPr>
        </p:nvGraphicFramePr>
        <p:xfrm>
          <a:off x="326740" y="894712"/>
          <a:ext cx="8490520" cy="546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CAE4AD84-86D1-46A4-AEDE-D160DA6BA05B}"/>
              </a:ext>
            </a:extLst>
          </p:cNvPr>
          <p:cNvSpPr/>
          <p:nvPr/>
        </p:nvSpPr>
        <p:spPr>
          <a:xfrm>
            <a:off x="2267744" y="692696"/>
            <a:ext cx="4608512" cy="1440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музея</a:t>
            </a:r>
          </a:p>
        </p:txBody>
      </p:sp>
    </p:spTree>
    <p:extLst>
      <p:ext uri="{BB962C8B-B14F-4D97-AF65-F5344CB8AC3E}">
        <p14:creationId xmlns="" xmlns:p14="http://schemas.microsoft.com/office/powerpoint/2010/main" val="849580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2.4|2.5|2.5|1.4|1.6|2.5|2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9395</TotalTime>
  <Words>939</Words>
  <Application>Microsoft Office PowerPoint</Application>
  <PresentationFormat>Экран (4:3)</PresentationFormat>
  <Paragraphs>112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Внедрение в образовательный процесс  инновационной технологии «Музейная педагогика»  посредством реализации долгосрочного  проекта «Создание мини-музея «К родным истокам»»</vt:lpstr>
      <vt:lpstr>Музей - это способ сохранения культурных ценностей, передачи памяти о прошлом, полезной информации из поколения в поколение</vt:lpstr>
      <vt:lpstr>Слайд 3</vt:lpstr>
      <vt:lpstr>Слайд 4</vt:lpstr>
      <vt:lpstr>  </vt:lpstr>
      <vt:lpstr>Слайд 6</vt:lpstr>
      <vt:lpstr>Музейные экспонаты подобраны по принципам: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ДС2</cp:lastModifiedBy>
  <cp:revision>362</cp:revision>
  <dcterms:created xsi:type="dcterms:W3CDTF">2016-02-11T14:13:41Z</dcterms:created>
  <dcterms:modified xsi:type="dcterms:W3CDTF">2024-02-20T07:06:40Z</dcterms:modified>
</cp:coreProperties>
</file>