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7" r:id="rId23"/>
    <p:sldId id="281" r:id="rId24"/>
    <p:sldId id="282" r:id="rId25"/>
    <p:sldId id="283" r:id="rId26"/>
    <p:sldId id="284" r:id="rId27"/>
    <p:sldId id="285" r:id="rId28"/>
    <p:sldId id="286" r:id="rId29"/>
    <p:sldId id="259" r:id="rId30"/>
    <p:sldId id="260" r:id="rId31"/>
    <p:sldId id="291" r:id="rId32"/>
    <p:sldId id="292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учителей математики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Афанасьева Н.Е., 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Разъезженская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2024г.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2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2" y="3212976"/>
            <a:ext cx="818640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0" y="3501008"/>
            <a:ext cx="85507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0631"/>
            <a:ext cx="8229600" cy="74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1551"/>
            <a:ext cx="8229600" cy="44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7628"/>
            <a:ext cx="8229600" cy="105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9722"/>
            <a:ext cx="8229600" cy="236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5182"/>
            <a:ext cx="8229600" cy="10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9208"/>
            <a:ext cx="8229600" cy="156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3382"/>
            <a:ext cx="8229600" cy="17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6568"/>
            <a:ext cx="8229600" cy="9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726014"/>
              </p:ext>
            </p:extLst>
          </p:nvPr>
        </p:nvGraphicFramePr>
        <p:xfrm>
          <a:off x="179512" y="620689"/>
          <a:ext cx="8856983" cy="5688631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04256"/>
                <a:gridCol w="2376264"/>
                <a:gridCol w="1872207"/>
              </a:tblGrid>
              <a:tr h="51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Содер</a:t>
                      </a:r>
                      <a:r>
                        <a:rPr lang="ru-RU" sz="14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Цель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Предпола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твенные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1.Определение основных направлений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работы РМО на новый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2024-2025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чебный год согласно приоритетным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направлениям развити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системы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образования Ермаковского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Обеспечить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согласованн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  деятельность РМО 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чителей математики   с 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чётом направлений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системы образования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Ермаковского района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Эффективное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нкционирование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методического объединения  учителей математики.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Утвержденный план р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боты  РМО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Афанасьева Н.Е.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2.Анализ рез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льтатов  ОГЭ,  ЕГЭ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(профиль) 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 2023-2024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чебный год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Определение проблемных  заданий, с целью 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странения затр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днений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Рекомендации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подг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товке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чащихся к итоговой аттестации  в 2024 – 2025 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чебном году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Афанасьева Н.Е.,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3.Фо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миро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ание и развитие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тичес</a:t>
                      </a:r>
                      <a:r>
                        <a:rPr lang="ru-RU" sz="1400" spc="-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ой  грам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тности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400" spc="-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льни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дин из способов  повышения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чест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 о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чения на 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ах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just">
                        <a:lnSpc>
                          <a:spcPts val="13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ровня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компетенций 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чителей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математики в области  формирования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нкциональн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й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грамотности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245">
                        <a:lnSpc>
                          <a:spcPts val="13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Фрагменты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роков (техноло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ической карт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 урока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), банк  приёмов, методик по 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формированию  математической  грамотности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Исакова В.В.,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4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5226"/>
            <a:ext cx="8229600" cy="18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3368"/>
            <a:ext cx="8229600" cy="23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71" y="188640"/>
            <a:ext cx="8928992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решении геометрических задач 1 части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-ошибка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определении геометрического объекта, ключевого для решения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задачи;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-ошибка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при применении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формулы;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вычислительная ошибка;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-непонимание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смысла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геометрических терминов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;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невнимательность;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-ошибка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распознавании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утверждения;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ошибка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построении логической цепочки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заключений;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-незнание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ключевых понятий, формулировок теорем и следствий из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них;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несформированность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умения логически рассуждать.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263"/>
            <a:ext cx="8229600" cy="112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7825"/>
            <a:ext cx="8229600" cy="17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6493"/>
            <a:ext cx="8229600" cy="85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9482"/>
            <a:ext cx="8229600" cy="7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3365"/>
            <a:ext cx="8229600" cy="1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29830"/>
              </p:ext>
            </p:extLst>
          </p:nvPr>
        </p:nvGraphicFramePr>
        <p:xfrm>
          <a:off x="323526" y="764705"/>
          <a:ext cx="8496948" cy="6046476"/>
        </p:xfrm>
        <a:graphic>
          <a:graphicData uri="http://schemas.openxmlformats.org/drawingml/2006/table">
            <a:tbl>
              <a:tblPr firstRow="1" firstCol="1" bandRow="1"/>
              <a:tblGrid>
                <a:gridCol w="2880322"/>
                <a:gridCol w="1152128"/>
                <a:gridCol w="936104"/>
                <a:gridCol w="864096"/>
                <a:gridCol w="864096"/>
                <a:gridCol w="1008112"/>
                <a:gridCol w="792090"/>
              </a:tblGrid>
              <a:tr h="2098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Большереченская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Верхнеусинская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Григорьевская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СОШ №1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СОШ №2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56,86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Жеблахтинская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Ивановская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Мигнинская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Нижнесуэтукская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Новополтавская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Ойская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Разъезженская СШ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Салбинская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Семенниковская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Танзыбейская СОШ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 по району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4,1386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4,083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4,269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43,75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5" marR="45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557955"/>
              </p:ext>
            </p:extLst>
          </p:nvPr>
        </p:nvGraphicFramePr>
        <p:xfrm>
          <a:off x="1763688" y="836713"/>
          <a:ext cx="4172547" cy="5915455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1220219"/>
              </a:tblGrid>
              <a:tr h="476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Араданская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Большереченская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Верхнеусинская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Григорьевская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№1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№2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Жеблахтинская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Ивановская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Мигнинская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Нижнесуэтукская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Новоозерновская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Новополтавская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Ойская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Разъезженская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Салбинская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Семенниковская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Танзыбейская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по району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9" marR="452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4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Таблица группировки обучающихся по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компетентностным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областям  с выходом на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дефицитарные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умения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9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Некоторые рекомендации по подготовке учащихся к итоговой аттестации по математике в 2024–2025 учебном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ru-RU" sz="15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  <a:t/>
            </a:r>
            <a:br>
              <a:rPr lang="ru-RU" sz="1500" dirty="0">
                <a:solidFill>
                  <a:srgbClr val="333333"/>
                </a:solidFill>
                <a:latin typeface="YS Tex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832648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Arial"/>
              <a:buChar char="•"/>
            </a:pPr>
            <a:r>
              <a:rPr 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Уделять </a:t>
            </a: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решению задач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требующих применения знаний из различных разделов курса </a:t>
            </a:r>
            <a:r>
              <a:rPr lang="ru-RU" sz="8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алгебры, решать задачи 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</a:t>
            </a:r>
            <a:r>
              <a:rPr lang="ru-RU" sz="8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  </a:t>
            </a:r>
            <a:endParaRPr lang="ru-RU" sz="8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усвоение фундаментальных метрических формул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свойств основных планиметрических фигур с обязательным доказательством изучаемых теорем. </a:t>
            </a:r>
            <a:r>
              <a:rPr lang="ru-RU" sz="8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учащихся навыки устной и письменной математической речи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культуру правильного использования терминов и символов. </a:t>
            </a:r>
            <a:r>
              <a:rPr lang="ru-RU" sz="8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работать над развитием и совершенствованием уровня вычислительных </a:t>
            </a:r>
            <a:r>
              <a:rPr 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lang="ru-RU" sz="8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задания, аналогичные КИМ </a:t>
            </a:r>
            <a:r>
              <a:rPr 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8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объяснении учебного материала, при решении задач, в практические работы по всем темам курса математики. </a:t>
            </a:r>
          </a:p>
          <a:p>
            <a:pPr algn="just">
              <a:buFont typeface="Arial"/>
              <a:buChar char="•"/>
            </a:pP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результаты учащихся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всем темам и своевременно корректировать уровень усвоения учебного материала. </a:t>
            </a:r>
          </a:p>
          <a:p>
            <a:pPr algn="just">
              <a:buFont typeface="Arial"/>
              <a:buChar char="•"/>
            </a:pPr>
            <a:r>
              <a:rPr lang="ru-RU" sz="8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сборники и сайты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подготовки к экзаменам, рекомендованные </a:t>
            </a:r>
            <a:r>
              <a:rPr lang="ru-RU" sz="8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ФИПИ </a:t>
            </a:r>
            <a:r>
              <a:rPr lang="ru-RU" sz="8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организациями.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Примерный план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работы по подготовке учащихся к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на 2024-2025 учебный год по математике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080061"/>
              </p:ext>
            </p:extLst>
          </p:nvPr>
        </p:nvGraphicFramePr>
        <p:xfrm>
          <a:off x="179388" y="896779"/>
          <a:ext cx="8785224" cy="5783580"/>
        </p:xfrm>
        <a:graphic>
          <a:graphicData uri="http://schemas.openxmlformats.org/drawingml/2006/table">
            <a:tbl>
              <a:tblPr firstRow="1" firstCol="1" bandRow="1"/>
              <a:tblGrid>
                <a:gridCol w="478757"/>
                <a:gridCol w="6811596"/>
                <a:gridCol w="1494871"/>
              </a:tblGrid>
              <a:tr h="51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Психологическая подготовка к ГИА. Индивидуальное консультирование обучающихся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Применение современных образовательных технологий,   способствующих повышению качества подготовки школьников к итоговой аттестации, формированию  математической грамотности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  учащихся с кодификатором элементов содержания экзаменационной  работы, спецификацией экзаменационной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Знакомство с демонстрационным вариантом (проектом) экзаменационной работы, с критериями  оценивания экзаменационной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Знакомство учащихся с правилами заполнения бланков для проведения ГИА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Практикум по решению заданий первой части экзаменационной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Сентябрь-декабрь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Контрольные  тесты по выполнению первой части экзаменационной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учащимися в тетрадях по коррекции знаний, выявленных в ходе выполнения пробной версии ОГЭ и 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ЕГЭ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Ноябрь-май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Тренировочные работы (тематические тесты)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консультации со слабоуспевающими учениками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Еженедельно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консультации с родителями слабоуспевающих учеников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выполнению второй части экзаменационной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Февраль-апрель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Итоговая аттестация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Май-июнь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7" marR="63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2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 по математике в 2025 году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(основной период)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– 3 июня;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– 27 мая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1-5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488832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1" y="1052736"/>
            <a:ext cx="891311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2, 3, 4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29600" cy="74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40968"/>
            <a:ext cx="872248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4437112"/>
            <a:ext cx="892899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9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0523"/>
            <a:ext cx="8229600" cy="10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0" y="3284984"/>
            <a:ext cx="85367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6380"/>
            <a:ext cx="8229600" cy="203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7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610</Words>
  <Application>Microsoft Office PowerPoint</Application>
  <PresentationFormat>Экран (4:3)</PresentationFormat>
  <Paragraphs>285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План работы</vt:lpstr>
      <vt:lpstr>Результаты ОГЭ</vt:lpstr>
      <vt:lpstr>Задание 1-5</vt:lpstr>
      <vt:lpstr>Задание 1</vt:lpstr>
      <vt:lpstr>Задание 2, 3, 4</vt:lpstr>
      <vt:lpstr>Задание 5</vt:lpstr>
      <vt:lpstr>Задание 6</vt:lpstr>
      <vt:lpstr>Задание 7</vt:lpstr>
      <vt:lpstr>Задание 8</vt:lpstr>
      <vt:lpstr>Задание 9</vt:lpstr>
      <vt:lpstr>Задание 10</vt:lpstr>
      <vt:lpstr>Задание 11</vt:lpstr>
      <vt:lpstr>Задание 12</vt:lpstr>
      <vt:lpstr>Задание 13</vt:lpstr>
      <vt:lpstr>Задание 14</vt:lpstr>
      <vt:lpstr>Задание 15</vt:lpstr>
      <vt:lpstr>Задание 16</vt:lpstr>
      <vt:lpstr>Задание 17</vt:lpstr>
      <vt:lpstr>Задание 18</vt:lpstr>
      <vt:lpstr>Задание 19</vt:lpstr>
      <vt:lpstr>Типичные ошибки при решении геометрических задач 1 части  </vt:lpstr>
      <vt:lpstr>Задание 20</vt:lpstr>
      <vt:lpstr>Задание 21</vt:lpstr>
      <vt:lpstr>Задание 22</vt:lpstr>
      <vt:lpstr>Задание 23</vt:lpstr>
      <vt:lpstr>Задание 24</vt:lpstr>
      <vt:lpstr>Задание 25</vt:lpstr>
      <vt:lpstr>Результаты ЕГЭ</vt:lpstr>
      <vt:lpstr>Таблица группировки обучающихся по компетентностным областям  с выходом на дефицитарные умения</vt:lpstr>
      <vt:lpstr>Некоторые рекомендации по подготовке учащихся к итоговой аттестации по математике в 2024–2025 учебном году </vt:lpstr>
      <vt:lpstr>Примерный план работы по подготовке учащихся к ГИА на 2024-2025 учебный год по математике</vt:lpstr>
      <vt:lpstr>Расписание ГИА по математике в 2025 году (основной период)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24</cp:revision>
  <dcterms:created xsi:type="dcterms:W3CDTF">2024-10-31T08:34:26Z</dcterms:created>
  <dcterms:modified xsi:type="dcterms:W3CDTF">2024-11-01T12:15:46Z</dcterms:modified>
</cp:coreProperties>
</file>