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2" r:id="rId1"/>
  </p:sldMasterIdLst>
  <p:notesMasterIdLst>
    <p:notesMasterId r:id="rId12"/>
  </p:notesMasterIdLst>
  <p:sldIdLst>
    <p:sldId id="256" r:id="rId2"/>
    <p:sldId id="276" r:id="rId3"/>
    <p:sldId id="319" r:id="rId4"/>
    <p:sldId id="275" r:id="rId5"/>
    <p:sldId id="315" r:id="rId6"/>
    <p:sldId id="314" r:id="rId7"/>
    <p:sldId id="316" r:id="rId8"/>
    <p:sldId id="317" r:id="rId9"/>
    <p:sldId id="318" r:id="rId10"/>
    <p:sldId id="313" r:id="rId11"/>
  </p:sldIdLst>
  <p:sldSz cx="9144000" cy="5143500" type="screen16x9"/>
  <p:notesSz cx="7559675" cy="10691813"/>
  <p:defaultTextStyle>
    <a:defPPr>
      <a:defRPr lang="en-GB"/>
    </a:defPPr>
    <a:lvl1pPr algn="l" defTabSz="363538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Arial Unicode MS" pitchFamily="34" charset="-128"/>
        <a:cs typeface="Arial Unicode MS" pitchFamily="34" charset="-128"/>
      </a:defRPr>
    </a:lvl1pPr>
    <a:lvl2pPr marL="601663" indent="-230188" algn="l" defTabSz="363538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Arial Unicode MS" pitchFamily="34" charset="-128"/>
        <a:cs typeface="Arial Unicode MS" pitchFamily="34" charset="-128"/>
      </a:defRPr>
    </a:lvl2pPr>
    <a:lvl3pPr marL="925513" indent="-184150" algn="l" defTabSz="363538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Arial Unicode MS" pitchFamily="34" charset="-128"/>
        <a:cs typeface="Arial Unicode MS" pitchFamily="34" charset="-128"/>
      </a:defRPr>
    </a:lvl3pPr>
    <a:lvl4pPr marL="1295400" indent="-184150" algn="l" defTabSz="363538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Arial Unicode MS" pitchFamily="34" charset="-128"/>
        <a:cs typeface="Arial Unicode MS" pitchFamily="34" charset="-128"/>
      </a:defRPr>
    </a:lvl4pPr>
    <a:lvl5pPr marL="1665288" indent="-184150" algn="l" defTabSz="363538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Arial Unicode MS" pitchFamily="34" charset="-128"/>
        <a:cs typeface="Arial Unicode MS" pitchFamily="34" charset="-128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Arial Unicode MS" pitchFamily="34" charset="-128"/>
        <a:cs typeface="Arial Unicode MS" pitchFamily="34" charset="-128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Arial Unicode MS" pitchFamily="34" charset="-128"/>
        <a:cs typeface="Arial Unicode MS" pitchFamily="34" charset="-128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Arial Unicode MS" pitchFamily="34" charset="-128"/>
        <a:cs typeface="Arial Unicode MS" pitchFamily="34" charset="-128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Arial Unicode MS" pitchFamily="34" charset="-128"/>
        <a:cs typeface="Arial Unicode MS" pitchFamily="34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12C8C85-51F0-491E-9774-3900AFEF0FD7}" styleName="Светлый стиль 2 - акцент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606" autoAdjust="0"/>
  </p:normalViewPr>
  <p:slideViewPr>
    <p:cSldViewPr>
      <p:cViewPr>
        <p:scale>
          <a:sx n="58" d="100"/>
          <a:sy n="58" d="100"/>
        </p:scale>
        <p:origin x="-3060" y="-1404"/>
      </p:cViewPr>
      <p:guideLst>
        <p:guide orient="horz" pos="1470"/>
        <p:guide pos="2612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AutoShape 1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219" name="AutoShape 2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220" name="AutoShape 3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221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493713" y="1027113"/>
            <a:ext cx="6565900" cy="3694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1169988" y="5086350"/>
            <a:ext cx="5219700" cy="41005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noProof="0" smtClean="0"/>
          </a:p>
        </p:txBody>
      </p:sp>
    </p:spTree>
    <p:extLst>
      <p:ext uri="{BB962C8B-B14F-4D97-AF65-F5344CB8AC3E}">
        <p14:creationId xmlns:p14="http://schemas.microsoft.com/office/powerpoint/2010/main" val="19217311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363538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0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363538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0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363538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0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363538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0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363538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0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1851431" algn="l" defTabSz="740573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2221718" algn="l" defTabSz="740573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2592004" algn="l" defTabSz="740573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2962290" algn="l" defTabSz="740573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69988" y="5086350"/>
            <a:ext cx="5226050" cy="41068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22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964B2-7636-42B6-8BAC-DC06C0B000FD}" type="datetimeFigureOut">
              <a:rPr lang="ru-RU" smtClean="0"/>
              <a:t>15.11.2024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2342A-2B56-4829-8072-FCA27B1ABA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88613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964B2-7636-42B6-8BAC-DC06C0B000FD}" type="datetimeFigureOut">
              <a:rPr lang="ru-RU" smtClean="0"/>
              <a:t>15.11.2024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2342A-2B56-4829-8072-FCA27B1ABA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47408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05980"/>
            <a:ext cx="27432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05980"/>
            <a:ext cx="80772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964B2-7636-42B6-8BAC-DC06C0B000FD}" type="datetimeFigureOut">
              <a:rPr lang="ru-RU" smtClean="0"/>
              <a:t>15.11.2024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2342A-2B56-4829-8072-FCA27B1ABA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50687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964B2-7636-42B6-8BAC-DC06C0B000FD}" type="datetimeFigureOut">
              <a:rPr lang="ru-RU" smtClean="0"/>
              <a:t>15.11.2024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2342A-2B56-4829-8072-FCA27B1ABA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10784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8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964B2-7636-42B6-8BAC-DC06C0B000FD}" type="datetimeFigureOut">
              <a:rPr lang="ru-RU" smtClean="0"/>
              <a:t>15.11.2024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2342A-2B56-4829-8072-FCA27B1ABA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7223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09600" y="1200153"/>
            <a:ext cx="54102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200153"/>
            <a:ext cx="54102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964B2-7636-42B6-8BAC-DC06C0B000FD}" type="datetimeFigureOut">
              <a:rPr lang="ru-RU" smtClean="0"/>
              <a:t>15.11.2024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2342A-2B56-4829-8072-FCA27B1ABA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77919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9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9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964B2-7636-42B6-8BAC-DC06C0B000FD}" type="datetimeFigureOut">
              <a:rPr lang="ru-RU" smtClean="0"/>
              <a:t>15.11.2024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2342A-2B56-4829-8072-FCA27B1ABA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22404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964B2-7636-42B6-8BAC-DC06C0B000FD}" type="datetimeFigureOut">
              <a:rPr lang="ru-RU" smtClean="0"/>
              <a:t>15.11.2024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2342A-2B56-4829-8072-FCA27B1ABA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95017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964B2-7636-42B6-8BAC-DC06C0B000FD}" type="datetimeFigureOut">
              <a:rPr lang="ru-RU" smtClean="0"/>
              <a:t>15.11.2024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2342A-2B56-4829-8072-FCA27B1ABA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25000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4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90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4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964B2-7636-42B6-8BAC-DC06C0B000FD}" type="datetimeFigureOut">
              <a:rPr lang="ru-RU" smtClean="0"/>
              <a:t>15.11.2024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2342A-2B56-4829-8072-FCA27B1ABA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46893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964B2-7636-42B6-8BAC-DC06C0B000FD}" type="datetimeFigureOut">
              <a:rPr lang="ru-RU" smtClean="0"/>
              <a:t>15.11.2024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2342A-2B56-4829-8072-FCA27B1ABA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34060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3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3964B2-7636-42B6-8BAC-DC06C0B000FD}" type="datetimeFigureOut">
              <a:rPr lang="ru-RU" smtClean="0"/>
              <a:t>15.11.2024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12342A-2B56-4829-8072-FCA27B1ABA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6199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w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image" Target="../media/image6.jpeg"/><Relationship Id="rId7" Type="http://schemas.openxmlformats.org/officeDocument/2006/relationships/image" Target="../media/image10.jpeg"/><Relationship Id="rId2" Type="http://schemas.openxmlformats.org/officeDocument/2006/relationships/hyperlink" Target="&#1089;&#1083;&#1086;&#1074;&#1072;&#1088;&#1100;/1.jpg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1.jpeg"/><Relationship Id="rId5" Type="http://schemas.openxmlformats.org/officeDocument/2006/relationships/image" Target="../media/image20.png"/><Relationship Id="rId4" Type="http://schemas.openxmlformats.org/officeDocument/2006/relationships/image" Target="../media/image19.png"/><Relationship Id="rId9" Type="http://schemas.openxmlformats.org/officeDocument/2006/relationships/image" Target="../media/image2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8645527" y="4664076"/>
            <a:ext cx="41275" cy="31750"/>
          </a:xfrm>
        </p:spPr>
        <p:txBody>
          <a:bodyPr>
            <a:normAutofit fontScale="25000" lnSpcReduction="20000"/>
          </a:bodyPr>
          <a:lstStyle/>
          <a:p>
            <a:pPr marL="406400" indent="-344488" eaLnBrk="1">
              <a:buClrTx/>
              <a:buSzPct val="75000"/>
              <a:tabLst>
                <a:tab pos="406400" algn="l"/>
                <a:tab pos="492125" algn="l"/>
                <a:tab pos="855663" algn="l"/>
                <a:tab pos="1219200" algn="l"/>
                <a:tab pos="1582738" algn="l"/>
                <a:tab pos="1946275" algn="l"/>
                <a:tab pos="2311400" algn="l"/>
                <a:tab pos="2674938" algn="l"/>
                <a:tab pos="3038475" algn="l"/>
                <a:tab pos="3402013" algn="l"/>
                <a:tab pos="3767138" algn="l"/>
                <a:tab pos="4130675" algn="l"/>
                <a:tab pos="4494213" algn="l"/>
                <a:tab pos="4857750" algn="l"/>
                <a:tab pos="5221288" algn="l"/>
                <a:tab pos="5586413" algn="l"/>
                <a:tab pos="5949950" algn="l"/>
                <a:tab pos="6313488" algn="l"/>
                <a:tab pos="6677025" algn="l"/>
                <a:tab pos="7040563" algn="l"/>
                <a:tab pos="7405688" algn="l"/>
              </a:tabLst>
            </a:pPr>
            <a:endParaRPr lang="ru-RU" sz="1900" smtClean="0">
              <a:ea typeface="Lucida Sans Unicode" pitchFamily="34" charset="0"/>
            </a:endParaRPr>
          </a:p>
          <a:p>
            <a:pPr marL="406400" indent="-344488" eaLnBrk="1">
              <a:buClrTx/>
              <a:buSzPct val="75000"/>
              <a:tabLst>
                <a:tab pos="406400" algn="l"/>
                <a:tab pos="492125" algn="l"/>
                <a:tab pos="855663" algn="l"/>
                <a:tab pos="1219200" algn="l"/>
                <a:tab pos="1582738" algn="l"/>
                <a:tab pos="1946275" algn="l"/>
                <a:tab pos="2311400" algn="l"/>
                <a:tab pos="2674938" algn="l"/>
                <a:tab pos="3038475" algn="l"/>
                <a:tab pos="3402013" algn="l"/>
                <a:tab pos="3767138" algn="l"/>
                <a:tab pos="4130675" algn="l"/>
                <a:tab pos="4494213" algn="l"/>
                <a:tab pos="4857750" algn="l"/>
                <a:tab pos="5221288" algn="l"/>
                <a:tab pos="5586413" algn="l"/>
                <a:tab pos="5949950" algn="l"/>
                <a:tab pos="6313488" algn="l"/>
                <a:tab pos="6677025" algn="l"/>
                <a:tab pos="7040563" algn="l"/>
                <a:tab pos="7405688" algn="l"/>
              </a:tabLst>
            </a:pPr>
            <a:endParaRPr lang="ru-RU" sz="1900" smtClean="0">
              <a:ea typeface="Lucida Sans Unicode" pitchFamily="34" charset="0"/>
            </a:endParaRPr>
          </a:p>
          <a:p>
            <a:pPr marL="406400" indent="-344488" eaLnBrk="1">
              <a:buClrTx/>
              <a:buSzPct val="75000"/>
              <a:tabLst>
                <a:tab pos="406400" algn="l"/>
                <a:tab pos="492125" algn="l"/>
                <a:tab pos="855663" algn="l"/>
                <a:tab pos="1219200" algn="l"/>
                <a:tab pos="1582738" algn="l"/>
                <a:tab pos="1946275" algn="l"/>
                <a:tab pos="2311400" algn="l"/>
                <a:tab pos="2674938" algn="l"/>
                <a:tab pos="3038475" algn="l"/>
                <a:tab pos="3402013" algn="l"/>
                <a:tab pos="3767138" algn="l"/>
                <a:tab pos="4130675" algn="l"/>
                <a:tab pos="4494213" algn="l"/>
                <a:tab pos="4857750" algn="l"/>
                <a:tab pos="5221288" algn="l"/>
                <a:tab pos="5586413" algn="l"/>
                <a:tab pos="5949950" algn="l"/>
                <a:tab pos="6313488" algn="l"/>
                <a:tab pos="6677025" algn="l"/>
                <a:tab pos="7040563" algn="l"/>
                <a:tab pos="7405688" algn="l"/>
              </a:tabLst>
            </a:pPr>
            <a:endParaRPr lang="ru-RU" sz="1900" smtClean="0">
              <a:ea typeface="Lucida Sans Unicode" pitchFamily="34" charset="0"/>
            </a:endParaRPr>
          </a:p>
          <a:p>
            <a:pPr marL="406400" indent="-344488" eaLnBrk="1">
              <a:buClrTx/>
              <a:buSzPct val="75000"/>
              <a:tabLst>
                <a:tab pos="406400" algn="l"/>
                <a:tab pos="492125" algn="l"/>
                <a:tab pos="855663" algn="l"/>
                <a:tab pos="1219200" algn="l"/>
                <a:tab pos="1582738" algn="l"/>
                <a:tab pos="1946275" algn="l"/>
                <a:tab pos="2311400" algn="l"/>
                <a:tab pos="2674938" algn="l"/>
                <a:tab pos="3038475" algn="l"/>
                <a:tab pos="3402013" algn="l"/>
                <a:tab pos="3767138" algn="l"/>
                <a:tab pos="4130675" algn="l"/>
                <a:tab pos="4494213" algn="l"/>
                <a:tab pos="4857750" algn="l"/>
                <a:tab pos="5221288" algn="l"/>
                <a:tab pos="5586413" algn="l"/>
                <a:tab pos="5949950" algn="l"/>
                <a:tab pos="6313488" algn="l"/>
                <a:tab pos="6677025" algn="l"/>
                <a:tab pos="7040563" algn="l"/>
                <a:tab pos="7405688" algn="l"/>
              </a:tabLst>
            </a:pPr>
            <a:endParaRPr lang="ru-RU" sz="1900" smtClean="0">
              <a:ea typeface="Lucida Sans Unicode" pitchFamily="34" charset="0"/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="" xmlns:a16="http://schemas.microsoft.com/office/drawing/2014/main" id="{95F27B53-CB64-49F6-8C74-1BEAC1B76078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2519" y="150546"/>
            <a:ext cx="1725585" cy="658662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4" cstate="email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40457" y="58555"/>
            <a:ext cx="1672241" cy="626049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2286000" y="2267949"/>
            <a:ext cx="4572000" cy="60760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b="1" dirty="0"/>
              <a:t>11 ноября – 14 декабря</a:t>
            </a:r>
            <a:br>
              <a:rPr lang="ru-RU" b="1" dirty="0"/>
            </a:br>
            <a:r>
              <a:rPr lang="ru-RU" b="1" dirty="0"/>
              <a:t>2024 года</a:t>
            </a:r>
          </a:p>
        </p:txBody>
      </p:sp>
      <p:sp>
        <p:nvSpPr>
          <p:cNvPr id="14" name="Заголовок 1">
            <a:extLst>
              <a:ext uri="{FF2B5EF4-FFF2-40B4-BE49-F238E27FC236}">
                <a16:creationId xmlns="" xmlns:a16="http://schemas.microsoft.com/office/drawing/2014/main" id="{ABBE6D51-7DBB-4592-8133-CB14123ECF30}"/>
              </a:ext>
            </a:extLst>
          </p:cNvPr>
          <p:cNvSpPr txBox="1">
            <a:spLocks/>
          </p:cNvSpPr>
          <p:nvPr/>
        </p:nvSpPr>
        <p:spPr>
          <a:xfrm>
            <a:off x="6228184" y="58555"/>
            <a:ext cx="3222043" cy="59630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600" b="1" dirty="0" smtClean="0">
                <a:latin typeface="+mn-lt"/>
              </a:rPr>
              <a:t>11 ноября – 14 декабря</a:t>
            </a:r>
            <a:br>
              <a:rPr lang="ru-RU" sz="1600" b="1" dirty="0" smtClean="0">
                <a:latin typeface="+mn-lt"/>
              </a:rPr>
            </a:br>
            <a:r>
              <a:rPr lang="ru-RU" sz="1600" b="1" dirty="0" smtClean="0">
                <a:latin typeface="+mn-lt"/>
              </a:rPr>
              <a:t>2024 года</a:t>
            </a:r>
            <a:endParaRPr lang="ru-RU" sz="1600" b="1" dirty="0">
              <a:latin typeface="+mn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83568" y="1059582"/>
            <a:ext cx="5832648" cy="6647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solidFill>
                  <a:schemeClr val="tx1"/>
                </a:solidFill>
              </a:rPr>
              <a:t>ОТ  БАЗОВЫХ РЕЗУЛЬТАТОВ</a:t>
            </a:r>
            <a:br>
              <a:rPr lang="ru-RU" sz="2000" dirty="0">
                <a:solidFill>
                  <a:schemeClr val="tx1"/>
                </a:solidFill>
              </a:rPr>
            </a:br>
            <a:r>
              <a:rPr lang="ru-RU" sz="2000" dirty="0">
                <a:solidFill>
                  <a:schemeClr val="tx1"/>
                </a:solidFill>
              </a:rPr>
              <a:t>К РЕЗУЛЬТАТАМ ВЫСОКИХ ДОСТИЖЕНИЙ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282519" y="2571750"/>
            <a:ext cx="3029130" cy="5789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>
                <a:solidFill>
                  <a:schemeClr val="tx1"/>
                </a:solidFill>
              </a:rPr>
              <a:t>Астанина Юлия Олеговна </a:t>
            </a:r>
          </a:p>
          <a:p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82519" y="3004368"/>
            <a:ext cx="2929648" cy="32130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dirty="0" smtClean="0">
                <a:solidFill>
                  <a:schemeClr val="tx1"/>
                </a:solidFill>
              </a:rPr>
              <a:t>Учитель начальных классов</a:t>
            </a:r>
            <a:r>
              <a:rPr lang="ru-RU" sz="1600" dirty="0" smtClean="0"/>
              <a:t> </a:t>
            </a:r>
            <a:endParaRPr lang="ru-RU" sz="1600" dirty="0"/>
          </a:p>
        </p:txBody>
      </p:sp>
      <p:sp>
        <p:nvSpPr>
          <p:cNvPr id="18" name="Прямоугольник 17">
            <a:extLst>
              <a:ext uri="{FF2B5EF4-FFF2-40B4-BE49-F238E27FC236}">
                <a16:creationId xmlns="" xmlns:a16="http://schemas.microsoft.com/office/drawing/2014/main" id="{0BF23A50-A040-420D-A71B-E4210FCF265A}"/>
              </a:ext>
            </a:extLst>
          </p:cNvPr>
          <p:cNvSpPr/>
          <p:nvPr/>
        </p:nvSpPr>
        <p:spPr>
          <a:xfrm>
            <a:off x="-24543" y="3723878"/>
            <a:ext cx="9143999" cy="1068977"/>
          </a:xfrm>
          <a:prstGeom prst="rect">
            <a:avLst/>
          </a:prstGeom>
          <a:solidFill>
            <a:srgbClr val="AD5567"/>
          </a:solidFill>
          <a:ln>
            <a:solidFill>
              <a:srgbClr val="DC34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</a:t>
            </a:r>
            <a:r>
              <a:rPr lang="ru-RU" sz="2200" b="1" dirty="0" smtClean="0">
                <a:solidFill>
                  <a:schemeClr val="tx1"/>
                </a:solidFill>
              </a:rPr>
              <a:t>Тема: «Методика работы со словарными словами в начальной школе». </a:t>
            </a:r>
            <a:endParaRPr lang="ru-RU" sz="22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1371600" y="914400"/>
            <a:ext cx="6934200" cy="3543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633" tIns="40817" rIns="81633" bIns="40817">
            <a:spAutoFit/>
          </a:bodyPr>
          <a:lstStyle>
            <a:lvl1pPr eaLnBrk="0"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eaLnBrk="0"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 eaLnBrk="0"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 eaLnBrk="0"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 eaLnBrk="0"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defTabSz="363538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defTabSz="363538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defTabSz="363538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defTabSz="363538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algn="ctr" eaLnBrk="1" hangingPunct="1">
              <a:buFontTx/>
              <a:buNone/>
            </a:pPr>
            <a:r>
              <a:rPr lang="ru-RU" sz="1900" b="1" u="sng">
                <a:solidFill>
                  <a:srgbClr val="663300"/>
                </a:solidFill>
              </a:rPr>
              <a:t>.</a:t>
            </a:r>
          </a:p>
        </p:txBody>
      </p:sp>
      <p:sp>
        <p:nvSpPr>
          <p:cNvPr id="8195" name="Text Box 8"/>
          <p:cNvSpPr txBox="1">
            <a:spLocks noChangeArrowheads="1"/>
          </p:cNvSpPr>
          <p:nvPr/>
        </p:nvSpPr>
        <p:spPr bwMode="auto">
          <a:xfrm>
            <a:off x="4038600" y="1485901"/>
            <a:ext cx="184150" cy="3543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633" tIns="40817" rIns="81633" bIns="40817">
            <a:spAutoFit/>
          </a:bodyPr>
          <a:lstStyle>
            <a:lvl1pPr eaLnBrk="0"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eaLnBrk="0"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 eaLnBrk="0"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 eaLnBrk="0"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 eaLnBrk="0"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defTabSz="363538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defTabSz="363538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defTabSz="363538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defTabSz="363538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eaLnBrk="1" hangingPunct="1"/>
            <a:endParaRPr lang="ru-RU" sz="1900" b="1">
              <a:solidFill>
                <a:srgbClr val="006600"/>
              </a:solidFill>
            </a:endParaRPr>
          </a:p>
        </p:txBody>
      </p:sp>
      <p:sp>
        <p:nvSpPr>
          <p:cNvPr id="8196" name="Text Box 12"/>
          <p:cNvSpPr txBox="1">
            <a:spLocks noChangeArrowheads="1"/>
          </p:cNvSpPr>
          <p:nvPr/>
        </p:nvSpPr>
        <p:spPr bwMode="auto">
          <a:xfrm>
            <a:off x="1461244" y="1512818"/>
            <a:ext cx="6221511" cy="6548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1633" tIns="40817" rIns="81633" bIns="40817">
            <a:spAutoFit/>
          </a:bodyPr>
          <a:lstStyle>
            <a:lvl1pPr eaLnBrk="0"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eaLnBrk="0"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 eaLnBrk="0"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 eaLnBrk="0"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 eaLnBrk="0"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defTabSz="363538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defTabSz="363538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defTabSz="363538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defTabSz="363538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algn="ctr" eaLnBrk="1" hangingPunct="1">
              <a:buFontTx/>
              <a:buNone/>
            </a:pPr>
            <a:r>
              <a:rPr lang="ru-RU" sz="4000" b="1" u="sng" dirty="0">
                <a:solidFill>
                  <a:schemeClr val="tx1"/>
                </a:solidFill>
              </a:rPr>
              <a:t>Спасибо за </a:t>
            </a:r>
            <a:r>
              <a:rPr lang="ru-RU" sz="4000" b="1" u="sng" dirty="0" smtClean="0">
                <a:solidFill>
                  <a:schemeClr val="tx1"/>
                </a:solidFill>
              </a:rPr>
              <a:t>внимание!</a:t>
            </a:r>
            <a:endParaRPr lang="ru-RU" sz="4000" b="1" u="sng" dirty="0">
              <a:solidFill>
                <a:schemeClr val="tx1"/>
              </a:solidFill>
            </a:endParaRPr>
          </a:p>
        </p:txBody>
      </p:sp>
      <p:pic>
        <p:nvPicPr>
          <p:cNvPr id="8197" name="Picture 18" descr="C:\Program Files\Common Files\Microsoft Shared\Clipart\cagcat50\bd04914_.wmf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391694" y="2931790"/>
            <a:ext cx="2360612" cy="1208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Рисунок 5">
            <a:extLst>
              <a:ext uri="{FF2B5EF4-FFF2-40B4-BE49-F238E27FC236}">
                <a16:creationId xmlns="" xmlns:a16="http://schemas.microsoft.com/office/drawing/2014/main" id="{BDA28E9F-BFE8-4B89-BBA8-3A97EF4F44EC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3910" y="188860"/>
            <a:ext cx="1759353" cy="658662"/>
          </a:xfrm>
          <a:prstGeom prst="rect">
            <a:avLst/>
          </a:prstGeom>
        </p:spPr>
      </p:pic>
      <p:sp>
        <p:nvSpPr>
          <p:cNvPr id="7" name="Прямоугольник 6">
            <a:extLst>
              <a:ext uri="{FF2B5EF4-FFF2-40B4-BE49-F238E27FC236}">
                <a16:creationId xmlns="" xmlns:a16="http://schemas.microsoft.com/office/drawing/2014/main" id="{8E080124-93FD-4E8C-80D0-644A5303F4D6}"/>
              </a:ext>
            </a:extLst>
          </p:cNvPr>
          <p:cNvSpPr/>
          <p:nvPr/>
        </p:nvSpPr>
        <p:spPr>
          <a:xfrm flipV="1">
            <a:off x="0" y="4908922"/>
            <a:ext cx="9144000" cy="234578"/>
          </a:xfrm>
          <a:prstGeom prst="rect">
            <a:avLst/>
          </a:prstGeom>
          <a:solidFill>
            <a:srgbClr val="AD5567"/>
          </a:solidFill>
          <a:ln>
            <a:solidFill>
              <a:srgbClr val="DC34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Скругленный прямоугольник 12">
            <a:extLst>
              <a:ext uri="{FF2B5EF4-FFF2-40B4-BE49-F238E27FC236}">
                <a16:creationId xmlns="" xmlns:a16="http://schemas.microsoft.com/office/drawing/2014/main" id="{B1F9D483-2A11-4251-A053-6F1044BFE129}"/>
              </a:ext>
            </a:extLst>
          </p:cNvPr>
          <p:cNvSpPr/>
          <p:nvPr/>
        </p:nvSpPr>
        <p:spPr>
          <a:xfrm>
            <a:off x="179512" y="165530"/>
            <a:ext cx="8784976" cy="959191"/>
          </a:xfrm>
          <a:prstGeom prst="roundRect">
            <a:avLst/>
          </a:prstGeom>
          <a:solidFill>
            <a:srgbClr val="AD55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Aft>
                <a:spcPts val="750"/>
              </a:spcAft>
            </a:pPr>
            <a:r>
              <a:rPr lang="ru-RU" sz="2000" b="1" dirty="0">
                <a:solidFill>
                  <a:schemeClr val="tx1"/>
                </a:solidFill>
                <a:latin typeface="Times New Roman"/>
                <a:ea typeface="Times New Roman"/>
              </a:rPr>
              <a:t>Работа над словарными словами позволяет решать следующие задачи:</a:t>
            </a:r>
            <a:endParaRPr lang="ru-RU" sz="2000" dirty="0">
              <a:solidFill>
                <a:schemeClr val="tx1"/>
              </a:solidFill>
              <a:effectLst/>
              <a:latin typeface="Times New Roman"/>
              <a:ea typeface="Times New Roman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79512" y="1491630"/>
            <a:ext cx="8784976" cy="31291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750"/>
              </a:spcAft>
            </a:pPr>
            <a:r>
              <a:rPr lang="ru-RU" dirty="0">
                <a:solidFill>
                  <a:schemeClr val="tx1"/>
                </a:solidFill>
                <a:latin typeface="Times New Roman"/>
                <a:ea typeface="Times New Roman"/>
              </a:rPr>
              <a:t>- закреплять и систематизировать знания, способствующие формированию грамотного </a:t>
            </a:r>
            <a:r>
              <a:rPr lang="ru-RU" dirty="0" smtClean="0">
                <a:solidFill>
                  <a:schemeClr val="tx1"/>
                </a:solidFill>
                <a:latin typeface="Times New Roman"/>
                <a:ea typeface="Times New Roman"/>
              </a:rPr>
              <a:t>                          </a:t>
            </a:r>
            <a:r>
              <a:rPr lang="ru-RU" dirty="0">
                <a:solidFill>
                  <a:schemeClr val="tx1"/>
                </a:solidFill>
                <a:latin typeface="Times New Roman"/>
                <a:ea typeface="Times New Roman"/>
              </a:rPr>
              <a:t>  </a:t>
            </a:r>
            <a:r>
              <a:rPr lang="ru-RU" dirty="0" smtClean="0">
                <a:solidFill>
                  <a:schemeClr val="tx1"/>
                </a:solidFill>
                <a:latin typeface="Times New Roman"/>
                <a:ea typeface="Times New Roman"/>
              </a:rPr>
              <a:t>письма</a:t>
            </a:r>
            <a:r>
              <a:rPr lang="ru-RU" dirty="0">
                <a:solidFill>
                  <a:schemeClr val="tx1"/>
                </a:solidFill>
                <a:latin typeface="Times New Roman"/>
                <a:ea typeface="Times New Roman"/>
              </a:rPr>
              <a:t>;</a:t>
            </a:r>
          </a:p>
          <a:p>
            <a:pPr>
              <a:spcAft>
                <a:spcPts val="750"/>
              </a:spcAft>
            </a:pPr>
            <a:r>
              <a:rPr lang="ru-RU" dirty="0">
                <a:solidFill>
                  <a:schemeClr val="tx1"/>
                </a:solidFill>
                <a:latin typeface="Times New Roman"/>
                <a:ea typeface="Times New Roman"/>
              </a:rPr>
              <a:t>- учить нахождению способов запоминания словарных слов;</a:t>
            </a:r>
          </a:p>
          <a:p>
            <a:pPr>
              <a:spcAft>
                <a:spcPts val="750"/>
              </a:spcAft>
            </a:pPr>
            <a:r>
              <a:rPr lang="ru-RU" dirty="0">
                <a:solidFill>
                  <a:schemeClr val="tx1"/>
                </a:solidFill>
                <a:latin typeface="Times New Roman"/>
                <a:ea typeface="Times New Roman"/>
              </a:rPr>
              <a:t>- расширять словарный запас учащихся;</a:t>
            </a:r>
          </a:p>
          <a:p>
            <a:pPr>
              <a:spcAft>
                <a:spcPts val="750"/>
              </a:spcAft>
            </a:pPr>
            <a:r>
              <a:rPr lang="ru-RU" dirty="0">
                <a:solidFill>
                  <a:schemeClr val="tx1"/>
                </a:solidFill>
                <a:latin typeface="Times New Roman"/>
                <a:ea typeface="Times New Roman"/>
              </a:rPr>
              <a:t>- развивать умение строить предложения и текст;</a:t>
            </a:r>
          </a:p>
          <a:p>
            <a:pPr>
              <a:spcAft>
                <a:spcPts val="750"/>
              </a:spcAft>
            </a:pPr>
            <a:r>
              <a:rPr lang="ru-RU" dirty="0" smtClean="0">
                <a:solidFill>
                  <a:schemeClr val="tx1"/>
                </a:solidFill>
                <a:latin typeface="Times New Roman"/>
                <a:ea typeface="Times New Roman"/>
              </a:rPr>
              <a:t>- активизировать </a:t>
            </a:r>
            <a:r>
              <a:rPr lang="ru-RU" dirty="0">
                <a:solidFill>
                  <a:schemeClr val="tx1"/>
                </a:solidFill>
                <a:latin typeface="Times New Roman"/>
                <a:ea typeface="Times New Roman"/>
              </a:rPr>
              <a:t>познавательную деятельность учащихся путем использования ТСО</a:t>
            </a:r>
            <a:r>
              <a:rPr lang="ru-RU" dirty="0" smtClean="0">
                <a:solidFill>
                  <a:schemeClr val="tx1"/>
                </a:solidFill>
                <a:latin typeface="Times New Roman"/>
                <a:ea typeface="Times New Roman"/>
              </a:rPr>
              <a:t>,</a:t>
            </a:r>
          </a:p>
          <a:p>
            <a:pPr>
              <a:spcAft>
                <a:spcPts val="750"/>
              </a:spcAft>
            </a:pPr>
            <a:r>
              <a:rPr lang="ru-RU" dirty="0" smtClean="0">
                <a:solidFill>
                  <a:schemeClr val="tx1"/>
                </a:solidFill>
                <a:latin typeface="Times New Roman"/>
                <a:ea typeface="Times New Roman"/>
              </a:rPr>
              <a:t>  межпредметных </a:t>
            </a:r>
            <a:r>
              <a:rPr lang="ru-RU" dirty="0">
                <a:solidFill>
                  <a:schemeClr val="tx1"/>
                </a:solidFill>
                <a:latin typeface="Times New Roman"/>
                <a:ea typeface="Times New Roman"/>
              </a:rPr>
              <a:t>связей;</a:t>
            </a:r>
          </a:p>
          <a:p>
            <a:pPr>
              <a:spcAft>
                <a:spcPts val="750"/>
              </a:spcAft>
            </a:pPr>
            <a:r>
              <a:rPr lang="ru-RU" dirty="0">
                <a:solidFill>
                  <a:schemeClr val="tx1"/>
                </a:solidFill>
                <a:latin typeface="Times New Roman"/>
                <a:ea typeface="Times New Roman"/>
              </a:rPr>
              <a:t>- развивать орфографическую зоркость;</a:t>
            </a:r>
          </a:p>
          <a:p>
            <a:pPr>
              <a:spcAft>
                <a:spcPts val="750"/>
              </a:spcAft>
            </a:pPr>
            <a:r>
              <a:rPr lang="ru-RU" dirty="0">
                <a:solidFill>
                  <a:schemeClr val="tx1"/>
                </a:solidFill>
                <a:latin typeface="Times New Roman"/>
                <a:ea typeface="Times New Roman"/>
              </a:rPr>
              <a:t>- развивать логические умения и </a:t>
            </a:r>
            <a:r>
              <a:rPr lang="ru-RU" dirty="0" smtClean="0">
                <a:solidFill>
                  <a:schemeClr val="tx1"/>
                </a:solidFill>
                <a:latin typeface="Times New Roman"/>
                <a:ea typeface="Times New Roman"/>
              </a:rPr>
              <a:t>навыки.</a:t>
            </a:r>
            <a:endParaRPr lang="ru-RU" dirty="0">
              <a:solidFill>
                <a:schemeClr val="tx1"/>
              </a:solidFill>
              <a:effectLst/>
              <a:latin typeface="Times New Roman"/>
              <a:ea typeface="Times New Roman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 descr="C:\Users\user2\Desktop\Просто о сложном Астанина Ю.О\_20240211_15120708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55652" y="1124721"/>
            <a:ext cx="2792413" cy="3836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4" descr="C:\Users\user2\Downloads\IMG_20240211_181017.jpg"/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4356102" y="1255640"/>
            <a:ext cx="3999987" cy="357515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sp>
        <p:nvSpPr>
          <p:cNvPr id="12" name="Скругленный прямоугольник 12">
            <a:extLst>
              <a:ext uri="{FF2B5EF4-FFF2-40B4-BE49-F238E27FC236}">
                <a16:creationId xmlns="" xmlns:a16="http://schemas.microsoft.com/office/drawing/2014/main" id="{B1F9D483-2A11-4251-A053-6F1044BFE129}"/>
              </a:ext>
            </a:extLst>
          </p:cNvPr>
          <p:cNvSpPr/>
          <p:nvPr/>
        </p:nvSpPr>
        <p:spPr>
          <a:xfrm>
            <a:off x="1881714" y="165530"/>
            <a:ext cx="4948775" cy="888393"/>
          </a:xfrm>
          <a:prstGeom prst="roundRect">
            <a:avLst/>
          </a:prstGeom>
          <a:solidFill>
            <a:srgbClr val="AD55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chemeClr val="tx1"/>
                </a:solidFill>
              </a:rPr>
              <a:t>Все словарные слова делю на тематические группы</a:t>
            </a:r>
            <a:r>
              <a:rPr lang="ru-RU" sz="1200" dirty="0">
                <a:solidFill>
                  <a:srgbClr val="E74C38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3749262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1028"/>
          <p:cNvSpPr txBox="1">
            <a:spLocks noChangeArrowheads="1"/>
          </p:cNvSpPr>
          <p:nvPr/>
        </p:nvSpPr>
        <p:spPr bwMode="auto">
          <a:xfrm flipV="1">
            <a:off x="7772400" y="4075113"/>
            <a:ext cx="1600200" cy="3543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633" tIns="40817" rIns="81633" bIns="40817">
            <a:spAutoFit/>
          </a:bodyPr>
          <a:lstStyle>
            <a:lvl1pPr eaLnBrk="0"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eaLnBrk="0"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 eaLnBrk="0"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 eaLnBrk="0"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 eaLnBrk="0"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defTabSz="363538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defTabSz="363538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defTabSz="363538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defTabSz="363538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algn="ctr" eaLnBrk="1" hangingPunct="1">
              <a:buFontTx/>
              <a:buNone/>
            </a:pPr>
            <a:r>
              <a:rPr lang="ru-RU" sz="1900">
                <a:solidFill>
                  <a:srgbClr val="660033"/>
                </a:solidFill>
              </a:rPr>
              <a:t>.</a:t>
            </a:r>
          </a:p>
        </p:txBody>
      </p:sp>
      <p:sp>
        <p:nvSpPr>
          <p:cNvPr id="3077" name="TextBox 3"/>
          <p:cNvSpPr txBox="1">
            <a:spLocks noChangeArrowheads="1"/>
          </p:cNvSpPr>
          <p:nvPr/>
        </p:nvSpPr>
        <p:spPr bwMode="auto">
          <a:xfrm>
            <a:off x="5226050" y="3013075"/>
            <a:ext cx="1340656" cy="3324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4057" tIns="37029" rIns="74057" bIns="37029">
            <a:spAutoFit/>
          </a:bodyPr>
          <a:lstStyle>
            <a:lvl1pPr eaLnBrk="0"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eaLnBrk="0"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 eaLnBrk="0"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 eaLnBrk="0"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 eaLnBrk="0"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defTabSz="363538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defTabSz="363538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defTabSz="363538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defTabSz="363538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eaLnBrk="1"/>
            <a:r>
              <a:rPr lang="ru-RU"/>
              <a:t>ВОРОБЕЙ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183546" y="3419646"/>
            <a:ext cx="3331193" cy="532727"/>
          </a:xfrm>
          <a:prstGeom prst="rect">
            <a:avLst/>
          </a:prstGeom>
          <a:noFill/>
        </p:spPr>
        <p:txBody>
          <a:bodyPr lIns="74057" tIns="37029" rIns="74057" bIns="37029">
            <a:spAutoFit/>
          </a:bodyPr>
          <a:lstStyle/>
          <a:p>
            <a:pPr algn="ctr" defTabSz="363858">
              <a:buFont typeface="Times New Roman" pitchFamily="16" charset="0"/>
              <a:buNone/>
              <a:defRPr/>
            </a:pPr>
            <a:r>
              <a:rPr lang="ru-RU" sz="3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ea typeface="+mn-ea"/>
                <a:cs typeface="Arial Unicode MS" charset="0"/>
              </a:rPr>
              <a:t>ВОРОБЕЙ</a:t>
            </a:r>
          </a:p>
        </p:txBody>
      </p:sp>
      <p:sp>
        <p:nvSpPr>
          <p:cNvPr id="3079" name="TextBox 5"/>
          <p:cNvSpPr txBox="1">
            <a:spLocks noChangeArrowheads="1"/>
          </p:cNvSpPr>
          <p:nvPr/>
        </p:nvSpPr>
        <p:spPr bwMode="auto">
          <a:xfrm>
            <a:off x="5226052" y="3013075"/>
            <a:ext cx="1107643" cy="3324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4057" tIns="37029" rIns="74057" bIns="37029">
            <a:spAutoFit/>
          </a:bodyPr>
          <a:lstStyle>
            <a:lvl1pPr eaLnBrk="0"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eaLnBrk="0"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 eaLnBrk="0"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 eaLnBrk="0"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 eaLnBrk="0"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defTabSz="363538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defTabSz="363538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defTabSz="363538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defTabSz="363538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eaLnBrk="1"/>
            <a:r>
              <a:rPr lang="ru-RU"/>
              <a:t>СОРОКА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372889" y="2522757"/>
            <a:ext cx="2286112" cy="532727"/>
          </a:xfrm>
          <a:prstGeom prst="rect">
            <a:avLst/>
          </a:prstGeom>
          <a:noFill/>
        </p:spPr>
        <p:txBody>
          <a:bodyPr lIns="74057" tIns="37029" rIns="74057" bIns="37029">
            <a:spAutoFit/>
          </a:bodyPr>
          <a:lstStyle/>
          <a:p>
            <a:pPr algn="ctr" defTabSz="363858">
              <a:buFont typeface="Times New Roman" pitchFamily="16" charset="0"/>
              <a:buNone/>
              <a:defRPr/>
            </a:pPr>
            <a:r>
              <a:rPr lang="ru-RU" sz="3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СОРОКА</a:t>
            </a:r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5875277" y="2522756"/>
            <a:ext cx="2380636" cy="532727"/>
          </a:xfrm>
          <a:prstGeom prst="rect">
            <a:avLst/>
          </a:prstGeom>
          <a:noFill/>
        </p:spPr>
        <p:txBody>
          <a:bodyPr lIns="74057" tIns="37029" rIns="74057" bIns="37029">
            <a:spAutoFit/>
          </a:bodyPr>
          <a:lstStyle/>
          <a:p>
            <a:pPr algn="ctr" defTabSz="363858">
              <a:buFont typeface="Times New Roman" pitchFamily="16" charset="0"/>
              <a:buNone/>
              <a:defRPr/>
            </a:pPr>
            <a:r>
              <a:rPr lang="ru-RU" sz="3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ea typeface="+mn-ea"/>
                <a:cs typeface="Arial Unicode MS" charset="0"/>
              </a:rPr>
              <a:t>СНЕГИРЬ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4701844" y="1457036"/>
            <a:ext cx="2155477" cy="532727"/>
          </a:xfrm>
          <a:prstGeom prst="rect">
            <a:avLst/>
          </a:prstGeom>
          <a:noFill/>
        </p:spPr>
        <p:txBody>
          <a:bodyPr lIns="74057" tIns="37029" rIns="74057" bIns="37029">
            <a:spAutoFit/>
          </a:bodyPr>
          <a:lstStyle/>
          <a:p>
            <a:pPr algn="ctr" defTabSz="363858">
              <a:buFont typeface="Times New Roman" pitchFamily="16" charset="0"/>
              <a:buNone/>
              <a:defRPr/>
            </a:pPr>
            <a:r>
              <a:rPr lang="ru-RU" sz="3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СИНИЦА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3764648" y="2213465"/>
            <a:ext cx="1614705" cy="532727"/>
          </a:xfrm>
          <a:prstGeom prst="rect">
            <a:avLst/>
          </a:prstGeom>
          <a:noFill/>
        </p:spPr>
        <p:txBody>
          <a:bodyPr wrap="none" lIns="74057" tIns="37029" rIns="74057" bIns="37029">
            <a:spAutoFit/>
          </a:bodyPr>
          <a:lstStyle/>
          <a:p>
            <a:pPr algn="ctr" defTabSz="363858">
              <a:buFont typeface="Times New Roman" pitchFamily="16" charset="0"/>
              <a:buNone/>
              <a:defRPr/>
            </a:pPr>
            <a:r>
              <a:rPr lang="ru-RU" sz="3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ПЕТУХ</a:t>
            </a:r>
          </a:p>
        </p:txBody>
      </p:sp>
      <p:pic>
        <p:nvPicPr>
          <p:cNvPr id="3084" name="Picture 8" descr="C:\Program Files\Common Files\Microsoft Shared\Clipart\cagcat50\bs02064_.wmf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33400" y="3143251"/>
            <a:ext cx="2133600" cy="1592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Овал 12"/>
          <p:cNvSpPr>
            <a:spLocks noChangeArrowheads="1"/>
          </p:cNvSpPr>
          <p:nvPr/>
        </p:nvSpPr>
        <p:spPr bwMode="auto">
          <a:xfrm>
            <a:off x="6334127" y="4252913"/>
            <a:ext cx="646113" cy="382587"/>
          </a:xfrm>
          <a:prstGeom prst="ellipse">
            <a:avLst/>
          </a:prstGeom>
          <a:solidFill>
            <a:srgbClr val="00B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74057" tIns="37029" rIns="74057" bIns="37029"/>
          <a:lstStyle/>
          <a:p>
            <a:endParaRPr lang="ru-RU" sz="1500"/>
          </a:p>
        </p:txBody>
      </p:sp>
      <p:sp>
        <p:nvSpPr>
          <p:cNvPr id="16" name="Прямоугольник 15"/>
          <p:cNvSpPr/>
          <p:nvPr/>
        </p:nvSpPr>
        <p:spPr>
          <a:xfrm>
            <a:off x="4701843" y="1457035"/>
            <a:ext cx="2155477" cy="532727"/>
          </a:xfrm>
          <a:prstGeom prst="rect">
            <a:avLst/>
          </a:prstGeom>
          <a:noFill/>
        </p:spPr>
        <p:txBody>
          <a:bodyPr lIns="74057" tIns="37029" rIns="74057" bIns="37029">
            <a:spAutoFit/>
          </a:bodyPr>
          <a:lstStyle/>
          <a:p>
            <a:pPr algn="ctr" defTabSz="363858">
              <a:buFont typeface="Times New Roman" pitchFamily="16" charset="0"/>
              <a:buNone/>
              <a:defRPr/>
            </a:pPr>
            <a:r>
              <a:rPr lang="ru-RU" sz="3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С</a:t>
            </a:r>
            <a:r>
              <a:rPr lang="ru-RU" sz="3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И</a:t>
            </a:r>
            <a:r>
              <a:rPr lang="ru-RU" sz="3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НИЦА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3764648" y="2213463"/>
            <a:ext cx="1614705" cy="532727"/>
          </a:xfrm>
          <a:prstGeom prst="rect">
            <a:avLst/>
          </a:prstGeom>
          <a:noFill/>
        </p:spPr>
        <p:txBody>
          <a:bodyPr wrap="none" lIns="74057" tIns="37029" rIns="74057" bIns="37029">
            <a:spAutoFit/>
          </a:bodyPr>
          <a:lstStyle/>
          <a:p>
            <a:pPr algn="ctr" defTabSz="363858">
              <a:buFont typeface="Times New Roman" pitchFamily="16" charset="0"/>
              <a:buNone/>
              <a:defRPr/>
            </a:pPr>
            <a:r>
              <a:rPr lang="ru-RU" sz="3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П</a:t>
            </a:r>
            <a:r>
              <a:rPr lang="ru-RU" sz="3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Е</a:t>
            </a:r>
            <a:r>
              <a:rPr lang="ru-RU" sz="3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ТУХ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1376907" y="2531466"/>
            <a:ext cx="2286112" cy="532727"/>
          </a:xfrm>
          <a:prstGeom prst="rect">
            <a:avLst/>
          </a:prstGeom>
          <a:noFill/>
        </p:spPr>
        <p:txBody>
          <a:bodyPr lIns="74057" tIns="37029" rIns="74057" bIns="37029">
            <a:spAutoFit/>
          </a:bodyPr>
          <a:lstStyle/>
          <a:p>
            <a:pPr algn="ctr" defTabSz="363858">
              <a:buFont typeface="Times New Roman" pitchFamily="16" charset="0"/>
              <a:buNone/>
              <a:defRPr/>
            </a:pPr>
            <a:r>
              <a:rPr lang="ru-RU" sz="3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С</a:t>
            </a:r>
            <a:r>
              <a:rPr lang="ru-RU" sz="3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О</a:t>
            </a:r>
            <a:r>
              <a:rPr lang="ru-RU" sz="3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Р</a:t>
            </a:r>
            <a:r>
              <a:rPr lang="ru-RU" sz="3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О</a:t>
            </a:r>
            <a:r>
              <a:rPr lang="ru-RU" sz="3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КА</a:t>
            </a:r>
          </a:p>
        </p:txBody>
      </p:sp>
      <p:sp>
        <p:nvSpPr>
          <p:cNvPr id="19" name="Прямоугольник 18"/>
          <p:cNvSpPr/>
          <p:nvPr/>
        </p:nvSpPr>
        <p:spPr>
          <a:xfrm flipH="1">
            <a:off x="5875277" y="2532019"/>
            <a:ext cx="2380636" cy="532727"/>
          </a:xfrm>
          <a:prstGeom prst="rect">
            <a:avLst/>
          </a:prstGeom>
          <a:noFill/>
        </p:spPr>
        <p:txBody>
          <a:bodyPr lIns="74057" tIns="37029" rIns="74057" bIns="37029">
            <a:spAutoFit/>
          </a:bodyPr>
          <a:lstStyle/>
          <a:p>
            <a:pPr algn="ctr" defTabSz="363858">
              <a:buFont typeface="Times New Roman" pitchFamily="16" charset="0"/>
              <a:buNone/>
              <a:defRPr/>
            </a:pPr>
            <a:r>
              <a:rPr lang="ru-RU" sz="3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ea typeface="+mn-ea"/>
                <a:cs typeface="Arial Unicode MS" charset="0"/>
              </a:rPr>
              <a:t>СН</a:t>
            </a:r>
            <a:r>
              <a:rPr lang="ru-RU" sz="3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ea typeface="+mn-ea"/>
                <a:cs typeface="Arial Unicode MS" charset="0"/>
              </a:rPr>
              <a:t>Е</a:t>
            </a:r>
            <a:r>
              <a:rPr lang="ru-RU" sz="3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ea typeface="+mn-ea"/>
                <a:cs typeface="Arial Unicode MS" charset="0"/>
              </a:rPr>
              <a:t>ГИРЬ</a:t>
            </a:r>
          </a:p>
        </p:txBody>
      </p:sp>
      <p:sp>
        <p:nvSpPr>
          <p:cNvPr id="22" name="Скругленный прямоугольник 12">
            <a:extLst>
              <a:ext uri="{FF2B5EF4-FFF2-40B4-BE49-F238E27FC236}">
                <a16:creationId xmlns="" xmlns:a16="http://schemas.microsoft.com/office/drawing/2014/main" id="{B1F9D483-2A11-4251-A053-6F1044BFE129}"/>
              </a:ext>
            </a:extLst>
          </p:cNvPr>
          <p:cNvSpPr/>
          <p:nvPr/>
        </p:nvSpPr>
        <p:spPr>
          <a:xfrm>
            <a:off x="2245702" y="195485"/>
            <a:ext cx="4734538" cy="1000651"/>
          </a:xfrm>
          <a:prstGeom prst="roundRect">
            <a:avLst/>
          </a:prstGeom>
          <a:solidFill>
            <a:srgbClr val="AD55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chemeClr val="tx1"/>
                </a:solidFill>
              </a:rPr>
              <a:t>« Птицы»</a:t>
            </a:r>
            <a:endParaRPr lang="ru-RU" sz="4800" b="1" dirty="0">
              <a:solidFill>
                <a:schemeClr val="tx1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4183545" y="3419646"/>
            <a:ext cx="3331193" cy="532727"/>
          </a:xfrm>
          <a:prstGeom prst="rect">
            <a:avLst/>
          </a:prstGeom>
          <a:noFill/>
        </p:spPr>
        <p:txBody>
          <a:bodyPr lIns="74057" tIns="37029" rIns="74057" bIns="37029">
            <a:spAutoFit/>
          </a:bodyPr>
          <a:lstStyle/>
          <a:p>
            <a:pPr algn="ctr" defTabSz="363858">
              <a:buFont typeface="Times New Roman" pitchFamily="16" charset="0"/>
              <a:buNone/>
              <a:defRPr/>
            </a:pPr>
            <a:r>
              <a:rPr lang="ru-RU" sz="3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ea typeface="+mn-ea"/>
                <a:cs typeface="Arial Unicode MS" charset="0"/>
              </a:rPr>
              <a:t>В</a:t>
            </a:r>
            <a:r>
              <a:rPr lang="ru-RU" sz="3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ea typeface="+mn-ea"/>
                <a:cs typeface="Arial Unicode MS" charset="0"/>
              </a:rPr>
              <a:t>О</a:t>
            </a:r>
            <a:r>
              <a:rPr lang="ru-RU" sz="3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ea typeface="+mn-ea"/>
                <a:cs typeface="Arial Unicode MS" charset="0"/>
              </a:rPr>
              <a:t>Р</a:t>
            </a:r>
            <a:r>
              <a:rPr lang="ru-RU" sz="3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ea typeface="+mn-ea"/>
                <a:cs typeface="Arial Unicode MS" charset="0"/>
              </a:rPr>
              <a:t>О</a:t>
            </a:r>
            <a:r>
              <a:rPr lang="ru-RU" sz="3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ea typeface="+mn-ea"/>
                <a:cs typeface="Arial Unicode MS" charset="0"/>
              </a:rPr>
              <a:t>БЕЙ</a:t>
            </a:r>
          </a:p>
        </p:txBody>
      </p:sp>
      <p:sp>
        <p:nvSpPr>
          <p:cNvPr id="3092" name="Овал 1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7772400" y="4238625"/>
            <a:ext cx="484188" cy="382588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defTabSz="449263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4450813" y="2396766"/>
            <a:ext cx="242374" cy="34996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450813" y="2396766"/>
            <a:ext cx="242374" cy="34996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1198122" y="1588853"/>
            <a:ext cx="2095160" cy="8079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cs typeface="Arial Unicode MS" charset="0"/>
              </a:rPr>
              <a:t>ВоРоНА</a:t>
            </a:r>
            <a:endParaRPr lang="ru-RU" sz="32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cs typeface="Arial Unicode MS" charset="0"/>
            </a:endParaRPr>
          </a:p>
          <a:p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766574" y="1588853"/>
            <a:ext cx="2808652" cy="532727"/>
          </a:xfrm>
          <a:prstGeom prst="rect">
            <a:avLst/>
          </a:prstGeom>
          <a:noFill/>
        </p:spPr>
        <p:txBody>
          <a:bodyPr lIns="74057" tIns="37029" rIns="74057" bIns="37029">
            <a:spAutoFit/>
          </a:bodyPr>
          <a:lstStyle/>
          <a:p>
            <a:pPr algn="ctr" defTabSz="363858">
              <a:buFont typeface="Times New Roman" pitchFamily="16" charset="0"/>
              <a:buNone/>
              <a:defRPr/>
            </a:pPr>
            <a:r>
              <a:rPr lang="ru-RU" sz="3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ea typeface="+mn-ea"/>
                <a:cs typeface="Arial Unicode MS" charset="0"/>
              </a:rPr>
              <a:t>В</a:t>
            </a:r>
            <a:r>
              <a:rPr lang="ru-RU" sz="3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ea typeface="+mn-ea"/>
                <a:cs typeface="Arial Unicode MS" charset="0"/>
              </a:rPr>
              <a:t>О</a:t>
            </a:r>
            <a:r>
              <a:rPr lang="ru-RU" sz="3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ea typeface="+mn-ea"/>
                <a:cs typeface="Arial Unicode MS" charset="0"/>
              </a:rPr>
              <a:t>Р</a:t>
            </a:r>
            <a:r>
              <a:rPr lang="ru-RU" sz="3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ea typeface="+mn-ea"/>
                <a:cs typeface="Arial Unicode MS" charset="0"/>
              </a:rPr>
              <a:t>О</a:t>
            </a:r>
            <a:r>
              <a:rPr lang="ru-RU" sz="3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ea typeface="+mn-ea"/>
                <a:cs typeface="Arial Unicode MS" charset="0"/>
              </a:rPr>
              <a:t>НА</a:t>
            </a:r>
          </a:p>
        </p:txBody>
      </p:sp>
    </p:spTree>
  </p:cSld>
  <p:clrMapOvr>
    <a:masterClrMapping/>
  </p:clrMapOvr>
  <p:transition spd="slow" advClick="0">
    <p:split dir="in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ext Box 11"/>
          <p:cNvSpPr txBox="1">
            <a:spLocks noChangeArrowheads="1"/>
          </p:cNvSpPr>
          <p:nvPr/>
        </p:nvSpPr>
        <p:spPr bwMode="auto">
          <a:xfrm>
            <a:off x="6781800" y="1428750"/>
            <a:ext cx="1828800" cy="440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633" tIns="40817" rIns="81633" bIns="40817">
            <a:spAutoFit/>
          </a:bodyPr>
          <a:lstStyle>
            <a:lvl1pPr eaLnBrk="0"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eaLnBrk="0"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 eaLnBrk="0"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 eaLnBrk="0"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 eaLnBrk="0"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defTabSz="363538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defTabSz="363538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defTabSz="363538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defTabSz="363538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eaLnBrk="1" hangingPunct="1">
              <a:buFontTx/>
              <a:buNone/>
            </a:pPr>
            <a:endParaRPr lang="ru-RU" sz="2500">
              <a:solidFill>
                <a:schemeClr val="tx1"/>
              </a:solidFill>
              <a:latin typeface="Times New Roman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3070227" y="1150938"/>
          <a:ext cx="5094287" cy="2916234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424524"/>
                <a:gridCol w="424524"/>
                <a:gridCol w="424524"/>
                <a:gridCol w="424712"/>
                <a:gridCol w="424335"/>
                <a:gridCol w="424524"/>
                <a:gridCol w="424524"/>
                <a:gridCol w="424524"/>
                <a:gridCol w="424524"/>
                <a:gridCol w="424524"/>
                <a:gridCol w="424524"/>
                <a:gridCol w="424524"/>
              </a:tblGrid>
              <a:tr h="3240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09" marR="622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09" marR="622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09" marR="622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09" marR="622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09" marR="622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09" marR="622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09" marR="622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09" marR="622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09" marR="622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09" marR="622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09" marR="622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09" marR="622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09" marR="622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09" marR="622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09" marR="622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09" marR="622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09" marR="622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09" marR="622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09" marR="622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09" marR="622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09" marR="622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09" marR="622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09" marR="622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09" marR="622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09" marR="622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09" marR="622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09" marR="622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09" marR="622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09" marR="622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09" marR="622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09" marR="622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09" marR="622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09" marR="622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09" marR="622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09" marR="622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09" marR="622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09" marR="622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09" marR="622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09" marR="622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09" marR="622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09" marR="622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09" marR="622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09" marR="622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09" marR="622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09" marR="622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09" marR="622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09" marR="622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09" marR="622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09" marR="622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09" marR="622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09" marR="622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09" marR="622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09" marR="622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09" marR="622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09" marR="622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09" marR="622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09" marR="622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09" marR="622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09" marR="622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09" marR="622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09" marR="622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09" marR="622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09" marR="622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09" marR="622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09" marR="622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09" marR="622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09" marR="622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09" marR="622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09" marR="622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09" marR="622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09" marR="622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09" marR="622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09" marR="622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09" marR="622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09" marR="622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09" marR="622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09" marR="622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09" marR="622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09" marR="622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09" marR="622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09" marR="622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09" marR="622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09" marR="622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09" marR="622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09" marR="622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09" marR="622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09" marR="622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09" marR="622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09" marR="622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09" marR="622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09" marR="622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09" marR="622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09" marR="622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09" marR="622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09" marR="622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09" marR="622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09" marR="622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09" marR="622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</a:rPr>
                        <a:t> </a:t>
                      </a:r>
                      <a:endParaRPr lang="ru-RU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09" marR="622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</a:rPr>
                        <a:t> </a:t>
                      </a:r>
                      <a:endParaRPr lang="ru-RU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09" marR="622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09" marR="622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09" marR="622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09" marR="622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09" marR="622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09" marR="622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09" marR="622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09" marR="622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09" marR="622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3080137" y="1116235"/>
            <a:ext cx="457222" cy="475532"/>
          </a:xfrm>
          <a:prstGeom prst="rect">
            <a:avLst/>
          </a:prstGeom>
          <a:noFill/>
        </p:spPr>
        <p:txBody>
          <a:bodyPr lIns="74057" tIns="37029" rIns="74057" bIns="37029">
            <a:spAutoFit/>
          </a:bodyPr>
          <a:lstStyle/>
          <a:p>
            <a:pPr algn="ctr" defTabSz="363858">
              <a:buFont typeface="Times New Roman" pitchFamily="16" charset="0"/>
              <a:buNone/>
              <a:defRPr/>
            </a:pPr>
            <a:r>
              <a:rPr lang="ru-RU" sz="2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a typeface="+mn-ea"/>
                <a:cs typeface="Arial Unicode MS" charset="0"/>
              </a:rPr>
              <a:t>К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918825" y="1116235"/>
            <a:ext cx="457222" cy="489831"/>
          </a:xfrm>
          <a:prstGeom prst="rect">
            <a:avLst/>
          </a:prstGeom>
          <a:noFill/>
        </p:spPr>
        <p:txBody>
          <a:bodyPr lIns="74057" tIns="37029" rIns="74057" bIns="37029">
            <a:spAutoFit/>
          </a:bodyPr>
          <a:lstStyle/>
          <a:p>
            <a:pPr algn="ctr" defTabSz="363858">
              <a:buFont typeface="Times New Roman" pitchFamily="16" charset="0"/>
              <a:buNone/>
              <a:defRPr/>
            </a:pPr>
            <a:r>
              <a:rPr lang="ru-RU" sz="29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a typeface="+mn-ea"/>
                <a:cs typeface="Arial Unicode MS" charset="0"/>
              </a:rPr>
              <a:t>С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918825" y="1419055"/>
            <a:ext cx="457222" cy="489831"/>
          </a:xfrm>
          <a:prstGeom prst="rect">
            <a:avLst/>
          </a:prstGeom>
          <a:noFill/>
        </p:spPr>
        <p:txBody>
          <a:bodyPr lIns="74057" tIns="37029" rIns="74057" bIns="37029">
            <a:spAutoFit/>
          </a:bodyPr>
          <a:lstStyle/>
          <a:p>
            <a:pPr algn="ctr" defTabSz="363858">
              <a:buFont typeface="Times New Roman" pitchFamily="16" charset="0"/>
              <a:buNone/>
              <a:defRPr/>
            </a:pPr>
            <a:r>
              <a:rPr lang="ru-RU" sz="29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a typeface="+mn-ea"/>
                <a:cs typeface="Arial Unicode MS" charset="0"/>
              </a:rPr>
              <a:t>О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3918825" y="1738866"/>
            <a:ext cx="457222" cy="489831"/>
          </a:xfrm>
          <a:prstGeom prst="rect">
            <a:avLst/>
          </a:prstGeom>
          <a:noFill/>
        </p:spPr>
        <p:txBody>
          <a:bodyPr lIns="74057" tIns="37029" rIns="74057" bIns="37029">
            <a:spAutoFit/>
          </a:bodyPr>
          <a:lstStyle/>
          <a:p>
            <a:pPr algn="ctr" defTabSz="363858">
              <a:buFont typeface="Times New Roman" pitchFamily="16" charset="0"/>
              <a:buNone/>
              <a:defRPr/>
            </a:pPr>
            <a:r>
              <a:rPr lang="ru-RU" sz="29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a typeface="+mn-ea"/>
                <a:cs typeface="Arial Unicode MS" charset="0"/>
              </a:rPr>
              <a:t>Р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3918825" y="2081819"/>
            <a:ext cx="457222" cy="489831"/>
          </a:xfrm>
          <a:prstGeom prst="rect">
            <a:avLst/>
          </a:prstGeom>
          <a:noFill/>
        </p:spPr>
        <p:txBody>
          <a:bodyPr lIns="74057" tIns="37029" rIns="74057" bIns="37029">
            <a:spAutoFit/>
          </a:bodyPr>
          <a:lstStyle/>
          <a:p>
            <a:pPr algn="ctr" defTabSz="363858">
              <a:buFont typeface="Times New Roman" pitchFamily="16" charset="0"/>
              <a:buNone/>
              <a:defRPr/>
            </a:pPr>
            <a:r>
              <a:rPr lang="ru-RU" sz="29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a typeface="+mn-ea"/>
                <a:cs typeface="Arial Unicode MS" charset="0"/>
              </a:rPr>
              <a:t>О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3918825" y="2375778"/>
            <a:ext cx="457222" cy="489831"/>
          </a:xfrm>
          <a:prstGeom prst="rect">
            <a:avLst/>
          </a:prstGeom>
          <a:noFill/>
        </p:spPr>
        <p:txBody>
          <a:bodyPr lIns="74057" tIns="37029" rIns="74057" bIns="37029">
            <a:spAutoFit/>
          </a:bodyPr>
          <a:lstStyle/>
          <a:p>
            <a:pPr algn="ctr" defTabSz="363858">
              <a:buFont typeface="Times New Roman" pitchFamily="16" charset="0"/>
              <a:buNone/>
              <a:defRPr/>
            </a:pPr>
            <a:r>
              <a:rPr lang="ru-RU" sz="29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a typeface="+mn-ea"/>
                <a:cs typeface="Arial Unicode MS" charset="0"/>
              </a:rPr>
              <a:t>К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3918825" y="2718731"/>
            <a:ext cx="457222" cy="489831"/>
          </a:xfrm>
          <a:prstGeom prst="rect">
            <a:avLst/>
          </a:prstGeom>
          <a:noFill/>
        </p:spPr>
        <p:txBody>
          <a:bodyPr lIns="74057" tIns="37029" rIns="74057" bIns="37029">
            <a:spAutoFit/>
          </a:bodyPr>
          <a:lstStyle/>
          <a:p>
            <a:pPr algn="ctr" defTabSz="363858">
              <a:buFont typeface="Times New Roman" pitchFamily="16" charset="0"/>
              <a:buNone/>
              <a:defRPr/>
            </a:pPr>
            <a:r>
              <a:rPr lang="ru-RU" sz="29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a typeface="+mn-ea"/>
                <a:cs typeface="Arial Unicode MS" charset="0"/>
              </a:rPr>
              <a:t>А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4767952" y="2375777"/>
            <a:ext cx="457222" cy="489831"/>
          </a:xfrm>
          <a:prstGeom prst="rect">
            <a:avLst/>
          </a:prstGeom>
          <a:noFill/>
        </p:spPr>
        <p:txBody>
          <a:bodyPr lIns="74057" tIns="37029" rIns="74057" bIns="37029">
            <a:spAutoFit/>
          </a:bodyPr>
          <a:lstStyle/>
          <a:p>
            <a:pPr algn="ctr" defTabSz="363858">
              <a:buFont typeface="Times New Roman" pitchFamily="16" charset="0"/>
              <a:buNone/>
              <a:defRPr/>
            </a:pPr>
            <a:r>
              <a:rPr lang="ru-RU" sz="29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a typeface="+mn-ea"/>
                <a:cs typeface="Arial Unicode MS" charset="0"/>
              </a:rPr>
              <a:t>С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5159857" y="2375777"/>
            <a:ext cx="457222" cy="489831"/>
          </a:xfrm>
          <a:prstGeom prst="rect">
            <a:avLst/>
          </a:prstGeom>
          <a:noFill/>
        </p:spPr>
        <p:txBody>
          <a:bodyPr lIns="74057" tIns="37029" rIns="74057" bIns="37029">
            <a:spAutoFit/>
          </a:bodyPr>
          <a:lstStyle/>
          <a:p>
            <a:pPr algn="ctr" defTabSz="363858">
              <a:buFont typeface="Times New Roman" pitchFamily="16" charset="0"/>
              <a:buNone/>
              <a:defRPr/>
            </a:pPr>
            <a:r>
              <a:rPr lang="ru-RU" sz="29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a typeface="+mn-ea"/>
                <a:cs typeface="Arial Unicode MS" charset="0"/>
              </a:rPr>
              <a:t>И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5604007" y="2375776"/>
            <a:ext cx="457222" cy="489831"/>
          </a:xfrm>
          <a:prstGeom prst="rect">
            <a:avLst/>
          </a:prstGeom>
          <a:noFill/>
        </p:spPr>
        <p:txBody>
          <a:bodyPr lIns="74057" tIns="37029" rIns="74057" bIns="37029">
            <a:spAutoFit/>
          </a:bodyPr>
          <a:lstStyle/>
          <a:p>
            <a:pPr algn="ctr" defTabSz="363858">
              <a:buFont typeface="Times New Roman" pitchFamily="16" charset="0"/>
              <a:buNone/>
              <a:defRPr/>
            </a:pPr>
            <a:r>
              <a:rPr lang="ru-RU" sz="29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a typeface="+mn-ea"/>
                <a:cs typeface="Arial Unicode MS" charset="0"/>
              </a:rPr>
              <a:t>Н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6041564" y="2378221"/>
            <a:ext cx="457222" cy="489831"/>
          </a:xfrm>
          <a:prstGeom prst="rect">
            <a:avLst/>
          </a:prstGeom>
          <a:noFill/>
        </p:spPr>
        <p:txBody>
          <a:bodyPr lIns="74057" tIns="37029" rIns="74057" bIns="37029">
            <a:spAutoFit/>
          </a:bodyPr>
          <a:lstStyle/>
          <a:p>
            <a:pPr algn="ctr" defTabSz="363858">
              <a:buFont typeface="Times New Roman" pitchFamily="16" charset="0"/>
              <a:buNone/>
              <a:defRPr/>
            </a:pPr>
            <a:r>
              <a:rPr lang="ru-RU" sz="29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a typeface="+mn-ea"/>
                <a:cs typeface="Arial Unicode MS" charset="0"/>
              </a:rPr>
              <a:t>И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6408415" y="2378221"/>
            <a:ext cx="457222" cy="489831"/>
          </a:xfrm>
          <a:prstGeom prst="rect">
            <a:avLst/>
          </a:prstGeom>
          <a:noFill/>
        </p:spPr>
        <p:txBody>
          <a:bodyPr lIns="74057" tIns="37029" rIns="74057" bIns="37029">
            <a:spAutoFit/>
          </a:bodyPr>
          <a:lstStyle/>
          <a:p>
            <a:pPr algn="ctr" defTabSz="363858">
              <a:buFont typeface="Times New Roman" pitchFamily="16" charset="0"/>
              <a:buNone/>
              <a:defRPr/>
            </a:pPr>
            <a:r>
              <a:rPr lang="ru-RU" sz="29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a typeface="+mn-ea"/>
                <a:cs typeface="Arial Unicode MS" charset="0"/>
              </a:rPr>
              <a:t>Ц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6887776" y="2378221"/>
            <a:ext cx="457222" cy="489831"/>
          </a:xfrm>
          <a:prstGeom prst="rect">
            <a:avLst/>
          </a:prstGeom>
          <a:noFill/>
        </p:spPr>
        <p:txBody>
          <a:bodyPr lIns="74057" tIns="37029" rIns="74057" bIns="37029">
            <a:spAutoFit/>
          </a:bodyPr>
          <a:lstStyle/>
          <a:p>
            <a:pPr algn="ctr" defTabSz="363858">
              <a:buFont typeface="Times New Roman" pitchFamily="16" charset="0"/>
              <a:buNone/>
              <a:defRPr/>
            </a:pPr>
            <a:r>
              <a:rPr lang="ru-RU" sz="29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a typeface="+mn-ea"/>
                <a:cs typeface="Arial Unicode MS" charset="0"/>
              </a:rPr>
              <a:t>А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7696800" y="1745825"/>
            <a:ext cx="457222" cy="489831"/>
          </a:xfrm>
          <a:prstGeom prst="rect">
            <a:avLst/>
          </a:prstGeom>
          <a:noFill/>
        </p:spPr>
        <p:txBody>
          <a:bodyPr lIns="74057" tIns="37029" rIns="74057" bIns="37029">
            <a:spAutoFit/>
          </a:bodyPr>
          <a:lstStyle/>
          <a:p>
            <a:pPr algn="ctr" defTabSz="363858">
              <a:buFont typeface="Times New Roman" pitchFamily="16" charset="0"/>
              <a:buNone/>
              <a:defRPr/>
            </a:pPr>
            <a:r>
              <a:rPr lang="ru-RU" sz="29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a typeface="+mn-ea"/>
                <a:cs typeface="Arial Unicode MS" charset="0"/>
              </a:rPr>
              <a:t>В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7696800" y="2050832"/>
            <a:ext cx="457222" cy="489831"/>
          </a:xfrm>
          <a:prstGeom prst="rect">
            <a:avLst/>
          </a:prstGeom>
          <a:noFill/>
        </p:spPr>
        <p:txBody>
          <a:bodyPr lIns="74057" tIns="37029" rIns="74057" bIns="37029">
            <a:spAutoFit/>
          </a:bodyPr>
          <a:lstStyle/>
          <a:p>
            <a:pPr algn="ctr" defTabSz="363858">
              <a:buFont typeface="Times New Roman" pitchFamily="16" charset="0"/>
              <a:buNone/>
              <a:defRPr/>
            </a:pPr>
            <a:r>
              <a:rPr lang="ru-RU" sz="29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a typeface="+mn-ea"/>
                <a:cs typeface="Arial Unicode MS" charset="0"/>
              </a:rPr>
              <a:t>О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7714080" y="2372572"/>
            <a:ext cx="457222" cy="489831"/>
          </a:xfrm>
          <a:prstGeom prst="rect">
            <a:avLst/>
          </a:prstGeom>
          <a:noFill/>
        </p:spPr>
        <p:txBody>
          <a:bodyPr lIns="74057" tIns="37029" rIns="74057" bIns="37029">
            <a:spAutoFit/>
          </a:bodyPr>
          <a:lstStyle/>
          <a:p>
            <a:pPr algn="ctr" defTabSz="363858">
              <a:buFont typeface="Times New Roman" pitchFamily="16" charset="0"/>
              <a:buNone/>
              <a:defRPr/>
            </a:pPr>
            <a:r>
              <a:rPr lang="ru-RU" sz="29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a typeface="+mn-ea"/>
                <a:cs typeface="Arial Unicode MS" charset="0"/>
              </a:rPr>
              <a:t>Р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7714080" y="2682943"/>
            <a:ext cx="457222" cy="489831"/>
          </a:xfrm>
          <a:prstGeom prst="rect">
            <a:avLst/>
          </a:prstGeom>
          <a:noFill/>
        </p:spPr>
        <p:txBody>
          <a:bodyPr lIns="74057" tIns="37029" rIns="74057" bIns="37029">
            <a:spAutoFit/>
          </a:bodyPr>
          <a:lstStyle/>
          <a:p>
            <a:pPr algn="ctr" defTabSz="363858">
              <a:buFont typeface="Times New Roman" pitchFamily="16" charset="0"/>
              <a:buNone/>
              <a:defRPr/>
            </a:pPr>
            <a:r>
              <a:rPr lang="ru-RU" sz="29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a typeface="+mn-ea"/>
                <a:cs typeface="Arial Unicode MS" charset="0"/>
              </a:rPr>
              <a:t>О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7714080" y="3012691"/>
            <a:ext cx="457222" cy="489831"/>
          </a:xfrm>
          <a:prstGeom prst="rect">
            <a:avLst/>
          </a:prstGeom>
          <a:noFill/>
        </p:spPr>
        <p:txBody>
          <a:bodyPr lIns="74057" tIns="37029" rIns="74057" bIns="37029">
            <a:spAutoFit/>
          </a:bodyPr>
          <a:lstStyle/>
          <a:p>
            <a:pPr algn="ctr" defTabSz="363858">
              <a:buFont typeface="Times New Roman" pitchFamily="16" charset="0"/>
              <a:buNone/>
              <a:defRPr/>
            </a:pPr>
            <a:r>
              <a:rPr lang="ru-RU" sz="29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a typeface="+mn-ea"/>
                <a:cs typeface="Arial Unicode MS" charset="0"/>
              </a:rPr>
              <a:t>Б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7714080" y="3355643"/>
            <a:ext cx="457222" cy="489831"/>
          </a:xfrm>
          <a:prstGeom prst="rect">
            <a:avLst/>
          </a:prstGeom>
          <a:noFill/>
        </p:spPr>
        <p:txBody>
          <a:bodyPr lIns="74057" tIns="37029" rIns="74057" bIns="37029">
            <a:spAutoFit/>
          </a:bodyPr>
          <a:lstStyle/>
          <a:p>
            <a:pPr algn="ctr" defTabSz="363858">
              <a:buFont typeface="Times New Roman" pitchFamily="16" charset="0"/>
              <a:buNone/>
              <a:defRPr/>
            </a:pPr>
            <a:r>
              <a:rPr lang="ru-RU" sz="29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a typeface="+mn-ea"/>
                <a:cs typeface="Arial Unicode MS" charset="0"/>
              </a:rPr>
              <a:t>Е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7711942" y="3698596"/>
            <a:ext cx="457222" cy="489831"/>
          </a:xfrm>
          <a:prstGeom prst="rect">
            <a:avLst/>
          </a:prstGeom>
          <a:noFill/>
        </p:spPr>
        <p:txBody>
          <a:bodyPr lIns="74057" tIns="37029" rIns="74057" bIns="37029">
            <a:spAutoFit/>
          </a:bodyPr>
          <a:lstStyle/>
          <a:p>
            <a:pPr algn="ctr" defTabSz="363858">
              <a:buFont typeface="Times New Roman" pitchFamily="16" charset="0"/>
              <a:buNone/>
              <a:defRPr/>
            </a:pPr>
            <a:r>
              <a:rPr lang="ru-RU" sz="29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a typeface="+mn-ea"/>
                <a:cs typeface="Arial Unicode MS" charset="0"/>
              </a:rPr>
              <a:t>Й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4767952" y="1116234"/>
            <a:ext cx="457222" cy="489831"/>
          </a:xfrm>
          <a:prstGeom prst="rect">
            <a:avLst/>
          </a:prstGeom>
          <a:noFill/>
        </p:spPr>
        <p:txBody>
          <a:bodyPr lIns="74057" tIns="37029" rIns="74057" bIns="37029">
            <a:spAutoFit/>
          </a:bodyPr>
          <a:lstStyle/>
          <a:p>
            <a:pPr algn="ctr" defTabSz="363858">
              <a:buFont typeface="Times New Roman" pitchFamily="16" charset="0"/>
              <a:buNone/>
              <a:defRPr/>
            </a:pPr>
            <a:r>
              <a:rPr lang="ru-RU" sz="29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a typeface="+mn-ea"/>
                <a:cs typeface="Arial Unicode MS" charset="0"/>
              </a:rPr>
              <a:t>В</a:t>
            </a:r>
          </a:p>
        </p:txBody>
      </p:sp>
      <p:sp>
        <p:nvSpPr>
          <p:cNvPr id="27" name="Прямоугольник 26"/>
          <p:cNvSpPr/>
          <p:nvPr/>
        </p:nvSpPr>
        <p:spPr>
          <a:xfrm>
            <a:off x="5159857" y="1115317"/>
            <a:ext cx="457222" cy="489831"/>
          </a:xfrm>
          <a:prstGeom prst="rect">
            <a:avLst/>
          </a:prstGeom>
          <a:noFill/>
        </p:spPr>
        <p:txBody>
          <a:bodyPr lIns="74057" tIns="37029" rIns="74057" bIns="37029">
            <a:spAutoFit/>
          </a:bodyPr>
          <a:lstStyle/>
          <a:p>
            <a:pPr algn="ctr" defTabSz="363858">
              <a:buFont typeface="Times New Roman" pitchFamily="16" charset="0"/>
              <a:buNone/>
              <a:defRPr/>
            </a:pPr>
            <a:r>
              <a:rPr lang="ru-RU" sz="29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a typeface="+mn-ea"/>
                <a:cs typeface="Arial Unicode MS" charset="0"/>
              </a:rPr>
              <a:t>О</a:t>
            </a:r>
          </a:p>
        </p:txBody>
      </p:sp>
      <p:sp>
        <p:nvSpPr>
          <p:cNvPr id="28" name="Прямоугольник 27"/>
          <p:cNvSpPr/>
          <p:nvPr/>
        </p:nvSpPr>
        <p:spPr>
          <a:xfrm>
            <a:off x="5617080" y="1121952"/>
            <a:ext cx="457222" cy="489831"/>
          </a:xfrm>
          <a:prstGeom prst="rect">
            <a:avLst/>
          </a:prstGeom>
          <a:noFill/>
        </p:spPr>
        <p:txBody>
          <a:bodyPr lIns="74057" tIns="37029" rIns="74057" bIns="37029">
            <a:spAutoFit/>
          </a:bodyPr>
          <a:lstStyle/>
          <a:p>
            <a:pPr algn="ctr" defTabSz="363858">
              <a:buFont typeface="Times New Roman" pitchFamily="16" charset="0"/>
              <a:buNone/>
              <a:defRPr/>
            </a:pPr>
            <a:r>
              <a:rPr lang="ru-RU" sz="29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a typeface="+mn-ea"/>
                <a:cs typeface="Arial Unicode MS" charset="0"/>
              </a:rPr>
              <a:t>Р</a:t>
            </a:r>
          </a:p>
        </p:txBody>
      </p:sp>
      <p:sp>
        <p:nvSpPr>
          <p:cNvPr id="29" name="Прямоугольник 28"/>
          <p:cNvSpPr/>
          <p:nvPr/>
        </p:nvSpPr>
        <p:spPr>
          <a:xfrm>
            <a:off x="6030898" y="1115316"/>
            <a:ext cx="457222" cy="489831"/>
          </a:xfrm>
          <a:prstGeom prst="rect">
            <a:avLst/>
          </a:prstGeom>
          <a:noFill/>
        </p:spPr>
        <p:txBody>
          <a:bodyPr lIns="74057" tIns="37029" rIns="74057" bIns="37029">
            <a:spAutoFit/>
          </a:bodyPr>
          <a:lstStyle/>
          <a:p>
            <a:pPr algn="ctr" defTabSz="363858">
              <a:buFont typeface="Times New Roman" pitchFamily="16" charset="0"/>
              <a:buNone/>
              <a:defRPr/>
            </a:pPr>
            <a:r>
              <a:rPr lang="ru-RU" sz="29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a typeface="+mn-ea"/>
                <a:cs typeface="Arial Unicode MS" charset="0"/>
              </a:rPr>
              <a:t>О</a:t>
            </a:r>
          </a:p>
        </p:txBody>
      </p:sp>
      <p:sp>
        <p:nvSpPr>
          <p:cNvPr id="30" name="Прямоугольник 29"/>
          <p:cNvSpPr/>
          <p:nvPr/>
        </p:nvSpPr>
        <p:spPr>
          <a:xfrm>
            <a:off x="6453560" y="1127668"/>
            <a:ext cx="457222" cy="489831"/>
          </a:xfrm>
          <a:prstGeom prst="rect">
            <a:avLst/>
          </a:prstGeom>
          <a:noFill/>
        </p:spPr>
        <p:txBody>
          <a:bodyPr lIns="74057" tIns="37029" rIns="74057" bIns="37029">
            <a:spAutoFit/>
          </a:bodyPr>
          <a:lstStyle/>
          <a:p>
            <a:pPr algn="ctr" defTabSz="363858">
              <a:buFont typeface="Times New Roman" pitchFamily="16" charset="0"/>
              <a:buNone/>
              <a:defRPr/>
            </a:pPr>
            <a:r>
              <a:rPr lang="ru-RU" sz="29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a typeface="+mn-ea"/>
                <a:cs typeface="Arial Unicode MS" charset="0"/>
              </a:rPr>
              <a:t>Н</a:t>
            </a:r>
          </a:p>
        </p:txBody>
      </p:sp>
      <p:sp>
        <p:nvSpPr>
          <p:cNvPr id="31" name="Прямоугольник 30"/>
          <p:cNvSpPr/>
          <p:nvPr/>
        </p:nvSpPr>
        <p:spPr>
          <a:xfrm>
            <a:off x="6877111" y="1116234"/>
            <a:ext cx="457222" cy="489831"/>
          </a:xfrm>
          <a:prstGeom prst="rect">
            <a:avLst/>
          </a:prstGeom>
          <a:noFill/>
        </p:spPr>
        <p:txBody>
          <a:bodyPr lIns="74057" tIns="37029" rIns="74057" bIns="37029">
            <a:spAutoFit/>
          </a:bodyPr>
          <a:lstStyle/>
          <a:p>
            <a:pPr algn="ctr" defTabSz="363858">
              <a:buFont typeface="Times New Roman" pitchFamily="16" charset="0"/>
              <a:buNone/>
              <a:defRPr/>
            </a:pPr>
            <a:r>
              <a:rPr lang="ru-RU" sz="29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a typeface="+mn-ea"/>
                <a:cs typeface="Arial Unicode MS" charset="0"/>
              </a:rPr>
              <a:t>А</a:t>
            </a:r>
          </a:p>
        </p:txBody>
      </p:sp>
      <p:sp>
        <p:nvSpPr>
          <p:cNvPr id="32" name="Прямоугольник 31"/>
          <p:cNvSpPr/>
          <p:nvPr/>
        </p:nvSpPr>
        <p:spPr>
          <a:xfrm>
            <a:off x="4767952" y="1745825"/>
            <a:ext cx="457222" cy="489831"/>
          </a:xfrm>
          <a:prstGeom prst="rect">
            <a:avLst/>
          </a:prstGeom>
          <a:noFill/>
        </p:spPr>
        <p:txBody>
          <a:bodyPr lIns="74057" tIns="37029" rIns="74057" bIns="37029">
            <a:spAutoFit/>
          </a:bodyPr>
          <a:lstStyle/>
          <a:p>
            <a:pPr algn="ctr" defTabSz="363858">
              <a:buFont typeface="Times New Roman" pitchFamily="16" charset="0"/>
              <a:buNone/>
              <a:defRPr/>
            </a:pPr>
            <a:r>
              <a:rPr lang="ru-RU" sz="29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a typeface="+mn-ea"/>
                <a:cs typeface="Arial Unicode MS" charset="0"/>
              </a:rPr>
              <a:t>П</a:t>
            </a:r>
          </a:p>
        </p:txBody>
      </p:sp>
      <p:sp>
        <p:nvSpPr>
          <p:cNvPr id="33" name="Прямоугольник 32"/>
          <p:cNvSpPr/>
          <p:nvPr/>
        </p:nvSpPr>
        <p:spPr>
          <a:xfrm>
            <a:off x="5165086" y="1748059"/>
            <a:ext cx="457222" cy="489831"/>
          </a:xfrm>
          <a:prstGeom prst="rect">
            <a:avLst/>
          </a:prstGeom>
          <a:noFill/>
        </p:spPr>
        <p:txBody>
          <a:bodyPr lIns="74057" tIns="37029" rIns="74057" bIns="37029">
            <a:spAutoFit/>
          </a:bodyPr>
          <a:lstStyle/>
          <a:p>
            <a:pPr algn="ctr" defTabSz="363858">
              <a:buFont typeface="Times New Roman" pitchFamily="16" charset="0"/>
              <a:buNone/>
              <a:defRPr/>
            </a:pPr>
            <a:r>
              <a:rPr lang="ru-RU" sz="29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a typeface="+mn-ea"/>
                <a:cs typeface="Arial Unicode MS" charset="0"/>
              </a:rPr>
              <a:t>Е</a:t>
            </a:r>
          </a:p>
        </p:txBody>
      </p:sp>
      <p:sp>
        <p:nvSpPr>
          <p:cNvPr id="34" name="Прямоугольник 33"/>
          <p:cNvSpPr/>
          <p:nvPr/>
        </p:nvSpPr>
        <p:spPr>
          <a:xfrm>
            <a:off x="5614553" y="1748059"/>
            <a:ext cx="457222" cy="489831"/>
          </a:xfrm>
          <a:prstGeom prst="rect">
            <a:avLst/>
          </a:prstGeom>
          <a:noFill/>
        </p:spPr>
        <p:txBody>
          <a:bodyPr lIns="74057" tIns="37029" rIns="74057" bIns="37029">
            <a:spAutoFit/>
          </a:bodyPr>
          <a:lstStyle/>
          <a:p>
            <a:pPr algn="ctr" defTabSz="363858">
              <a:buFont typeface="Times New Roman" pitchFamily="16" charset="0"/>
              <a:buNone/>
              <a:defRPr/>
            </a:pPr>
            <a:r>
              <a:rPr lang="ru-RU" sz="29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a typeface="+mn-ea"/>
                <a:cs typeface="Arial Unicode MS" charset="0"/>
              </a:rPr>
              <a:t>Т</a:t>
            </a:r>
          </a:p>
        </p:txBody>
      </p:sp>
      <p:sp>
        <p:nvSpPr>
          <p:cNvPr id="35" name="Прямоугольник 34"/>
          <p:cNvSpPr/>
          <p:nvPr/>
        </p:nvSpPr>
        <p:spPr>
          <a:xfrm>
            <a:off x="6030898" y="1748059"/>
            <a:ext cx="457222" cy="489831"/>
          </a:xfrm>
          <a:prstGeom prst="rect">
            <a:avLst/>
          </a:prstGeom>
          <a:noFill/>
        </p:spPr>
        <p:txBody>
          <a:bodyPr lIns="74057" tIns="37029" rIns="74057" bIns="37029">
            <a:spAutoFit/>
          </a:bodyPr>
          <a:lstStyle/>
          <a:p>
            <a:pPr algn="ctr" defTabSz="363858">
              <a:buFont typeface="Times New Roman" pitchFamily="16" charset="0"/>
              <a:buNone/>
              <a:defRPr/>
            </a:pPr>
            <a:r>
              <a:rPr lang="ru-RU" sz="29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a typeface="+mn-ea"/>
                <a:cs typeface="Arial Unicode MS" charset="0"/>
              </a:rPr>
              <a:t>У</a:t>
            </a:r>
          </a:p>
        </p:txBody>
      </p:sp>
      <p:sp>
        <p:nvSpPr>
          <p:cNvPr id="36" name="Прямоугольник 35"/>
          <p:cNvSpPr/>
          <p:nvPr/>
        </p:nvSpPr>
        <p:spPr>
          <a:xfrm>
            <a:off x="6450993" y="1748059"/>
            <a:ext cx="457222" cy="489831"/>
          </a:xfrm>
          <a:prstGeom prst="rect">
            <a:avLst/>
          </a:prstGeom>
          <a:noFill/>
        </p:spPr>
        <p:txBody>
          <a:bodyPr lIns="74057" tIns="37029" rIns="74057" bIns="37029">
            <a:spAutoFit/>
          </a:bodyPr>
          <a:lstStyle/>
          <a:p>
            <a:pPr algn="ctr" defTabSz="363858">
              <a:buFont typeface="Times New Roman" pitchFamily="16" charset="0"/>
              <a:buNone/>
              <a:defRPr/>
            </a:pPr>
            <a:r>
              <a:rPr lang="ru-RU" sz="29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a typeface="+mn-ea"/>
                <a:cs typeface="Arial Unicode MS" charset="0"/>
              </a:rPr>
              <a:t>Х</a:t>
            </a:r>
          </a:p>
        </p:txBody>
      </p:sp>
      <p:sp>
        <p:nvSpPr>
          <p:cNvPr id="37" name="Прямоугольник 36"/>
          <p:cNvSpPr/>
          <p:nvPr/>
        </p:nvSpPr>
        <p:spPr>
          <a:xfrm>
            <a:off x="3466507" y="3337389"/>
            <a:ext cx="457222" cy="489831"/>
          </a:xfrm>
          <a:prstGeom prst="rect">
            <a:avLst/>
          </a:prstGeom>
          <a:noFill/>
        </p:spPr>
        <p:txBody>
          <a:bodyPr lIns="74057" tIns="37029" rIns="74057" bIns="37029">
            <a:spAutoFit/>
          </a:bodyPr>
          <a:lstStyle/>
          <a:p>
            <a:pPr algn="ctr" defTabSz="363858">
              <a:buFont typeface="Times New Roman" pitchFamily="16" charset="0"/>
              <a:buNone/>
              <a:defRPr/>
            </a:pPr>
            <a:r>
              <a:rPr lang="ru-RU" sz="29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a typeface="+mn-ea"/>
                <a:cs typeface="Arial Unicode MS" charset="0"/>
              </a:rPr>
              <a:t>С</a:t>
            </a:r>
          </a:p>
        </p:txBody>
      </p:sp>
      <p:sp>
        <p:nvSpPr>
          <p:cNvPr id="38" name="Прямоугольник 37"/>
          <p:cNvSpPr/>
          <p:nvPr/>
        </p:nvSpPr>
        <p:spPr>
          <a:xfrm>
            <a:off x="3923729" y="3335824"/>
            <a:ext cx="457222" cy="489831"/>
          </a:xfrm>
          <a:prstGeom prst="rect">
            <a:avLst/>
          </a:prstGeom>
          <a:noFill/>
        </p:spPr>
        <p:txBody>
          <a:bodyPr lIns="74057" tIns="37029" rIns="74057" bIns="37029">
            <a:spAutoFit/>
          </a:bodyPr>
          <a:lstStyle/>
          <a:p>
            <a:pPr algn="ctr" defTabSz="363858">
              <a:buFont typeface="Times New Roman" pitchFamily="16" charset="0"/>
              <a:buNone/>
              <a:defRPr/>
            </a:pPr>
            <a:r>
              <a:rPr lang="ru-RU" sz="29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a typeface="+mn-ea"/>
                <a:cs typeface="Arial Unicode MS" charset="0"/>
              </a:rPr>
              <a:t>Н</a:t>
            </a:r>
          </a:p>
        </p:txBody>
      </p:sp>
      <p:sp>
        <p:nvSpPr>
          <p:cNvPr id="39" name="Прямоугольник 38"/>
          <p:cNvSpPr/>
          <p:nvPr/>
        </p:nvSpPr>
        <p:spPr>
          <a:xfrm>
            <a:off x="4334017" y="3337389"/>
            <a:ext cx="457222" cy="489831"/>
          </a:xfrm>
          <a:prstGeom prst="rect">
            <a:avLst/>
          </a:prstGeom>
          <a:noFill/>
        </p:spPr>
        <p:txBody>
          <a:bodyPr lIns="74057" tIns="37029" rIns="74057" bIns="37029">
            <a:spAutoFit/>
          </a:bodyPr>
          <a:lstStyle/>
          <a:p>
            <a:pPr algn="ctr" defTabSz="363858">
              <a:buFont typeface="Times New Roman" pitchFamily="16" charset="0"/>
              <a:buNone/>
              <a:defRPr/>
            </a:pPr>
            <a:r>
              <a:rPr lang="ru-RU" sz="29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a typeface="+mn-ea"/>
                <a:cs typeface="Arial Unicode MS" charset="0"/>
              </a:rPr>
              <a:t>Е</a:t>
            </a:r>
          </a:p>
        </p:txBody>
      </p:sp>
      <p:sp>
        <p:nvSpPr>
          <p:cNvPr id="40" name="Прямоугольник 39"/>
          <p:cNvSpPr/>
          <p:nvPr/>
        </p:nvSpPr>
        <p:spPr>
          <a:xfrm>
            <a:off x="4743201" y="3329344"/>
            <a:ext cx="457222" cy="489831"/>
          </a:xfrm>
          <a:prstGeom prst="rect">
            <a:avLst/>
          </a:prstGeom>
          <a:noFill/>
        </p:spPr>
        <p:txBody>
          <a:bodyPr lIns="74057" tIns="37029" rIns="74057" bIns="37029">
            <a:spAutoFit/>
          </a:bodyPr>
          <a:lstStyle/>
          <a:p>
            <a:pPr algn="ctr" defTabSz="363858">
              <a:buFont typeface="Times New Roman" pitchFamily="16" charset="0"/>
              <a:buNone/>
              <a:defRPr/>
            </a:pPr>
            <a:r>
              <a:rPr lang="ru-RU" sz="29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a typeface="+mn-ea"/>
                <a:cs typeface="Arial Unicode MS" charset="0"/>
              </a:rPr>
              <a:t>Г</a:t>
            </a:r>
          </a:p>
        </p:txBody>
      </p:sp>
      <p:sp>
        <p:nvSpPr>
          <p:cNvPr id="41" name="Прямоугольник 40"/>
          <p:cNvSpPr/>
          <p:nvPr/>
        </p:nvSpPr>
        <p:spPr>
          <a:xfrm>
            <a:off x="5198870" y="3337389"/>
            <a:ext cx="457222" cy="489831"/>
          </a:xfrm>
          <a:prstGeom prst="rect">
            <a:avLst/>
          </a:prstGeom>
          <a:noFill/>
        </p:spPr>
        <p:txBody>
          <a:bodyPr lIns="74057" tIns="37029" rIns="74057" bIns="37029">
            <a:spAutoFit/>
          </a:bodyPr>
          <a:lstStyle/>
          <a:p>
            <a:pPr algn="ctr" defTabSz="363858">
              <a:buFont typeface="Times New Roman" pitchFamily="16" charset="0"/>
              <a:buNone/>
              <a:defRPr/>
            </a:pPr>
            <a:r>
              <a:rPr lang="ru-RU" sz="29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a typeface="+mn-ea"/>
                <a:cs typeface="Arial Unicode MS" charset="0"/>
              </a:rPr>
              <a:t>И</a:t>
            </a:r>
          </a:p>
        </p:txBody>
      </p:sp>
      <p:sp>
        <p:nvSpPr>
          <p:cNvPr id="42" name="Прямоугольник 41"/>
          <p:cNvSpPr/>
          <p:nvPr/>
        </p:nvSpPr>
        <p:spPr>
          <a:xfrm>
            <a:off x="5604007" y="3329831"/>
            <a:ext cx="457222" cy="489831"/>
          </a:xfrm>
          <a:prstGeom prst="rect">
            <a:avLst/>
          </a:prstGeom>
          <a:noFill/>
        </p:spPr>
        <p:txBody>
          <a:bodyPr lIns="74057" tIns="37029" rIns="74057" bIns="37029">
            <a:spAutoFit/>
          </a:bodyPr>
          <a:lstStyle/>
          <a:p>
            <a:pPr algn="ctr" defTabSz="363858">
              <a:buFont typeface="Times New Roman" pitchFamily="16" charset="0"/>
              <a:buNone/>
              <a:defRPr/>
            </a:pPr>
            <a:r>
              <a:rPr lang="ru-RU" sz="29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a typeface="+mn-ea"/>
                <a:cs typeface="Arial Unicode MS" charset="0"/>
              </a:rPr>
              <a:t>Р</a:t>
            </a:r>
          </a:p>
        </p:txBody>
      </p:sp>
      <p:sp>
        <p:nvSpPr>
          <p:cNvPr id="43" name="Прямоугольник 42"/>
          <p:cNvSpPr/>
          <p:nvPr/>
        </p:nvSpPr>
        <p:spPr>
          <a:xfrm>
            <a:off x="6027747" y="3327779"/>
            <a:ext cx="457222" cy="489831"/>
          </a:xfrm>
          <a:prstGeom prst="rect">
            <a:avLst/>
          </a:prstGeom>
          <a:noFill/>
        </p:spPr>
        <p:txBody>
          <a:bodyPr lIns="74057" tIns="37029" rIns="74057" bIns="37029">
            <a:spAutoFit/>
          </a:bodyPr>
          <a:lstStyle/>
          <a:p>
            <a:pPr algn="ctr" defTabSz="363858">
              <a:buFont typeface="Times New Roman" pitchFamily="16" charset="0"/>
              <a:buNone/>
              <a:defRPr/>
            </a:pPr>
            <a:r>
              <a:rPr lang="ru-RU" sz="29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a typeface="+mn-ea"/>
                <a:cs typeface="Arial Unicode MS" charset="0"/>
              </a:rPr>
              <a:t>Ь</a:t>
            </a:r>
          </a:p>
        </p:txBody>
      </p:sp>
      <p:sp>
        <p:nvSpPr>
          <p:cNvPr id="44" name="Прямоугольник 43"/>
          <p:cNvSpPr/>
          <p:nvPr/>
        </p:nvSpPr>
        <p:spPr>
          <a:xfrm>
            <a:off x="3078696" y="1419055"/>
            <a:ext cx="457222" cy="489831"/>
          </a:xfrm>
          <a:prstGeom prst="rect">
            <a:avLst/>
          </a:prstGeom>
          <a:noFill/>
        </p:spPr>
        <p:txBody>
          <a:bodyPr lIns="74057" tIns="37029" rIns="74057" bIns="37029">
            <a:spAutoFit/>
          </a:bodyPr>
          <a:lstStyle/>
          <a:p>
            <a:pPr algn="ctr" defTabSz="363858">
              <a:buFont typeface="Times New Roman" pitchFamily="16" charset="0"/>
              <a:buNone/>
              <a:defRPr/>
            </a:pPr>
            <a:r>
              <a:rPr lang="ru-RU" sz="29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a typeface="+mn-ea"/>
                <a:cs typeface="Arial Unicode MS" charset="0"/>
              </a:rPr>
              <a:t>О</a:t>
            </a:r>
          </a:p>
        </p:txBody>
      </p:sp>
      <p:sp>
        <p:nvSpPr>
          <p:cNvPr id="45" name="Прямоугольник 44"/>
          <p:cNvSpPr/>
          <p:nvPr/>
        </p:nvSpPr>
        <p:spPr>
          <a:xfrm>
            <a:off x="3069697" y="1738866"/>
            <a:ext cx="457222" cy="489831"/>
          </a:xfrm>
          <a:prstGeom prst="rect">
            <a:avLst/>
          </a:prstGeom>
          <a:noFill/>
        </p:spPr>
        <p:txBody>
          <a:bodyPr lIns="74057" tIns="37029" rIns="74057" bIns="37029">
            <a:spAutoFit/>
          </a:bodyPr>
          <a:lstStyle/>
          <a:p>
            <a:pPr algn="ctr" defTabSz="363858">
              <a:buFont typeface="Times New Roman" pitchFamily="16" charset="0"/>
              <a:buNone/>
              <a:defRPr/>
            </a:pPr>
            <a:r>
              <a:rPr lang="ru-RU" sz="29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a typeface="+mn-ea"/>
                <a:cs typeface="Arial Unicode MS" charset="0"/>
              </a:rPr>
              <a:t>Т</a:t>
            </a:r>
          </a:p>
        </p:txBody>
      </p:sp>
      <p:sp>
        <p:nvSpPr>
          <p:cNvPr id="46" name="Прямоугольник 45"/>
          <p:cNvSpPr/>
          <p:nvPr/>
        </p:nvSpPr>
        <p:spPr>
          <a:xfrm>
            <a:off x="6865637" y="2682943"/>
            <a:ext cx="457222" cy="489831"/>
          </a:xfrm>
          <a:prstGeom prst="rect">
            <a:avLst/>
          </a:prstGeom>
          <a:noFill/>
        </p:spPr>
        <p:txBody>
          <a:bodyPr lIns="74057" tIns="37029" rIns="74057" bIns="37029">
            <a:spAutoFit/>
          </a:bodyPr>
          <a:lstStyle/>
          <a:p>
            <a:pPr algn="ctr" defTabSz="363858">
              <a:buFont typeface="Times New Roman" pitchFamily="16" charset="0"/>
              <a:buNone/>
              <a:defRPr/>
            </a:pPr>
            <a:r>
              <a:rPr lang="ru-RU" sz="29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a typeface="+mn-ea"/>
                <a:cs typeface="Arial Unicode MS" charset="0"/>
              </a:rPr>
              <a:t>К</a:t>
            </a:r>
          </a:p>
        </p:txBody>
      </p:sp>
      <p:sp>
        <p:nvSpPr>
          <p:cNvPr id="47" name="Прямоугольник 46"/>
          <p:cNvSpPr/>
          <p:nvPr/>
        </p:nvSpPr>
        <p:spPr>
          <a:xfrm>
            <a:off x="6884770" y="3012691"/>
            <a:ext cx="457222" cy="489831"/>
          </a:xfrm>
          <a:prstGeom prst="rect">
            <a:avLst/>
          </a:prstGeom>
          <a:noFill/>
        </p:spPr>
        <p:txBody>
          <a:bodyPr lIns="74057" tIns="37029" rIns="74057" bIns="37029">
            <a:spAutoFit/>
          </a:bodyPr>
          <a:lstStyle/>
          <a:p>
            <a:pPr algn="ctr" defTabSz="363858">
              <a:buFont typeface="Times New Roman" pitchFamily="16" charset="0"/>
              <a:buNone/>
              <a:defRPr/>
            </a:pPr>
            <a:r>
              <a:rPr lang="ru-RU" sz="29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a typeface="+mn-ea"/>
                <a:cs typeface="Arial Unicode MS" charset="0"/>
              </a:rPr>
              <a:t>Р</a:t>
            </a:r>
          </a:p>
        </p:txBody>
      </p:sp>
      <p:sp>
        <p:nvSpPr>
          <p:cNvPr id="48" name="Прямоугольник 47"/>
          <p:cNvSpPr/>
          <p:nvPr/>
        </p:nvSpPr>
        <p:spPr>
          <a:xfrm>
            <a:off x="6865637" y="3327778"/>
            <a:ext cx="457222" cy="489831"/>
          </a:xfrm>
          <a:prstGeom prst="rect">
            <a:avLst/>
          </a:prstGeom>
          <a:noFill/>
        </p:spPr>
        <p:txBody>
          <a:bodyPr lIns="74057" tIns="37029" rIns="74057" bIns="37029">
            <a:spAutoFit/>
          </a:bodyPr>
          <a:lstStyle/>
          <a:p>
            <a:pPr algn="ctr" defTabSz="363858">
              <a:buFont typeface="Times New Roman" pitchFamily="16" charset="0"/>
              <a:buNone/>
              <a:defRPr/>
            </a:pPr>
            <a:r>
              <a:rPr lang="ru-RU" sz="29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a typeface="+mn-ea"/>
                <a:cs typeface="Arial Unicode MS" charset="0"/>
              </a:rPr>
              <a:t>А</a:t>
            </a:r>
          </a:p>
        </p:txBody>
      </p:sp>
      <p:sp>
        <p:nvSpPr>
          <p:cNvPr id="49" name="Прямоугольник 48"/>
          <p:cNvSpPr/>
          <p:nvPr/>
        </p:nvSpPr>
        <p:spPr>
          <a:xfrm>
            <a:off x="6877111" y="3649603"/>
            <a:ext cx="457222" cy="489831"/>
          </a:xfrm>
          <a:prstGeom prst="rect">
            <a:avLst/>
          </a:prstGeom>
          <a:noFill/>
        </p:spPr>
        <p:txBody>
          <a:bodyPr lIns="74057" tIns="37029" rIns="74057" bIns="37029">
            <a:spAutoFit/>
          </a:bodyPr>
          <a:lstStyle/>
          <a:p>
            <a:pPr algn="ctr" defTabSz="363858">
              <a:buFont typeface="Times New Roman" pitchFamily="16" charset="0"/>
              <a:buNone/>
              <a:defRPr/>
            </a:pPr>
            <a:r>
              <a:rPr lang="ru-RU" sz="29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a typeface="+mn-ea"/>
                <a:cs typeface="Arial Unicode MS" charset="0"/>
              </a:rPr>
              <a:t>Б</a:t>
            </a:r>
          </a:p>
        </p:txBody>
      </p:sp>
      <p:sp>
        <p:nvSpPr>
          <p:cNvPr id="50" name="Прямоугольник 49"/>
          <p:cNvSpPr/>
          <p:nvPr/>
        </p:nvSpPr>
        <p:spPr>
          <a:xfrm>
            <a:off x="3069697" y="2367494"/>
            <a:ext cx="457222" cy="489831"/>
          </a:xfrm>
          <a:prstGeom prst="rect">
            <a:avLst/>
          </a:prstGeom>
          <a:noFill/>
        </p:spPr>
        <p:txBody>
          <a:bodyPr lIns="74057" tIns="37029" rIns="74057" bIns="37029">
            <a:spAutoFit/>
          </a:bodyPr>
          <a:lstStyle/>
          <a:p>
            <a:pPr algn="ctr" defTabSz="363858">
              <a:buFont typeface="Times New Roman" pitchFamily="16" charset="0"/>
              <a:buNone/>
              <a:defRPr/>
            </a:pPr>
            <a:r>
              <a:rPr lang="ru-RU" sz="29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a typeface="+mn-ea"/>
                <a:cs typeface="Arial Unicode MS" charset="0"/>
              </a:rPr>
              <a:t>Г</a:t>
            </a:r>
          </a:p>
        </p:txBody>
      </p:sp>
      <p:sp>
        <p:nvSpPr>
          <p:cNvPr id="51" name="Прямоугольник 50"/>
          <p:cNvSpPr/>
          <p:nvPr/>
        </p:nvSpPr>
        <p:spPr>
          <a:xfrm>
            <a:off x="3069697" y="2683740"/>
            <a:ext cx="457222" cy="489831"/>
          </a:xfrm>
          <a:prstGeom prst="rect">
            <a:avLst/>
          </a:prstGeom>
          <a:noFill/>
        </p:spPr>
        <p:txBody>
          <a:bodyPr lIns="74057" tIns="37029" rIns="74057" bIns="37029">
            <a:spAutoFit/>
          </a:bodyPr>
          <a:lstStyle/>
          <a:p>
            <a:pPr algn="ctr" defTabSz="363858">
              <a:buFont typeface="Times New Roman" pitchFamily="16" charset="0"/>
              <a:buNone/>
              <a:defRPr/>
            </a:pPr>
            <a:r>
              <a:rPr lang="ru-RU" sz="29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a typeface="+mn-ea"/>
                <a:cs typeface="Arial Unicode MS" charset="0"/>
              </a:rPr>
              <a:t>У</a:t>
            </a:r>
          </a:p>
        </p:txBody>
      </p:sp>
      <p:sp>
        <p:nvSpPr>
          <p:cNvPr id="52" name="Прямоугольник 51"/>
          <p:cNvSpPr/>
          <p:nvPr/>
        </p:nvSpPr>
        <p:spPr>
          <a:xfrm>
            <a:off x="3069697" y="3012691"/>
            <a:ext cx="457222" cy="489831"/>
          </a:xfrm>
          <a:prstGeom prst="rect">
            <a:avLst/>
          </a:prstGeom>
          <a:noFill/>
        </p:spPr>
        <p:txBody>
          <a:bodyPr lIns="74057" tIns="37029" rIns="74057" bIns="37029">
            <a:spAutoFit/>
          </a:bodyPr>
          <a:lstStyle/>
          <a:p>
            <a:pPr algn="ctr" defTabSz="363858">
              <a:buFont typeface="Times New Roman" pitchFamily="16" charset="0"/>
              <a:buNone/>
              <a:defRPr/>
            </a:pPr>
            <a:r>
              <a:rPr lang="ru-RU" sz="29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a typeface="+mn-ea"/>
                <a:cs typeface="Arial Unicode MS" charset="0"/>
              </a:rPr>
              <a:t>С</a:t>
            </a:r>
          </a:p>
        </p:txBody>
      </p:sp>
      <p:sp>
        <p:nvSpPr>
          <p:cNvPr id="53" name="Прямоугольник 52"/>
          <p:cNvSpPr/>
          <p:nvPr/>
        </p:nvSpPr>
        <p:spPr>
          <a:xfrm>
            <a:off x="3069697" y="3353491"/>
            <a:ext cx="457222" cy="489831"/>
          </a:xfrm>
          <a:prstGeom prst="rect">
            <a:avLst/>
          </a:prstGeom>
          <a:noFill/>
        </p:spPr>
        <p:txBody>
          <a:bodyPr lIns="74057" tIns="37029" rIns="74057" bIns="37029">
            <a:spAutoFit/>
          </a:bodyPr>
          <a:lstStyle/>
          <a:p>
            <a:pPr algn="ctr" defTabSz="363858">
              <a:buFont typeface="Times New Roman" pitchFamily="16" charset="0"/>
              <a:buNone/>
              <a:defRPr/>
            </a:pPr>
            <a:r>
              <a:rPr lang="ru-RU" sz="29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a typeface="+mn-ea"/>
                <a:cs typeface="Arial Unicode MS" charset="0"/>
              </a:rPr>
              <a:t>Ь</a:t>
            </a:r>
          </a:p>
        </p:txBody>
      </p:sp>
      <p:sp>
        <p:nvSpPr>
          <p:cNvPr id="54" name="Прямоугольник 53"/>
          <p:cNvSpPr/>
          <p:nvPr/>
        </p:nvSpPr>
        <p:spPr>
          <a:xfrm>
            <a:off x="3461602" y="1115315"/>
            <a:ext cx="457222" cy="489831"/>
          </a:xfrm>
          <a:prstGeom prst="rect">
            <a:avLst/>
          </a:prstGeom>
          <a:noFill/>
        </p:spPr>
        <p:txBody>
          <a:bodyPr lIns="74057" tIns="37029" rIns="74057" bIns="37029">
            <a:spAutoFit/>
          </a:bodyPr>
          <a:lstStyle/>
          <a:p>
            <a:pPr algn="ctr" defTabSz="363858">
              <a:buFont typeface="Times New Roman" pitchFamily="16" charset="0"/>
              <a:buNone/>
              <a:defRPr/>
            </a:pPr>
            <a:r>
              <a:rPr lang="ru-RU" sz="29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a typeface="+mn-ea"/>
                <a:cs typeface="Arial Unicode MS" charset="0"/>
              </a:rPr>
              <a:t>О</a:t>
            </a:r>
          </a:p>
        </p:txBody>
      </p:sp>
      <p:sp>
        <p:nvSpPr>
          <p:cNvPr id="55" name="Прямоугольник 54"/>
          <p:cNvSpPr/>
          <p:nvPr/>
        </p:nvSpPr>
        <p:spPr>
          <a:xfrm>
            <a:off x="3053272" y="2067071"/>
            <a:ext cx="457222" cy="489831"/>
          </a:xfrm>
          <a:prstGeom prst="rect">
            <a:avLst/>
          </a:prstGeom>
          <a:noFill/>
        </p:spPr>
        <p:txBody>
          <a:bodyPr lIns="74057" tIns="37029" rIns="74057" bIns="37029">
            <a:spAutoFit/>
          </a:bodyPr>
          <a:lstStyle/>
          <a:p>
            <a:pPr algn="ctr" defTabSz="363858">
              <a:buFont typeface="Times New Roman" pitchFamily="16" charset="0"/>
              <a:buNone/>
              <a:defRPr/>
            </a:pPr>
            <a:r>
              <a:rPr lang="ru-RU" sz="29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a typeface="+mn-ea"/>
                <a:cs typeface="Arial Unicode MS" charset="0"/>
              </a:rPr>
              <a:t>П</a:t>
            </a:r>
          </a:p>
        </p:txBody>
      </p:sp>
      <p:sp>
        <p:nvSpPr>
          <p:cNvPr id="56" name="Прямоугольник 55"/>
          <p:cNvSpPr/>
          <p:nvPr/>
        </p:nvSpPr>
        <p:spPr>
          <a:xfrm>
            <a:off x="6027747" y="2049790"/>
            <a:ext cx="457222" cy="489831"/>
          </a:xfrm>
          <a:prstGeom prst="rect">
            <a:avLst/>
          </a:prstGeom>
          <a:noFill/>
        </p:spPr>
        <p:txBody>
          <a:bodyPr lIns="74057" tIns="37029" rIns="74057" bIns="37029">
            <a:spAutoFit/>
          </a:bodyPr>
          <a:lstStyle/>
          <a:p>
            <a:pPr algn="ctr" defTabSz="363858">
              <a:buFont typeface="Times New Roman" pitchFamily="16" charset="0"/>
              <a:buNone/>
              <a:defRPr/>
            </a:pPr>
            <a:r>
              <a:rPr lang="ru-RU" sz="29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a typeface="+mn-ea"/>
                <a:cs typeface="Arial Unicode MS" charset="0"/>
              </a:rPr>
              <a:t>П</a:t>
            </a:r>
          </a:p>
        </p:txBody>
      </p:sp>
      <p:sp>
        <p:nvSpPr>
          <p:cNvPr id="57" name="Прямоугольник 56"/>
          <p:cNvSpPr/>
          <p:nvPr/>
        </p:nvSpPr>
        <p:spPr>
          <a:xfrm>
            <a:off x="5598127" y="1418012"/>
            <a:ext cx="457222" cy="489831"/>
          </a:xfrm>
          <a:prstGeom prst="rect">
            <a:avLst/>
          </a:prstGeom>
          <a:noFill/>
        </p:spPr>
        <p:txBody>
          <a:bodyPr lIns="74057" tIns="37029" rIns="74057" bIns="37029">
            <a:spAutoFit/>
          </a:bodyPr>
          <a:lstStyle/>
          <a:p>
            <a:pPr algn="ctr" defTabSz="363858">
              <a:buFont typeface="Times New Roman" pitchFamily="16" charset="0"/>
              <a:buNone/>
              <a:defRPr/>
            </a:pPr>
            <a:r>
              <a:rPr lang="ru-RU" sz="29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a typeface="+mn-ea"/>
                <a:cs typeface="Arial Unicode MS" charset="0"/>
              </a:rPr>
              <a:t>П</a:t>
            </a:r>
          </a:p>
        </p:txBody>
      </p:sp>
      <p:sp>
        <p:nvSpPr>
          <p:cNvPr id="58" name="Прямоугольник 57"/>
          <p:cNvSpPr/>
          <p:nvPr/>
        </p:nvSpPr>
        <p:spPr>
          <a:xfrm>
            <a:off x="7317954" y="1436154"/>
            <a:ext cx="457222" cy="489831"/>
          </a:xfrm>
          <a:prstGeom prst="rect">
            <a:avLst/>
          </a:prstGeom>
          <a:noFill/>
        </p:spPr>
        <p:txBody>
          <a:bodyPr lIns="74057" tIns="37029" rIns="74057" bIns="37029">
            <a:spAutoFit/>
          </a:bodyPr>
          <a:lstStyle/>
          <a:p>
            <a:pPr algn="ctr" defTabSz="363858">
              <a:buFont typeface="Times New Roman" pitchFamily="16" charset="0"/>
              <a:buNone/>
              <a:defRPr/>
            </a:pPr>
            <a:r>
              <a:rPr lang="ru-RU" sz="29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a typeface="+mn-ea"/>
                <a:cs typeface="Arial Unicode MS" charset="0"/>
              </a:rPr>
              <a:t>П</a:t>
            </a:r>
          </a:p>
        </p:txBody>
      </p:sp>
      <p:sp>
        <p:nvSpPr>
          <p:cNvPr id="59" name="Прямоугольник 58"/>
          <p:cNvSpPr/>
          <p:nvPr/>
        </p:nvSpPr>
        <p:spPr>
          <a:xfrm>
            <a:off x="4743201" y="2682942"/>
            <a:ext cx="457222" cy="489831"/>
          </a:xfrm>
          <a:prstGeom prst="rect">
            <a:avLst/>
          </a:prstGeom>
          <a:noFill/>
        </p:spPr>
        <p:txBody>
          <a:bodyPr lIns="74057" tIns="37029" rIns="74057" bIns="37029">
            <a:spAutoFit/>
          </a:bodyPr>
          <a:lstStyle/>
          <a:p>
            <a:pPr algn="ctr" defTabSz="363858">
              <a:buFont typeface="Times New Roman" pitchFamily="16" charset="0"/>
              <a:buNone/>
              <a:defRPr/>
            </a:pPr>
            <a:r>
              <a:rPr lang="ru-RU" sz="29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a typeface="+mn-ea"/>
                <a:cs typeface="Arial Unicode MS" charset="0"/>
              </a:rPr>
              <a:t>П</a:t>
            </a:r>
          </a:p>
        </p:txBody>
      </p:sp>
      <p:sp>
        <p:nvSpPr>
          <p:cNvPr id="60" name="Прямоугольник 59"/>
          <p:cNvSpPr/>
          <p:nvPr/>
        </p:nvSpPr>
        <p:spPr>
          <a:xfrm>
            <a:off x="5159857" y="3011648"/>
            <a:ext cx="457222" cy="489831"/>
          </a:xfrm>
          <a:prstGeom prst="rect">
            <a:avLst/>
          </a:prstGeom>
          <a:noFill/>
        </p:spPr>
        <p:txBody>
          <a:bodyPr lIns="74057" tIns="37029" rIns="74057" bIns="37029">
            <a:spAutoFit/>
          </a:bodyPr>
          <a:lstStyle/>
          <a:p>
            <a:pPr algn="ctr" defTabSz="363858">
              <a:buFont typeface="Times New Roman" pitchFamily="16" charset="0"/>
              <a:buNone/>
              <a:defRPr/>
            </a:pPr>
            <a:r>
              <a:rPr lang="ru-RU" sz="29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a typeface="+mn-ea"/>
                <a:cs typeface="Arial Unicode MS" charset="0"/>
              </a:rPr>
              <a:t>П</a:t>
            </a:r>
          </a:p>
        </p:txBody>
      </p:sp>
      <p:sp>
        <p:nvSpPr>
          <p:cNvPr id="61" name="Прямоугольник 60"/>
          <p:cNvSpPr/>
          <p:nvPr/>
        </p:nvSpPr>
        <p:spPr>
          <a:xfrm>
            <a:off x="4334017" y="1411606"/>
            <a:ext cx="457222" cy="489831"/>
          </a:xfrm>
          <a:prstGeom prst="rect">
            <a:avLst/>
          </a:prstGeom>
          <a:noFill/>
        </p:spPr>
        <p:txBody>
          <a:bodyPr lIns="74057" tIns="37029" rIns="74057" bIns="37029">
            <a:spAutoFit/>
          </a:bodyPr>
          <a:lstStyle/>
          <a:p>
            <a:pPr algn="ctr" defTabSz="363858">
              <a:buFont typeface="Times New Roman" pitchFamily="16" charset="0"/>
              <a:buNone/>
              <a:defRPr/>
            </a:pPr>
            <a:r>
              <a:rPr lang="ru-RU" sz="29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a typeface="+mn-ea"/>
                <a:cs typeface="Arial Unicode MS" charset="0"/>
              </a:rPr>
              <a:t>Р</a:t>
            </a:r>
          </a:p>
        </p:txBody>
      </p:sp>
      <p:sp>
        <p:nvSpPr>
          <p:cNvPr id="62" name="Прямоугольник 61"/>
          <p:cNvSpPr/>
          <p:nvPr/>
        </p:nvSpPr>
        <p:spPr>
          <a:xfrm>
            <a:off x="3466507" y="2367493"/>
            <a:ext cx="457222" cy="489831"/>
          </a:xfrm>
          <a:prstGeom prst="rect">
            <a:avLst/>
          </a:prstGeom>
          <a:noFill/>
        </p:spPr>
        <p:txBody>
          <a:bodyPr lIns="74057" tIns="37029" rIns="74057" bIns="37029">
            <a:spAutoFit/>
          </a:bodyPr>
          <a:lstStyle/>
          <a:p>
            <a:pPr algn="ctr" defTabSz="363858">
              <a:buFont typeface="Times New Roman" pitchFamily="16" charset="0"/>
              <a:buNone/>
              <a:defRPr/>
            </a:pPr>
            <a:r>
              <a:rPr lang="ru-RU" sz="29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a typeface="+mn-ea"/>
                <a:cs typeface="Arial Unicode MS" charset="0"/>
              </a:rPr>
              <a:t>Р</a:t>
            </a:r>
          </a:p>
        </p:txBody>
      </p:sp>
      <p:sp>
        <p:nvSpPr>
          <p:cNvPr id="63" name="Прямоугольник 62"/>
          <p:cNvSpPr/>
          <p:nvPr/>
        </p:nvSpPr>
        <p:spPr>
          <a:xfrm>
            <a:off x="4325848" y="3011647"/>
            <a:ext cx="457222" cy="489831"/>
          </a:xfrm>
          <a:prstGeom prst="rect">
            <a:avLst/>
          </a:prstGeom>
          <a:noFill/>
        </p:spPr>
        <p:txBody>
          <a:bodyPr lIns="74057" tIns="37029" rIns="74057" bIns="37029">
            <a:spAutoFit/>
          </a:bodyPr>
          <a:lstStyle/>
          <a:p>
            <a:pPr algn="ctr" defTabSz="363858">
              <a:buFont typeface="Times New Roman" pitchFamily="16" charset="0"/>
              <a:buNone/>
              <a:defRPr/>
            </a:pPr>
            <a:r>
              <a:rPr lang="ru-RU" sz="29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a typeface="+mn-ea"/>
                <a:cs typeface="Arial Unicode MS" charset="0"/>
              </a:rPr>
              <a:t>Р</a:t>
            </a:r>
          </a:p>
        </p:txBody>
      </p:sp>
      <p:sp>
        <p:nvSpPr>
          <p:cNvPr id="64" name="Прямоугольник 63"/>
          <p:cNvSpPr/>
          <p:nvPr/>
        </p:nvSpPr>
        <p:spPr>
          <a:xfrm>
            <a:off x="4767952" y="2049237"/>
            <a:ext cx="457222" cy="489831"/>
          </a:xfrm>
          <a:prstGeom prst="rect">
            <a:avLst/>
          </a:prstGeom>
          <a:noFill/>
        </p:spPr>
        <p:txBody>
          <a:bodyPr lIns="74057" tIns="37029" rIns="74057" bIns="37029">
            <a:spAutoFit/>
          </a:bodyPr>
          <a:lstStyle/>
          <a:p>
            <a:pPr algn="ctr" defTabSz="363858">
              <a:buFont typeface="Times New Roman" pitchFamily="16" charset="0"/>
              <a:buNone/>
              <a:defRPr/>
            </a:pPr>
            <a:r>
              <a:rPr lang="ru-RU" sz="29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a typeface="+mn-ea"/>
                <a:cs typeface="Arial Unicode MS" charset="0"/>
              </a:rPr>
              <a:t>Р</a:t>
            </a:r>
          </a:p>
        </p:txBody>
      </p:sp>
      <p:sp>
        <p:nvSpPr>
          <p:cNvPr id="65" name="Прямоугольник 64"/>
          <p:cNvSpPr/>
          <p:nvPr/>
        </p:nvSpPr>
        <p:spPr>
          <a:xfrm>
            <a:off x="7710389" y="1123143"/>
            <a:ext cx="457222" cy="489831"/>
          </a:xfrm>
          <a:prstGeom prst="rect">
            <a:avLst/>
          </a:prstGeom>
          <a:noFill/>
        </p:spPr>
        <p:txBody>
          <a:bodyPr lIns="74057" tIns="37029" rIns="74057" bIns="37029">
            <a:spAutoFit/>
          </a:bodyPr>
          <a:lstStyle/>
          <a:p>
            <a:pPr algn="ctr" defTabSz="363858">
              <a:buFont typeface="Times New Roman" pitchFamily="16" charset="0"/>
              <a:buNone/>
              <a:defRPr/>
            </a:pPr>
            <a:r>
              <a:rPr lang="ru-RU" sz="29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a typeface="+mn-ea"/>
                <a:cs typeface="Arial Unicode MS" charset="0"/>
              </a:rPr>
              <a:t>Р</a:t>
            </a:r>
          </a:p>
        </p:txBody>
      </p:sp>
      <p:sp>
        <p:nvSpPr>
          <p:cNvPr id="66" name="Прямоугольник 65"/>
          <p:cNvSpPr/>
          <p:nvPr/>
        </p:nvSpPr>
        <p:spPr>
          <a:xfrm>
            <a:off x="7317954" y="3011647"/>
            <a:ext cx="457222" cy="489831"/>
          </a:xfrm>
          <a:prstGeom prst="rect">
            <a:avLst/>
          </a:prstGeom>
          <a:noFill/>
        </p:spPr>
        <p:txBody>
          <a:bodyPr lIns="74057" tIns="37029" rIns="74057" bIns="37029">
            <a:spAutoFit/>
          </a:bodyPr>
          <a:lstStyle/>
          <a:p>
            <a:pPr algn="ctr" defTabSz="363858">
              <a:buFont typeface="Times New Roman" pitchFamily="16" charset="0"/>
              <a:buNone/>
              <a:defRPr/>
            </a:pPr>
            <a:r>
              <a:rPr lang="ru-RU" sz="29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a typeface="+mn-ea"/>
                <a:cs typeface="Arial Unicode MS" charset="0"/>
              </a:rPr>
              <a:t>Р</a:t>
            </a:r>
          </a:p>
        </p:txBody>
      </p:sp>
      <p:sp>
        <p:nvSpPr>
          <p:cNvPr id="67" name="Прямоугольник 66"/>
          <p:cNvSpPr/>
          <p:nvPr/>
        </p:nvSpPr>
        <p:spPr>
          <a:xfrm>
            <a:off x="6865637" y="2048194"/>
            <a:ext cx="457222" cy="489831"/>
          </a:xfrm>
          <a:prstGeom prst="rect">
            <a:avLst/>
          </a:prstGeom>
          <a:noFill/>
        </p:spPr>
        <p:txBody>
          <a:bodyPr lIns="74057" tIns="37029" rIns="74057" bIns="37029">
            <a:spAutoFit/>
          </a:bodyPr>
          <a:lstStyle/>
          <a:p>
            <a:pPr algn="ctr" defTabSz="363858">
              <a:buFont typeface="Times New Roman" pitchFamily="16" charset="0"/>
              <a:buNone/>
              <a:defRPr/>
            </a:pPr>
            <a:r>
              <a:rPr lang="ru-RU" sz="29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a typeface="+mn-ea"/>
                <a:cs typeface="Arial Unicode MS" charset="0"/>
              </a:rPr>
              <a:t>В</a:t>
            </a:r>
          </a:p>
        </p:txBody>
      </p:sp>
      <p:sp>
        <p:nvSpPr>
          <p:cNvPr id="68" name="Прямоугольник 67"/>
          <p:cNvSpPr/>
          <p:nvPr/>
        </p:nvSpPr>
        <p:spPr>
          <a:xfrm>
            <a:off x="6887776" y="1436154"/>
            <a:ext cx="457222" cy="489831"/>
          </a:xfrm>
          <a:prstGeom prst="rect">
            <a:avLst/>
          </a:prstGeom>
          <a:noFill/>
        </p:spPr>
        <p:txBody>
          <a:bodyPr lIns="74057" tIns="37029" rIns="74057" bIns="37029">
            <a:spAutoFit/>
          </a:bodyPr>
          <a:lstStyle/>
          <a:p>
            <a:pPr algn="ctr" defTabSz="363858">
              <a:buFont typeface="Times New Roman" pitchFamily="16" charset="0"/>
              <a:buNone/>
              <a:defRPr/>
            </a:pPr>
            <a:r>
              <a:rPr lang="ru-RU" sz="29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a typeface="+mn-ea"/>
                <a:cs typeface="Arial Unicode MS" charset="0"/>
              </a:rPr>
              <a:t>В</a:t>
            </a:r>
          </a:p>
        </p:txBody>
      </p:sp>
      <p:sp>
        <p:nvSpPr>
          <p:cNvPr id="69" name="Прямоугольник 68"/>
          <p:cNvSpPr/>
          <p:nvPr/>
        </p:nvSpPr>
        <p:spPr>
          <a:xfrm>
            <a:off x="6041564" y="2683740"/>
            <a:ext cx="457222" cy="489831"/>
          </a:xfrm>
          <a:prstGeom prst="rect">
            <a:avLst/>
          </a:prstGeom>
          <a:noFill/>
        </p:spPr>
        <p:txBody>
          <a:bodyPr lIns="74057" tIns="37029" rIns="74057" bIns="37029">
            <a:spAutoFit/>
          </a:bodyPr>
          <a:lstStyle/>
          <a:p>
            <a:pPr algn="ctr" defTabSz="363858">
              <a:buFont typeface="Times New Roman" pitchFamily="16" charset="0"/>
              <a:buNone/>
              <a:defRPr/>
            </a:pPr>
            <a:r>
              <a:rPr lang="ru-RU" sz="29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a typeface="+mn-ea"/>
                <a:cs typeface="Arial Unicode MS" charset="0"/>
              </a:rPr>
              <a:t>В</a:t>
            </a:r>
          </a:p>
        </p:txBody>
      </p:sp>
      <p:sp>
        <p:nvSpPr>
          <p:cNvPr id="70" name="Прямоугольник 69"/>
          <p:cNvSpPr/>
          <p:nvPr/>
        </p:nvSpPr>
        <p:spPr>
          <a:xfrm>
            <a:off x="6027747" y="3633513"/>
            <a:ext cx="457222" cy="489831"/>
          </a:xfrm>
          <a:prstGeom prst="rect">
            <a:avLst/>
          </a:prstGeom>
          <a:noFill/>
        </p:spPr>
        <p:txBody>
          <a:bodyPr lIns="74057" tIns="37029" rIns="74057" bIns="37029">
            <a:spAutoFit/>
          </a:bodyPr>
          <a:lstStyle/>
          <a:p>
            <a:pPr algn="ctr" defTabSz="363858">
              <a:buFont typeface="Times New Roman" pitchFamily="16" charset="0"/>
              <a:buNone/>
              <a:defRPr/>
            </a:pPr>
            <a:r>
              <a:rPr lang="ru-RU" sz="29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a typeface="+mn-ea"/>
                <a:cs typeface="Arial Unicode MS" charset="0"/>
              </a:rPr>
              <a:t>В</a:t>
            </a:r>
          </a:p>
        </p:txBody>
      </p:sp>
      <p:sp>
        <p:nvSpPr>
          <p:cNvPr id="71" name="Прямоугольник 70"/>
          <p:cNvSpPr/>
          <p:nvPr/>
        </p:nvSpPr>
        <p:spPr>
          <a:xfrm>
            <a:off x="4343389" y="3633513"/>
            <a:ext cx="457222" cy="489831"/>
          </a:xfrm>
          <a:prstGeom prst="rect">
            <a:avLst/>
          </a:prstGeom>
          <a:noFill/>
        </p:spPr>
        <p:txBody>
          <a:bodyPr lIns="74057" tIns="37029" rIns="74057" bIns="37029">
            <a:spAutoFit/>
          </a:bodyPr>
          <a:lstStyle/>
          <a:p>
            <a:pPr algn="ctr" defTabSz="363858">
              <a:buFont typeface="Times New Roman" pitchFamily="16" charset="0"/>
              <a:buNone/>
              <a:defRPr/>
            </a:pPr>
            <a:r>
              <a:rPr lang="ru-RU" sz="29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a typeface="+mn-ea"/>
                <a:cs typeface="Arial Unicode MS" charset="0"/>
              </a:rPr>
              <a:t>В</a:t>
            </a:r>
          </a:p>
        </p:txBody>
      </p:sp>
      <p:sp>
        <p:nvSpPr>
          <p:cNvPr id="72" name="Прямоугольник 71"/>
          <p:cNvSpPr/>
          <p:nvPr/>
        </p:nvSpPr>
        <p:spPr>
          <a:xfrm>
            <a:off x="3918588" y="3012691"/>
            <a:ext cx="457222" cy="489831"/>
          </a:xfrm>
          <a:prstGeom prst="rect">
            <a:avLst/>
          </a:prstGeom>
          <a:noFill/>
        </p:spPr>
        <p:txBody>
          <a:bodyPr lIns="74057" tIns="37029" rIns="74057" bIns="37029">
            <a:spAutoFit/>
          </a:bodyPr>
          <a:lstStyle/>
          <a:p>
            <a:pPr algn="ctr" defTabSz="363858">
              <a:buFont typeface="Times New Roman" pitchFamily="16" charset="0"/>
              <a:buNone/>
              <a:defRPr/>
            </a:pPr>
            <a:r>
              <a:rPr lang="ru-RU" sz="29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a typeface="+mn-ea"/>
                <a:cs typeface="Arial Unicode MS" charset="0"/>
              </a:rPr>
              <a:t>В</a:t>
            </a:r>
          </a:p>
        </p:txBody>
      </p:sp>
      <p:sp>
        <p:nvSpPr>
          <p:cNvPr id="73" name="Прямоугольник 72"/>
          <p:cNvSpPr/>
          <p:nvPr/>
        </p:nvSpPr>
        <p:spPr>
          <a:xfrm>
            <a:off x="3466507" y="3633513"/>
            <a:ext cx="457222" cy="489831"/>
          </a:xfrm>
          <a:prstGeom prst="rect">
            <a:avLst/>
          </a:prstGeom>
          <a:noFill/>
        </p:spPr>
        <p:txBody>
          <a:bodyPr lIns="74057" tIns="37029" rIns="74057" bIns="37029">
            <a:spAutoFit/>
          </a:bodyPr>
          <a:lstStyle/>
          <a:p>
            <a:pPr algn="ctr" defTabSz="363858">
              <a:buFont typeface="Times New Roman" pitchFamily="16" charset="0"/>
              <a:buNone/>
              <a:defRPr/>
            </a:pPr>
            <a:r>
              <a:rPr lang="ru-RU" sz="29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a typeface="+mn-ea"/>
                <a:cs typeface="Arial Unicode MS" charset="0"/>
              </a:rPr>
              <a:t>А</a:t>
            </a:r>
          </a:p>
        </p:txBody>
      </p:sp>
      <p:sp>
        <p:nvSpPr>
          <p:cNvPr id="74" name="Прямоугольник 73"/>
          <p:cNvSpPr/>
          <p:nvPr/>
        </p:nvSpPr>
        <p:spPr>
          <a:xfrm>
            <a:off x="3445255" y="1738865"/>
            <a:ext cx="457222" cy="489831"/>
          </a:xfrm>
          <a:prstGeom prst="rect">
            <a:avLst/>
          </a:prstGeom>
          <a:noFill/>
        </p:spPr>
        <p:txBody>
          <a:bodyPr lIns="74057" tIns="37029" rIns="74057" bIns="37029">
            <a:spAutoFit/>
          </a:bodyPr>
          <a:lstStyle/>
          <a:p>
            <a:pPr algn="ctr" defTabSz="363858">
              <a:buFont typeface="Times New Roman" pitchFamily="16" charset="0"/>
              <a:buNone/>
              <a:defRPr/>
            </a:pPr>
            <a:r>
              <a:rPr lang="ru-RU" sz="29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a typeface="+mn-ea"/>
                <a:cs typeface="Arial Unicode MS" charset="0"/>
              </a:rPr>
              <a:t>А</a:t>
            </a:r>
          </a:p>
        </p:txBody>
      </p:sp>
      <p:sp>
        <p:nvSpPr>
          <p:cNvPr id="75" name="Прямоугольник 74"/>
          <p:cNvSpPr/>
          <p:nvPr/>
        </p:nvSpPr>
        <p:spPr>
          <a:xfrm>
            <a:off x="7299884" y="2367492"/>
            <a:ext cx="457222" cy="489831"/>
          </a:xfrm>
          <a:prstGeom prst="rect">
            <a:avLst/>
          </a:prstGeom>
          <a:noFill/>
        </p:spPr>
        <p:txBody>
          <a:bodyPr lIns="74057" tIns="37029" rIns="74057" bIns="37029">
            <a:spAutoFit/>
          </a:bodyPr>
          <a:lstStyle/>
          <a:p>
            <a:pPr algn="ctr" defTabSz="363858">
              <a:buFont typeface="Times New Roman" pitchFamily="16" charset="0"/>
              <a:buNone/>
              <a:defRPr/>
            </a:pPr>
            <a:r>
              <a:rPr lang="ru-RU" sz="29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a typeface="+mn-ea"/>
                <a:cs typeface="Arial Unicode MS" charset="0"/>
              </a:rPr>
              <a:t>А</a:t>
            </a:r>
          </a:p>
        </p:txBody>
      </p:sp>
      <p:sp>
        <p:nvSpPr>
          <p:cNvPr id="76" name="Прямоугольник 75"/>
          <p:cNvSpPr/>
          <p:nvPr/>
        </p:nvSpPr>
        <p:spPr>
          <a:xfrm>
            <a:off x="6030898" y="3011646"/>
            <a:ext cx="457222" cy="489831"/>
          </a:xfrm>
          <a:prstGeom prst="rect">
            <a:avLst/>
          </a:prstGeom>
          <a:noFill/>
        </p:spPr>
        <p:txBody>
          <a:bodyPr lIns="74057" tIns="37029" rIns="74057" bIns="37029">
            <a:spAutoFit/>
          </a:bodyPr>
          <a:lstStyle/>
          <a:p>
            <a:pPr algn="ctr" defTabSz="363858">
              <a:buFont typeface="Times New Roman" pitchFamily="16" charset="0"/>
              <a:buNone/>
              <a:defRPr/>
            </a:pPr>
            <a:r>
              <a:rPr lang="ru-RU" sz="29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a typeface="+mn-ea"/>
                <a:cs typeface="Arial Unicode MS" charset="0"/>
              </a:rPr>
              <a:t>А</a:t>
            </a:r>
          </a:p>
        </p:txBody>
      </p:sp>
      <p:sp>
        <p:nvSpPr>
          <p:cNvPr id="77" name="Прямоугольник 76"/>
          <p:cNvSpPr/>
          <p:nvPr/>
        </p:nvSpPr>
        <p:spPr>
          <a:xfrm>
            <a:off x="4760579" y="1407550"/>
            <a:ext cx="457222" cy="489831"/>
          </a:xfrm>
          <a:prstGeom prst="rect">
            <a:avLst/>
          </a:prstGeom>
          <a:noFill/>
        </p:spPr>
        <p:txBody>
          <a:bodyPr lIns="74057" tIns="37029" rIns="74057" bIns="37029">
            <a:spAutoFit/>
          </a:bodyPr>
          <a:lstStyle/>
          <a:p>
            <a:pPr algn="ctr" defTabSz="363858">
              <a:buFont typeface="Times New Roman" pitchFamily="16" charset="0"/>
              <a:buNone/>
              <a:defRPr/>
            </a:pPr>
            <a:r>
              <a:rPr lang="ru-RU" sz="29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a typeface="+mn-ea"/>
                <a:cs typeface="Arial Unicode MS" charset="0"/>
              </a:rPr>
              <a:t>А</a:t>
            </a:r>
          </a:p>
        </p:txBody>
      </p:sp>
      <p:sp>
        <p:nvSpPr>
          <p:cNvPr id="78" name="Прямоугольник 77"/>
          <p:cNvSpPr/>
          <p:nvPr/>
        </p:nvSpPr>
        <p:spPr>
          <a:xfrm>
            <a:off x="4325848" y="2081819"/>
            <a:ext cx="457222" cy="489831"/>
          </a:xfrm>
          <a:prstGeom prst="rect">
            <a:avLst/>
          </a:prstGeom>
          <a:noFill/>
        </p:spPr>
        <p:txBody>
          <a:bodyPr lIns="74057" tIns="37029" rIns="74057" bIns="37029">
            <a:spAutoFit/>
          </a:bodyPr>
          <a:lstStyle/>
          <a:p>
            <a:pPr algn="ctr" defTabSz="363858">
              <a:buFont typeface="Times New Roman" pitchFamily="16" charset="0"/>
              <a:buNone/>
              <a:defRPr/>
            </a:pPr>
            <a:r>
              <a:rPr lang="ru-RU" sz="29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a typeface="+mn-ea"/>
                <a:cs typeface="Arial Unicode MS" charset="0"/>
              </a:rPr>
              <a:t>Т</a:t>
            </a:r>
          </a:p>
        </p:txBody>
      </p:sp>
      <p:sp>
        <p:nvSpPr>
          <p:cNvPr id="79" name="Прямоугольник 78"/>
          <p:cNvSpPr/>
          <p:nvPr/>
        </p:nvSpPr>
        <p:spPr>
          <a:xfrm>
            <a:off x="5195641" y="3672258"/>
            <a:ext cx="457222" cy="489831"/>
          </a:xfrm>
          <a:prstGeom prst="rect">
            <a:avLst/>
          </a:prstGeom>
          <a:noFill/>
        </p:spPr>
        <p:txBody>
          <a:bodyPr lIns="74057" tIns="37029" rIns="74057" bIns="37029">
            <a:spAutoFit/>
          </a:bodyPr>
          <a:lstStyle/>
          <a:p>
            <a:pPr algn="ctr" defTabSz="363858">
              <a:buFont typeface="Times New Roman" pitchFamily="16" charset="0"/>
              <a:buNone/>
              <a:defRPr/>
            </a:pPr>
            <a:r>
              <a:rPr lang="ru-RU" sz="29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a typeface="+mn-ea"/>
                <a:cs typeface="Arial Unicode MS" charset="0"/>
              </a:rPr>
              <a:t>Т</a:t>
            </a:r>
          </a:p>
        </p:txBody>
      </p:sp>
      <p:sp>
        <p:nvSpPr>
          <p:cNvPr id="80" name="Прямоугольник 79"/>
          <p:cNvSpPr/>
          <p:nvPr/>
        </p:nvSpPr>
        <p:spPr>
          <a:xfrm>
            <a:off x="6043077" y="1436154"/>
            <a:ext cx="457222" cy="489831"/>
          </a:xfrm>
          <a:prstGeom prst="rect">
            <a:avLst/>
          </a:prstGeom>
          <a:noFill/>
        </p:spPr>
        <p:txBody>
          <a:bodyPr lIns="74057" tIns="37029" rIns="74057" bIns="37029">
            <a:spAutoFit/>
          </a:bodyPr>
          <a:lstStyle/>
          <a:p>
            <a:pPr algn="ctr" defTabSz="363858">
              <a:buFont typeface="Times New Roman" pitchFamily="16" charset="0"/>
              <a:buNone/>
              <a:defRPr/>
            </a:pPr>
            <a:r>
              <a:rPr lang="ru-RU" sz="29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a typeface="+mn-ea"/>
                <a:cs typeface="Arial Unicode MS" charset="0"/>
              </a:rPr>
              <a:t>Т</a:t>
            </a:r>
          </a:p>
        </p:txBody>
      </p:sp>
      <p:sp>
        <p:nvSpPr>
          <p:cNvPr id="81" name="Прямоугольник 80"/>
          <p:cNvSpPr/>
          <p:nvPr/>
        </p:nvSpPr>
        <p:spPr>
          <a:xfrm>
            <a:off x="6875680" y="1738864"/>
            <a:ext cx="457222" cy="489831"/>
          </a:xfrm>
          <a:prstGeom prst="rect">
            <a:avLst/>
          </a:prstGeom>
          <a:noFill/>
        </p:spPr>
        <p:txBody>
          <a:bodyPr lIns="74057" tIns="37029" rIns="74057" bIns="37029">
            <a:spAutoFit/>
          </a:bodyPr>
          <a:lstStyle/>
          <a:p>
            <a:pPr algn="ctr" defTabSz="363858">
              <a:buFont typeface="Times New Roman" pitchFamily="16" charset="0"/>
              <a:buNone/>
              <a:defRPr/>
            </a:pPr>
            <a:r>
              <a:rPr lang="ru-RU" sz="29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a typeface="+mn-ea"/>
                <a:cs typeface="Arial Unicode MS" charset="0"/>
              </a:rPr>
              <a:t>Е</a:t>
            </a:r>
          </a:p>
        </p:txBody>
      </p:sp>
      <p:sp>
        <p:nvSpPr>
          <p:cNvPr id="82" name="Прямоугольник 81"/>
          <p:cNvSpPr/>
          <p:nvPr/>
        </p:nvSpPr>
        <p:spPr>
          <a:xfrm>
            <a:off x="7710389" y="1407549"/>
            <a:ext cx="457222" cy="489831"/>
          </a:xfrm>
          <a:prstGeom prst="rect">
            <a:avLst/>
          </a:prstGeom>
          <a:noFill/>
        </p:spPr>
        <p:txBody>
          <a:bodyPr lIns="74057" tIns="37029" rIns="74057" bIns="37029">
            <a:spAutoFit/>
          </a:bodyPr>
          <a:lstStyle/>
          <a:p>
            <a:pPr algn="ctr" defTabSz="363858">
              <a:buFont typeface="Times New Roman" pitchFamily="16" charset="0"/>
              <a:buNone/>
              <a:defRPr/>
            </a:pPr>
            <a:r>
              <a:rPr lang="ru-RU" sz="29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a typeface="+mn-ea"/>
                <a:cs typeface="Arial Unicode MS" charset="0"/>
              </a:rPr>
              <a:t>Е</a:t>
            </a:r>
          </a:p>
        </p:txBody>
      </p:sp>
      <p:sp>
        <p:nvSpPr>
          <p:cNvPr id="83" name="Прямоугольник 82"/>
          <p:cNvSpPr/>
          <p:nvPr/>
        </p:nvSpPr>
        <p:spPr>
          <a:xfrm>
            <a:off x="4309664" y="1112186"/>
            <a:ext cx="457222" cy="489831"/>
          </a:xfrm>
          <a:prstGeom prst="rect">
            <a:avLst/>
          </a:prstGeom>
          <a:noFill/>
        </p:spPr>
        <p:txBody>
          <a:bodyPr lIns="74057" tIns="37029" rIns="74057" bIns="37029">
            <a:spAutoFit/>
          </a:bodyPr>
          <a:lstStyle/>
          <a:p>
            <a:pPr algn="ctr" defTabSz="363858">
              <a:buFont typeface="Times New Roman" pitchFamily="16" charset="0"/>
              <a:buNone/>
              <a:defRPr/>
            </a:pPr>
            <a:r>
              <a:rPr lang="ru-RU" sz="29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a typeface="+mn-ea"/>
                <a:cs typeface="Arial Unicode MS" charset="0"/>
              </a:rPr>
              <a:t>Е</a:t>
            </a:r>
          </a:p>
        </p:txBody>
      </p:sp>
      <p:sp>
        <p:nvSpPr>
          <p:cNvPr id="84" name="Прямоугольник 83"/>
          <p:cNvSpPr/>
          <p:nvPr/>
        </p:nvSpPr>
        <p:spPr>
          <a:xfrm>
            <a:off x="5586544" y="2683740"/>
            <a:ext cx="457222" cy="489831"/>
          </a:xfrm>
          <a:prstGeom prst="rect">
            <a:avLst/>
          </a:prstGeom>
          <a:noFill/>
        </p:spPr>
        <p:txBody>
          <a:bodyPr lIns="74057" tIns="37029" rIns="74057" bIns="37029">
            <a:spAutoFit/>
          </a:bodyPr>
          <a:lstStyle/>
          <a:p>
            <a:pPr algn="ctr" defTabSz="363858">
              <a:buFont typeface="Times New Roman" pitchFamily="16" charset="0"/>
              <a:buNone/>
              <a:defRPr/>
            </a:pPr>
            <a:r>
              <a:rPr lang="ru-RU" sz="29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a typeface="+mn-ea"/>
                <a:cs typeface="Arial Unicode MS" charset="0"/>
              </a:rPr>
              <a:t>Е</a:t>
            </a:r>
          </a:p>
        </p:txBody>
      </p:sp>
      <p:sp>
        <p:nvSpPr>
          <p:cNvPr id="85" name="Прямоугольник 84"/>
          <p:cNvSpPr/>
          <p:nvPr/>
        </p:nvSpPr>
        <p:spPr>
          <a:xfrm>
            <a:off x="6424295" y="3011645"/>
            <a:ext cx="457222" cy="489831"/>
          </a:xfrm>
          <a:prstGeom prst="rect">
            <a:avLst/>
          </a:prstGeom>
          <a:noFill/>
        </p:spPr>
        <p:txBody>
          <a:bodyPr lIns="74057" tIns="37029" rIns="74057" bIns="37029">
            <a:spAutoFit/>
          </a:bodyPr>
          <a:lstStyle/>
          <a:p>
            <a:pPr algn="ctr" defTabSz="363858">
              <a:buFont typeface="Times New Roman" pitchFamily="16" charset="0"/>
              <a:buNone/>
              <a:defRPr/>
            </a:pPr>
            <a:r>
              <a:rPr lang="ru-RU" sz="29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a typeface="+mn-ea"/>
                <a:cs typeface="Arial Unicode MS" charset="0"/>
              </a:rPr>
              <a:t>Е</a:t>
            </a:r>
          </a:p>
        </p:txBody>
      </p:sp>
      <p:sp>
        <p:nvSpPr>
          <p:cNvPr id="86" name="Прямоугольник 85"/>
          <p:cNvSpPr/>
          <p:nvPr/>
        </p:nvSpPr>
        <p:spPr>
          <a:xfrm>
            <a:off x="6465739" y="3335824"/>
            <a:ext cx="457222" cy="489831"/>
          </a:xfrm>
          <a:prstGeom prst="rect">
            <a:avLst/>
          </a:prstGeom>
          <a:noFill/>
        </p:spPr>
        <p:txBody>
          <a:bodyPr lIns="74057" tIns="37029" rIns="74057" bIns="37029">
            <a:spAutoFit/>
          </a:bodyPr>
          <a:lstStyle/>
          <a:p>
            <a:pPr algn="ctr" defTabSz="363858">
              <a:buFont typeface="Times New Roman" pitchFamily="16" charset="0"/>
              <a:buNone/>
              <a:defRPr/>
            </a:pPr>
            <a:r>
              <a:rPr lang="ru-RU" sz="29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a typeface="+mn-ea"/>
                <a:cs typeface="Arial Unicode MS" charset="0"/>
              </a:rPr>
              <a:t>Я</a:t>
            </a:r>
          </a:p>
        </p:txBody>
      </p:sp>
      <p:sp>
        <p:nvSpPr>
          <p:cNvPr id="87" name="Прямоугольник 86"/>
          <p:cNvSpPr/>
          <p:nvPr/>
        </p:nvSpPr>
        <p:spPr>
          <a:xfrm>
            <a:off x="7299884" y="1112186"/>
            <a:ext cx="457222" cy="489831"/>
          </a:xfrm>
          <a:prstGeom prst="rect">
            <a:avLst/>
          </a:prstGeom>
          <a:noFill/>
        </p:spPr>
        <p:txBody>
          <a:bodyPr lIns="74057" tIns="37029" rIns="74057" bIns="37029">
            <a:spAutoFit/>
          </a:bodyPr>
          <a:lstStyle/>
          <a:p>
            <a:pPr algn="ctr" defTabSz="363858">
              <a:buFont typeface="Times New Roman" pitchFamily="16" charset="0"/>
              <a:buNone/>
              <a:defRPr/>
            </a:pPr>
            <a:r>
              <a:rPr lang="ru-RU" sz="29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a typeface="+mn-ea"/>
                <a:cs typeface="Arial Unicode MS" charset="0"/>
              </a:rPr>
              <a:t>Я</a:t>
            </a:r>
          </a:p>
        </p:txBody>
      </p:sp>
      <p:sp>
        <p:nvSpPr>
          <p:cNvPr id="88" name="Прямоугольник 87"/>
          <p:cNvSpPr/>
          <p:nvPr/>
        </p:nvSpPr>
        <p:spPr>
          <a:xfrm>
            <a:off x="3467676" y="2067071"/>
            <a:ext cx="457222" cy="489831"/>
          </a:xfrm>
          <a:prstGeom prst="rect">
            <a:avLst/>
          </a:prstGeom>
          <a:noFill/>
        </p:spPr>
        <p:txBody>
          <a:bodyPr lIns="74057" tIns="37029" rIns="74057" bIns="37029">
            <a:spAutoFit/>
          </a:bodyPr>
          <a:lstStyle/>
          <a:p>
            <a:pPr algn="ctr" defTabSz="363858">
              <a:buFont typeface="Times New Roman" pitchFamily="16" charset="0"/>
              <a:buNone/>
              <a:defRPr/>
            </a:pPr>
            <a:r>
              <a:rPr lang="ru-RU" sz="29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a typeface="+mn-ea"/>
                <a:cs typeface="Arial Unicode MS" charset="0"/>
              </a:rPr>
              <a:t>Я</a:t>
            </a:r>
          </a:p>
        </p:txBody>
      </p:sp>
      <p:sp>
        <p:nvSpPr>
          <p:cNvPr id="89" name="Прямоугольник 88"/>
          <p:cNvSpPr/>
          <p:nvPr/>
        </p:nvSpPr>
        <p:spPr>
          <a:xfrm>
            <a:off x="3078696" y="3649603"/>
            <a:ext cx="457222" cy="489831"/>
          </a:xfrm>
          <a:prstGeom prst="rect">
            <a:avLst/>
          </a:prstGeom>
          <a:noFill/>
        </p:spPr>
        <p:txBody>
          <a:bodyPr lIns="74057" tIns="37029" rIns="74057" bIns="37029">
            <a:spAutoFit/>
          </a:bodyPr>
          <a:lstStyle/>
          <a:p>
            <a:pPr algn="ctr" defTabSz="363858">
              <a:buFont typeface="Times New Roman" pitchFamily="16" charset="0"/>
              <a:buNone/>
              <a:defRPr/>
            </a:pPr>
            <a:r>
              <a:rPr lang="ru-RU" sz="29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a typeface="+mn-ea"/>
                <a:cs typeface="Arial Unicode MS" charset="0"/>
              </a:rPr>
              <a:t>Я</a:t>
            </a:r>
          </a:p>
        </p:txBody>
      </p:sp>
      <p:sp>
        <p:nvSpPr>
          <p:cNvPr id="90" name="Прямоугольник 89"/>
          <p:cNvSpPr/>
          <p:nvPr/>
        </p:nvSpPr>
        <p:spPr>
          <a:xfrm>
            <a:off x="4760579" y="3649602"/>
            <a:ext cx="457222" cy="489831"/>
          </a:xfrm>
          <a:prstGeom prst="rect">
            <a:avLst/>
          </a:prstGeom>
          <a:noFill/>
        </p:spPr>
        <p:txBody>
          <a:bodyPr lIns="74057" tIns="37029" rIns="74057" bIns="37029">
            <a:spAutoFit/>
          </a:bodyPr>
          <a:lstStyle/>
          <a:p>
            <a:pPr algn="ctr" defTabSz="363858">
              <a:buFont typeface="Times New Roman" pitchFamily="16" charset="0"/>
              <a:buNone/>
              <a:defRPr/>
            </a:pPr>
            <a:r>
              <a:rPr lang="ru-RU" sz="29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a typeface="+mn-ea"/>
                <a:cs typeface="Arial Unicode MS" charset="0"/>
              </a:rPr>
              <a:t>Я</a:t>
            </a:r>
          </a:p>
        </p:txBody>
      </p:sp>
      <p:sp>
        <p:nvSpPr>
          <p:cNvPr id="91" name="Прямоугольник 90"/>
          <p:cNvSpPr/>
          <p:nvPr/>
        </p:nvSpPr>
        <p:spPr>
          <a:xfrm>
            <a:off x="4334017" y="2378221"/>
            <a:ext cx="457222" cy="489831"/>
          </a:xfrm>
          <a:prstGeom prst="rect">
            <a:avLst/>
          </a:prstGeom>
          <a:noFill/>
        </p:spPr>
        <p:txBody>
          <a:bodyPr lIns="74057" tIns="37029" rIns="74057" bIns="37029">
            <a:spAutoFit/>
          </a:bodyPr>
          <a:lstStyle/>
          <a:p>
            <a:pPr algn="ctr" defTabSz="363858">
              <a:buFont typeface="Times New Roman" pitchFamily="16" charset="0"/>
              <a:buNone/>
              <a:defRPr/>
            </a:pPr>
            <a:r>
              <a:rPr lang="ru-RU" sz="29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a typeface="+mn-ea"/>
                <a:cs typeface="Arial Unicode MS" charset="0"/>
              </a:rPr>
              <a:t>Я</a:t>
            </a:r>
          </a:p>
        </p:txBody>
      </p:sp>
      <p:sp>
        <p:nvSpPr>
          <p:cNvPr id="92" name="Прямоугольник 91"/>
          <p:cNvSpPr/>
          <p:nvPr/>
        </p:nvSpPr>
        <p:spPr>
          <a:xfrm>
            <a:off x="6465739" y="3633512"/>
            <a:ext cx="457222" cy="489831"/>
          </a:xfrm>
          <a:prstGeom prst="rect">
            <a:avLst/>
          </a:prstGeom>
          <a:noFill/>
        </p:spPr>
        <p:txBody>
          <a:bodyPr lIns="74057" tIns="37029" rIns="74057" bIns="37029">
            <a:spAutoFit/>
          </a:bodyPr>
          <a:lstStyle/>
          <a:p>
            <a:pPr algn="ctr" defTabSz="363858">
              <a:buFont typeface="Times New Roman" pitchFamily="16" charset="0"/>
              <a:buNone/>
              <a:defRPr/>
            </a:pPr>
            <a:r>
              <a:rPr lang="ru-RU" sz="29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a typeface="+mn-ea"/>
                <a:cs typeface="Arial Unicode MS" charset="0"/>
              </a:rPr>
              <a:t>И</a:t>
            </a:r>
          </a:p>
        </p:txBody>
      </p:sp>
      <p:sp>
        <p:nvSpPr>
          <p:cNvPr id="93" name="Прямоугольник 92"/>
          <p:cNvSpPr/>
          <p:nvPr/>
        </p:nvSpPr>
        <p:spPr>
          <a:xfrm>
            <a:off x="7295480" y="2684380"/>
            <a:ext cx="457222" cy="489831"/>
          </a:xfrm>
          <a:prstGeom prst="rect">
            <a:avLst/>
          </a:prstGeom>
          <a:noFill/>
        </p:spPr>
        <p:txBody>
          <a:bodyPr lIns="74057" tIns="37029" rIns="74057" bIns="37029">
            <a:spAutoFit/>
          </a:bodyPr>
          <a:lstStyle/>
          <a:p>
            <a:pPr algn="ctr" defTabSz="363858">
              <a:buFont typeface="Times New Roman" pitchFamily="16" charset="0"/>
              <a:buNone/>
              <a:defRPr/>
            </a:pPr>
            <a:r>
              <a:rPr lang="ru-RU" sz="29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a typeface="+mn-ea"/>
                <a:cs typeface="Arial Unicode MS" charset="0"/>
              </a:rPr>
              <a:t>И</a:t>
            </a:r>
          </a:p>
        </p:txBody>
      </p:sp>
      <p:sp>
        <p:nvSpPr>
          <p:cNvPr id="94" name="Прямоугольник 93"/>
          <p:cNvSpPr/>
          <p:nvPr/>
        </p:nvSpPr>
        <p:spPr>
          <a:xfrm>
            <a:off x="3461366" y="1433560"/>
            <a:ext cx="457222" cy="489831"/>
          </a:xfrm>
          <a:prstGeom prst="rect">
            <a:avLst/>
          </a:prstGeom>
          <a:noFill/>
        </p:spPr>
        <p:txBody>
          <a:bodyPr lIns="74057" tIns="37029" rIns="74057" bIns="37029">
            <a:spAutoFit/>
          </a:bodyPr>
          <a:lstStyle/>
          <a:p>
            <a:pPr algn="ctr" defTabSz="363858">
              <a:buFont typeface="Times New Roman" pitchFamily="16" charset="0"/>
              <a:buNone/>
              <a:defRPr/>
            </a:pPr>
            <a:r>
              <a:rPr lang="ru-RU" sz="29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a typeface="+mn-ea"/>
                <a:cs typeface="Arial Unicode MS" charset="0"/>
              </a:rPr>
              <a:t>Ч</a:t>
            </a:r>
          </a:p>
        </p:txBody>
      </p:sp>
      <p:sp>
        <p:nvSpPr>
          <p:cNvPr id="95" name="Прямоугольник 94"/>
          <p:cNvSpPr/>
          <p:nvPr/>
        </p:nvSpPr>
        <p:spPr>
          <a:xfrm>
            <a:off x="5174389" y="1433560"/>
            <a:ext cx="457222" cy="489831"/>
          </a:xfrm>
          <a:prstGeom prst="rect">
            <a:avLst/>
          </a:prstGeom>
          <a:noFill/>
        </p:spPr>
        <p:txBody>
          <a:bodyPr lIns="74057" tIns="37029" rIns="74057" bIns="37029">
            <a:spAutoFit/>
          </a:bodyPr>
          <a:lstStyle/>
          <a:p>
            <a:pPr algn="ctr" defTabSz="363858">
              <a:buFont typeface="Times New Roman" pitchFamily="16" charset="0"/>
              <a:buNone/>
              <a:defRPr/>
            </a:pPr>
            <a:r>
              <a:rPr lang="ru-RU" sz="29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a typeface="+mn-ea"/>
                <a:cs typeface="Arial Unicode MS" charset="0"/>
              </a:rPr>
              <a:t>Ч</a:t>
            </a:r>
          </a:p>
        </p:txBody>
      </p:sp>
      <p:sp>
        <p:nvSpPr>
          <p:cNvPr id="96" name="Прямоугольник 95"/>
          <p:cNvSpPr/>
          <p:nvPr/>
        </p:nvSpPr>
        <p:spPr>
          <a:xfrm>
            <a:off x="7295480" y="3327777"/>
            <a:ext cx="457222" cy="489831"/>
          </a:xfrm>
          <a:prstGeom prst="rect">
            <a:avLst/>
          </a:prstGeom>
          <a:noFill/>
        </p:spPr>
        <p:txBody>
          <a:bodyPr lIns="74057" tIns="37029" rIns="74057" bIns="37029">
            <a:spAutoFit/>
          </a:bodyPr>
          <a:lstStyle/>
          <a:p>
            <a:pPr algn="ctr" defTabSz="363858">
              <a:buFont typeface="Times New Roman" pitchFamily="16" charset="0"/>
              <a:buNone/>
              <a:defRPr/>
            </a:pPr>
            <a:r>
              <a:rPr lang="ru-RU" sz="29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a typeface="+mn-ea"/>
                <a:cs typeface="Arial Unicode MS" charset="0"/>
              </a:rPr>
              <a:t>Ч</a:t>
            </a:r>
          </a:p>
        </p:txBody>
      </p:sp>
      <p:sp>
        <p:nvSpPr>
          <p:cNvPr id="97" name="Прямоугольник 96"/>
          <p:cNvSpPr/>
          <p:nvPr/>
        </p:nvSpPr>
        <p:spPr>
          <a:xfrm>
            <a:off x="3445255" y="3008386"/>
            <a:ext cx="457222" cy="489831"/>
          </a:xfrm>
          <a:prstGeom prst="rect">
            <a:avLst/>
          </a:prstGeom>
          <a:noFill/>
        </p:spPr>
        <p:txBody>
          <a:bodyPr lIns="74057" tIns="37029" rIns="74057" bIns="37029">
            <a:spAutoFit/>
          </a:bodyPr>
          <a:lstStyle/>
          <a:p>
            <a:pPr algn="ctr" defTabSz="363858">
              <a:buFont typeface="Times New Roman" pitchFamily="16" charset="0"/>
              <a:buNone/>
              <a:defRPr/>
            </a:pPr>
            <a:r>
              <a:rPr lang="ru-RU" sz="29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a typeface="+mn-ea"/>
                <a:cs typeface="Arial Unicode MS" charset="0"/>
              </a:rPr>
              <a:t>Ч</a:t>
            </a:r>
          </a:p>
        </p:txBody>
      </p:sp>
      <p:sp>
        <p:nvSpPr>
          <p:cNvPr id="98" name="Прямоугольник 97"/>
          <p:cNvSpPr/>
          <p:nvPr/>
        </p:nvSpPr>
        <p:spPr>
          <a:xfrm>
            <a:off x="5598127" y="2049236"/>
            <a:ext cx="457222" cy="489831"/>
          </a:xfrm>
          <a:prstGeom prst="rect">
            <a:avLst/>
          </a:prstGeom>
          <a:noFill/>
        </p:spPr>
        <p:txBody>
          <a:bodyPr lIns="74057" tIns="37029" rIns="74057" bIns="37029">
            <a:spAutoFit/>
          </a:bodyPr>
          <a:lstStyle/>
          <a:p>
            <a:pPr algn="ctr" defTabSz="363858">
              <a:buFont typeface="Times New Roman" pitchFamily="16" charset="0"/>
              <a:buNone/>
              <a:defRPr/>
            </a:pPr>
            <a:r>
              <a:rPr lang="ru-RU" sz="29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a typeface="+mn-ea"/>
                <a:cs typeface="Arial Unicode MS" charset="0"/>
              </a:rPr>
              <a:t>Ч</a:t>
            </a:r>
          </a:p>
        </p:txBody>
      </p:sp>
      <p:sp>
        <p:nvSpPr>
          <p:cNvPr id="99" name="Прямоугольник 98"/>
          <p:cNvSpPr/>
          <p:nvPr/>
        </p:nvSpPr>
        <p:spPr>
          <a:xfrm>
            <a:off x="4318079" y="1745824"/>
            <a:ext cx="457222" cy="489831"/>
          </a:xfrm>
          <a:prstGeom prst="rect">
            <a:avLst/>
          </a:prstGeom>
          <a:noFill/>
        </p:spPr>
        <p:txBody>
          <a:bodyPr lIns="74057" tIns="37029" rIns="74057" bIns="37029">
            <a:spAutoFit/>
          </a:bodyPr>
          <a:lstStyle/>
          <a:p>
            <a:pPr algn="ctr" defTabSz="363858">
              <a:buFont typeface="Times New Roman" pitchFamily="16" charset="0"/>
              <a:buNone/>
              <a:defRPr/>
            </a:pPr>
            <a:r>
              <a:rPr lang="ru-RU" sz="29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a typeface="+mn-ea"/>
                <a:cs typeface="Arial Unicode MS" charset="0"/>
              </a:rPr>
              <a:t>Ч</a:t>
            </a:r>
          </a:p>
        </p:txBody>
      </p:sp>
      <p:sp>
        <p:nvSpPr>
          <p:cNvPr id="100" name="Прямоугольник 99"/>
          <p:cNvSpPr/>
          <p:nvPr/>
        </p:nvSpPr>
        <p:spPr>
          <a:xfrm>
            <a:off x="6441665" y="1419055"/>
            <a:ext cx="457222" cy="489831"/>
          </a:xfrm>
          <a:prstGeom prst="rect">
            <a:avLst/>
          </a:prstGeom>
          <a:noFill/>
        </p:spPr>
        <p:txBody>
          <a:bodyPr lIns="74057" tIns="37029" rIns="74057" bIns="37029">
            <a:spAutoFit/>
          </a:bodyPr>
          <a:lstStyle/>
          <a:p>
            <a:pPr algn="ctr" defTabSz="363858">
              <a:buFont typeface="Times New Roman" pitchFamily="16" charset="0"/>
              <a:buNone/>
              <a:defRPr/>
            </a:pPr>
            <a:r>
              <a:rPr lang="ru-RU" sz="29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a typeface="+mn-ea"/>
                <a:cs typeface="Arial Unicode MS" charset="0"/>
              </a:rPr>
              <a:t>Ч</a:t>
            </a:r>
          </a:p>
        </p:txBody>
      </p:sp>
      <p:sp>
        <p:nvSpPr>
          <p:cNvPr id="101" name="Прямоугольник 100"/>
          <p:cNvSpPr/>
          <p:nvPr/>
        </p:nvSpPr>
        <p:spPr>
          <a:xfrm>
            <a:off x="7295480" y="1738866"/>
            <a:ext cx="457222" cy="489831"/>
          </a:xfrm>
          <a:prstGeom prst="rect">
            <a:avLst/>
          </a:prstGeom>
          <a:noFill/>
        </p:spPr>
        <p:txBody>
          <a:bodyPr lIns="74057" tIns="37029" rIns="74057" bIns="37029">
            <a:spAutoFit/>
          </a:bodyPr>
          <a:lstStyle/>
          <a:p>
            <a:pPr algn="ctr" defTabSz="363858">
              <a:buFont typeface="Times New Roman" pitchFamily="16" charset="0"/>
              <a:buNone/>
              <a:defRPr/>
            </a:pPr>
            <a:r>
              <a:rPr lang="ru-RU" sz="29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a typeface="+mn-ea"/>
                <a:cs typeface="Arial Unicode MS" charset="0"/>
              </a:rPr>
              <a:t>Н</a:t>
            </a:r>
          </a:p>
        </p:txBody>
      </p:sp>
      <p:sp>
        <p:nvSpPr>
          <p:cNvPr id="102" name="Прямоугольник 101"/>
          <p:cNvSpPr/>
          <p:nvPr/>
        </p:nvSpPr>
        <p:spPr>
          <a:xfrm>
            <a:off x="6441665" y="2048194"/>
            <a:ext cx="457222" cy="489831"/>
          </a:xfrm>
          <a:prstGeom prst="rect">
            <a:avLst/>
          </a:prstGeom>
          <a:noFill/>
        </p:spPr>
        <p:txBody>
          <a:bodyPr lIns="74057" tIns="37029" rIns="74057" bIns="37029">
            <a:spAutoFit/>
          </a:bodyPr>
          <a:lstStyle/>
          <a:p>
            <a:pPr algn="ctr" defTabSz="363858">
              <a:buFont typeface="Times New Roman" pitchFamily="16" charset="0"/>
              <a:buNone/>
              <a:defRPr/>
            </a:pPr>
            <a:r>
              <a:rPr lang="ru-RU" sz="29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a typeface="+mn-ea"/>
                <a:cs typeface="Arial Unicode MS" charset="0"/>
              </a:rPr>
              <a:t>Н</a:t>
            </a:r>
          </a:p>
        </p:txBody>
      </p:sp>
      <p:sp>
        <p:nvSpPr>
          <p:cNvPr id="103" name="Прямоугольник 102"/>
          <p:cNvSpPr/>
          <p:nvPr/>
        </p:nvSpPr>
        <p:spPr>
          <a:xfrm>
            <a:off x="7316340" y="2069674"/>
            <a:ext cx="457222" cy="489831"/>
          </a:xfrm>
          <a:prstGeom prst="rect">
            <a:avLst/>
          </a:prstGeom>
          <a:noFill/>
        </p:spPr>
        <p:txBody>
          <a:bodyPr lIns="74057" tIns="37029" rIns="74057" bIns="37029">
            <a:spAutoFit/>
          </a:bodyPr>
          <a:lstStyle/>
          <a:p>
            <a:pPr algn="ctr" defTabSz="363858">
              <a:buFont typeface="Times New Roman" pitchFamily="16" charset="0"/>
              <a:buNone/>
              <a:defRPr/>
            </a:pPr>
            <a:r>
              <a:rPr lang="ru-RU" sz="29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a typeface="+mn-ea"/>
                <a:cs typeface="Arial Unicode MS" charset="0"/>
              </a:rPr>
              <a:t>Н</a:t>
            </a:r>
          </a:p>
        </p:txBody>
      </p:sp>
      <p:sp>
        <p:nvSpPr>
          <p:cNvPr id="104" name="Прямоугольник 103"/>
          <p:cNvSpPr/>
          <p:nvPr/>
        </p:nvSpPr>
        <p:spPr>
          <a:xfrm>
            <a:off x="5175468" y="2050832"/>
            <a:ext cx="457222" cy="489831"/>
          </a:xfrm>
          <a:prstGeom prst="rect">
            <a:avLst/>
          </a:prstGeom>
          <a:noFill/>
        </p:spPr>
        <p:txBody>
          <a:bodyPr lIns="74057" tIns="37029" rIns="74057" bIns="37029">
            <a:spAutoFit/>
          </a:bodyPr>
          <a:lstStyle/>
          <a:p>
            <a:pPr algn="ctr" defTabSz="363858">
              <a:buFont typeface="Times New Roman" pitchFamily="16" charset="0"/>
              <a:buNone/>
              <a:defRPr/>
            </a:pPr>
            <a:r>
              <a:rPr lang="ru-RU" sz="29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a typeface="+mn-ea"/>
                <a:cs typeface="Arial Unicode MS" charset="0"/>
              </a:rPr>
              <a:t>Н</a:t>
            </a:r>
          </a:p>
        </p:txBody>
      </p:sp>
      <p:sp>
        <p:nvSpPr>
          <p:cNvPr id="105" name="Прямоугольник 104"/>
          <p:cNvSpPr/>
          <p:nvPr/>
        </p:nvSpPr>
        <p:spPr>
          <a:xfrm>
            <a:off x="6441665" y="2684380"/>
            <a:ext cx="457222" cy="489831"/>
          </a:xfrm>
          <a:prstGeom prst="rect">
            <a:avLst/>
          </a:prstGeom>
          <a:noFill/>
        </p:spPr>
        <p:txBody>
          <a:bodyPr lIns="74057" tIns="37029" rIns="74057" bIns="37029">
            <a:spAutoFit/>
          </a:bodyPr>
          <a:lstStyle/>
          <a:p>
            <a:pPr algn="ctr" defTabSz="363858">
              <a:buFont typeface="Times New Roman" pitchFamily="16" charset="0"/>
              <a:buNone/>
              <a:defRPr/>
            </a:pPr>
            <a:r>
              <a:rPr lang="ru-RU" sz="29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a typeface="+mn-ea"/>
                <a:cs typeface="Arial Unicode MS" charset="0"/>
              </a:rPr>
              <a:t>Н</a:t>
            </a:r>
          </a:p>
        </p:txBody>
      </p:sp>
      <p:sp>
        <p:nvSpPr>
          <p:cNvPr id="106" name="Прямоугольник 105"/>
          <p:cNvSpPr/>
          <p:nvPr/>
        </p:nvSpPr>
        <p:spPr>
          <a:xfrm>
            <a:off x="7299884" y="3648258"/>
            <a:ext cx="457222" cy="489831"/>
          </a:xfrm>
          <a:prstGeom prst="rect">
            <a:avLst/>
          </a:prstGeom>
          <a:noFill/>
        </p:spPr>
        <p:txBody>
          <a:bodyPr lIns="74057" tIns="37029" rIns="74057" bIns="37029">
            <a:spAutoFit/>
          </a:bodyPr>
          <a:lstStyle/>
          <a:p>
            <a:pPr algn="ctr" defTabSz="363858">
              <a:buFont typeface="Times New Roman" pitchFamily="16" charset="0"/>
              <a:buNone/>
              <a:defRPr/>
            </a:pPr>
            <a:r>
              <a:rPr lang="ru-RU" sz="29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a typeface="+mn-ea"/>
                <a:cs typeface="Arial Unicode MS" charset="0"/>
              </a:rPr>
              <a:t>Н</a:t>
            </a:r>
          </a:p>
        </p:txBody>
      </p:sp>
      <p:sp>
        <p:nvSpPr>
          <p:cNvPr id="107" name="Прямоугольник 106"/>
          <p:cNvSpPr/>
          <p:nvPr/>
        </p:nvSpPr>
        <p:spPr>
          <a:xfrm>
            <a:off x="3467676" y="2687871"/>
            <a:ext cx="457222" cy="489831"/>
          </a:xfrm>
          <a:prstGeom prst="rect">
            <a:avLst/>
          </a:prstGeom>
          <a:noFill/>
        </p:spPr>
        <p:txBody>
          <a:bodyPr lIns="74057" tIns="37029" rIns="74057" bIns="37029">
            <a:spAutoFit/>
          </a:bodyPr>
          <a:lstStyle/>
          <a:p>
            <a:pPr algn="ctr" defTabSz="363858">
              <a:buFont typeface="Times New Roman" pitchFamily="16" charset="0"/>
              <a:buNone/>
              <a:defRPr/>
            </a:pPr>
            <a:r>
              <a:rPr lang="ru-RU" sz="29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a typeface="+mn-ea"/>
                <a:cs typeface="Arial Unicode MS" charset="0"/>
              </a:rPr>
              <a:t>Ь</a:t>
            </a:r>
          </a:p>
        </p:txBody>
      </p:sp>
      <p:sp>
        <p:nvSpPr>
          <p:cNvPr id="108" name="Прямоугольник 107"/>
          <p:cNvSpPr/>
          <p:nvPr/>
        </p:nvSpPr>
        <p:spPr>
          <a:xfrm>
            <a:off x="4343389" y="2717970"/>
            <a:ext cx="457222" cy="489831"/>
          </a:xfrm>
          <a:prstGeom prst="rect">
            <a:avLst/>
          </a:prstGeom>
          <a:noFill/>
        </p:spPr>
        <p:txBody>
          <a:bodyPr lIns="74057" tIns="37029" rIns="74057" bIns="37029">
            <a:spAutoFit/>
          </a:bodyPr>
          <a:lstStyle/>
          <a:p>
            <a:pPr algn="ctr" defTabSz="363858">
              <a:buFont typeface="Times New Roman" pitchFamily="16" charset="0"/>
              <a:buNone/>
              <a:defRPr/>
            </a:pPr>
            <a:r>
              <a:rPr lang="ru-RU" sz="29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a typeface="+mn-ea"/>
                <a:cs typeface="Arial Unicode MS" charset="0"/>
              </a:rPr>
              <a:t>Ь</a:t>
            </a:r>
          </a:p>
        </p:txBody>
      </p:sp>
      <p:sp>
        <p:nvSpPr>
          <p:cNvPr id="109" name="Прямоугольник 108"/>
          <p:cNvSpPr/>
          <p:nvPr/>
        </p:nvSpPr>
        <p:spPr>
          <a:xfrm>
            <a:off x="5594901" y="3633512"/>
            <a:ext cx="457222" cy="489831"/>
          </a:xfrm>
          <a:prstGeom prst="rect">
            <a:avLst/>
          </a:prstGeom>
          <a:noFill/>
        </p:spPr>
        <p:txBody>
          <a:bodyPr lIns="74057" tIns="37029" rIns="74057" bIns="37029">
            <a:spAutoFit/>
          </a:bodyPr>
          <a:lstStyle/>
          <a:p>
            <a:pPr algn="ctr" defTabSz="363858">
              <a:buFont typeface="Times New Roman" pitchFamily="16" charset="0"/>
              <a:buNone/>
              <a:defRPr/>
            </a:pPr>
            <a:r>
              <a:rPr lang="ru-RU" sz="29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a typeface="+mn-ea"/>
                <a:cs typeface="Arial Unicode MS" charset="0"/>
              </a:rPr>
              <a:t>Ь</a:t>
            </a:r>
          </a:p>
        </p:txBody>
      </p:sp>
      <p:sp>
        <p:nvSpPr>
          <p:cNvPr id="110" name="Прямоугольник 109"/>
          <p:cNvSpPr/>
          <p:nvPr/>
        </p:nvSpPr>
        <p:spPr>
          <a:xfrm>
            <a:off x="5165086" y="2687871"/>
            <a:ext cx="457222" cy="489831"/>
          </a:xfrm>
          <a:prstGeom prst="rect">
            <a:avLst/>
          </a:prstGeom>
          <a:noFill/>
        </p:spPr>
        <p:txBody>
          <a:bodyPr lIns="74057" tIns="37029" rIns="74057" bIns="37029">
            <a:spAutoFit/>
          </a:bodyPr>
          <a:lstStyle/>
          <a:p>
            <a:pPr algn="ctr" defTabSz="363858">
              <a:buFont typeface="Times New Roman" pitchFamily="16" charset="0"/>
              <a:buNone/>
              <a:defRPr/>
            </a:pPr>
            <a:r>
              <a:rPr lang="ru-RU" sz="29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a typeface="+mn-ea"/>
                <a:cs typeface="Arial Unicode MS" charset="0"/>
              </a:rPr>
              <a:t>Б</a:t>
            </a:r>
          </a:p>
        </p:txBody>
      </p:sp>
      <p:sp>
        <p:nvSpPr>
          <p:cNvPr id="111" name="Прямоугольник 110"/>
          <p:cNvSpPr/>
          <p:nvPr/>
        </p:nvSpPr>
        <p:spPr>
          <a:xfrm>
            <a:off x="5604007" y="3008385"/>
            <a:ext cx="457222" cy="489831"/>
          </a:xfrm>
          <a:prstGeom prst="rect">
            <a:avLst/>
          </a:prstGeom>
          <a:noFill/>
        </p:spPr>
        <p:txBody>
          <a:bodyPr lIns="74057" tIns="37029" rIns="74057" bIns="37029">
            <a:spAutoFit/>
          </a:bodyPr>
          <a:lstStyle/>
          <a:p>
            <a:pPr algn="ctr" defTabSz="363858">
              <a:buFont typeface="Times New Roman" pitchFamily="16" charset="0"/>
              <a:buNone/>
              <a:defRPr/>
            </a:pPr>
            <a:r>
              <a:rPr lang="ru-RU" sz="29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a typeface="+mn-ea"/>
                <a:cs typeface="Arial Unicode MS" charset="0"/>
              </a:rPr>
              <a:t>Б</a:t>
            </a:r>
          </a:p>
        </p:txBody>
      </p:sp>
      <p:sp>
        <p:nvSpPr>
          <p:cNvPr id="112" name="Прямоугольник 111"/>
          <p:cNvSpPr/>
          <p:nvPr/>
        </p:nvSpPr>
        <p:spPr>
          <a:xfrm>
            <a:off x="4743583" y="3012691"/>
            <a:ext cx="457222" cy="489831"/>
          </a:xfrm>
          <a:prstGeom prst="rect">
            <a:avLst/>
          </a:prstGeom>
          <a:noFill/>
        </p:spPr>
        <p:txBody>
          <a:bodyPr lIns="74057" tIns="37029" rIns="74057" bIns="37029">
            <a:spAutoFit/>
          </a:bodyPr>
          <a:lstStyle/>
          <a:p>
            <a:pPr algn="ctr" defTabSz="363858">
              <a:buFont typeface="Times New Roman" pitchFamily="16" charset="0"/>
              <a:buNone/>
              <a:defRPr/>
            </a:pPr>
            <a:r>
              <a:rPr lang="ru-RU" sz="29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a typeface="+mn-ea"/>
                <a:cs typeface="Arial Unicode MS" charset="0"/>
              </a:rPr>
              <a:t>Б</a:t>
            </a:r>
          </a:p>
        </p:txBody>
      </p:sp>
      <p:sp>
        <p:nvSpPr>
          <p:cNvPr id="113" name="Прямоугольник 112"/>
          <p:cNvSpPr/>
          <p:nvPr/>
        </p:nvSpPr>
        <p:spPr>
          <a:xfrm>
            <a:off x="3912208" y="3648258"/>
            <a:ext cx="457222" cy="489831"/>
          </a:xfrm>
          <a:prstGeom prst="rect">
            <a:avLst/>
          </a:prstGeom>
          <a:noFill/>
        </p:spPr>
        <p:txBody>
          <a:bodyPr lIns="74057" tIns="37029" rIns="74057" bIns="37029">
            <a:spAutoFit/>
          </a:bodyPr>
          <a:lstStyle/>
          <a:p>
            <a:pPr algn="ctr" defTabSz="363858">
              <a:buFont typeface="Times New Roman" pitchFamily="16" charset="0"/>
              <a:buNone/>
              <a:defRPr/>
            </a:pPr>
            <a:r>
              <a:rPr lang="ru-RU" sz="29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a typeface="+mn-ea"/>
                <a:cs typeface="Arial Unicode MS" charset="0"/>
              </a:rPr>
              <a:t>Б</a:t>
            </a:r>
          </a:p>
        </p:txBody>
      </p:sp>
      <p:sp>
        <p:nvSpPr>
          <p:cNvPr id="5364" name="Овал 3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7685090" y="4240213"/>
            <a:ext cx="509587" cy="381000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74057" tIns="37029" rIns="74057" bIns="37029"/>
          <a:lstStyle/>
          <a:p>
            <a:endParaRPr lang="ru-RU" sz="1500"/>
          </a:p>
        </p:txBody>
      </p:sp>
      <p:sp>
        <p:nvSpPr>
          <p:cNvPr id="5365" name="Скругленный прямоугольник 5">
            <a:hlinkClick r:id="rId2" action="ppaction://hlinkfile"/>
          </p:cNvPr>
          <p:cNvSpPr>
            <a:spLocks noChangeArrowheads="1"/>
          </p:cNvSpPr>
          <p:nvPr/>
        </p:nvSpPr>
        <p:spPr bwMode="auto">
          <a:xfrm>
            <a:off x="3700463" y="4159250"/>
            <a:ext cx="1916112" cy="542925"/>
          </a:xfrm>
          <a:prstGeom prst="roundRect">
            <a:avLst>
              <a:gd name="adj" fmla="val 16667"/>
            </a:avLst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 defTabSz="449263"/>
            <a:r>
              <a:rPr lang="ru-RU" sz="2400" b="1" dirty="0"/>
              <a:t>СЛОВАРЬ</a:t>
            </a:r>
          </a:p>
        </p:txBody>
      </p:sp>
      <p:sp>
        <p:nvSpPr>
          <p:cNvPr id="5366" name="AutoShape 3" descr="https://poknok.art/uploads/posts/2022-12/thumbs/1671636015_26-poknok-art-p-voron-png-foto-33.png"/>
          <p:cNvSpPr>
            <a:spLocks noChangeAspect="1" noChangeArrowheads="1"/>
          </p:cNvSpPr>
          <p:nvPr/>
        </p:nvSpPr>
        <p:spPr bwMode="auto">
          <a:xfrm>
            <a:off x="155575" y="-127000"/>
            <a:ext cx="298450" cy="29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pic>
        <p:nvPicPr>
          <p:cNvPr id="41989" name="Picture 5" descr="https://avatars.mds.yandex.net/i?id=eea492b64c7b50df68a7c6ea292315fa2167fa41-8288756-images-thumbs&amp;n=1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15925" y="1041401"/>
            <a:ext cx="1257300" cy="1090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368" name="AutoShape 7" descr="https://img4.goodfon.ru/original/1024x768/d/8e/soroka-ptitsa-khvost-kliuv.jpg"/>
          <p:cNvSpPr>
            <a:spLocks noChangeAspect="1" noChangeArrowheads="1"/>
          </p:cNvSpPr>
          <p:nvPr/>
        </p:nvSpPr>
        <p:spPr bwMode="auto">
          <a:xfrm>
            <a:off x="307975" y="25401"/>
            <a:ext cx="298450" cy="29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369" name="AutoShape 9" descr="https://faunagid.ru/wp-content/uploads/2023/05/soroka-44.jpg"/>
          <p:cNvSpPr>
            <a:spLocks noChangeAspect="1" noChangeArrowheads="1"/>
          </p:cNvSpPr>
          <p:nvPr/>
        </p:nvSpPr>
        <p:spPr bwMode="auto">
          <a:xfrm>
            <a:off x="460375" y="177801"/>
            <a:ext cx="298450" cy="29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pic>
        <p:nvPicPr>
          <p:cNvPr id="41995" name="Picture 11" descr="https://cdn.imgbb.ru/user/19/199480/53518f4fbd423423cb607b9a269af54a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819275" y="3308351"/>
            <a:ext cx="935038" cy="90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997" name="Picture 13" descr="https://vsyamagik.ru/wp-content/uploads/2020/07/foto-vorobja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662113" y="1127126"/>
            <a:ext cx="1154112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372" name="AutoShape 15" descr="https://faunagid.ru/wp-content/uploads/2023/05/petuh-94.jpg"/>
          <p:cNvSpPr>
            <a:spLocks noChangeAspect="1" noChangeArrowheads="1"/>
          </p:cNvSpPr>
          <p:nvPr/>
        </p:nvSpPr>
        <p:spPr bwMode="auto">
          <a:xfrm>
            <a:off x="612775" y="330201"/>
            <a:ext cx="298450" cy="29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pic>
        <p:nvPicPr>
          <p:cNvPr id="42000" name="Picture 16" descr="C:\Users\user2\Downloads\petuh-94.jpg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624015" y="2139950"/>
            <a:ext cx="1163637" cy="966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001" name="Picture 17" descr="C:\Users\user2\Downloads\soroka-44.jpg"/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15925" y="2109788"/>
            <a:ext cx="1068388" cy="1068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375" name="AutoShape 19" descr="https://i.mycdn.me/i?r=BDGmhjfL9BzD6NIU04xipmtvwc_wYjjVkx1PxSLsR_5tACvakHEHd1464lheDz7V4IY"/>
          <p:cNvSpPr>
            <a:spLocks noChangeAspect="1" noChangeArrowheads="1"/>
          </p:cNvSpPr>
          <p:nvPr/>
        </p:nvSpPr>
        <p:spPr bwMode="auto">
          <a:xfrm>
            <a:off x="765175" y="482601"/>
            <a:ext cx="298450" cy="29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pic>
        <p:nvPicPr>
          <p:cNvPr id="42004" name="Picture 20" descr="C:\Users\user2\Downloads\13263.jpg"/>
          <p:cNvPicPr>
            <a:picLocks noChangeAspect="1" noChangeArrowheads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15925" y="3257551"/>
            <a:ext cx="1182688" cy="950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6" name="Скругленный прямоугольник 12">
            <a:extLst>
              <a:ext uri="{FF2B5EF4-FFF2-40B4-BE49-F238E27FC236}">
                <a16:creationId xmlns="" xmlns:a16="http://schemas.microsoft.com/office/drawing/2014/main" id="{B1F9D483-2A11-4251-A053-6F1044BFE129}"/>
              </a:ext>
            </a:extLst>
          </p:cNvPr>
          <p:cNvSpPr/>
          <p:nvPr/>
        </p:nvSpPr>
        <p:spPr>
          <a:xfrm>
            <a:off x="1819275" y="114636"/>
            <a:ext cx="5236799" cy="875966"/>
          </a:xfrm>
          <a:prstGeom prst="roundRect">
            <a:avLst/>
          </a:prstGeom>
          <a:solidFill>
            <a:srgbClr val="AD55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u="sng" dirty="0">
                <a:solidFill>
                  <a:schemeClr val="tx1"/>
                </a:solidFill>
                <a:latin typeface="Algerian" pitchFamily="82" charset="0"/>
              </a:rPr>
              <a:t>Ознакомление. ФИЛВОРД</a:t>
            </a:r>
          </a:p>
          <a:p>
            <a:pPr algn="ctr"/>
            <a:endParaRPr lang="ru-RU" sz="1200" dirty="0">
              <a:solidFill>
                <a:srgbClr val="E74C38"/>
              </a:solidFill>
            </a:endParaRPr>
          </a:p>
        </p:txBody>
      </p:sp>
    </p:spTree>
  </p:cSld>
  <p:clrMapOvr>
    <a:masterClrMapping/>
  </p:clrMapOvr>
  <p:transition spd="slow" advClick="0">
    <p:blinds dir="vert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19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 nodeType="clickPar">
                      <p:stCondLst>
                        <p:cond delay="0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20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C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C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 nodeType="clickPar">
                      <p:stCondLst>
                        <p:cond delay="0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420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B0F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B0F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 nodeType="clickPar">
                      <p:stCondLst>
                        <p:cond delay="0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419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6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3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B05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B05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 nodeType="clickPar">
                      <p:stCondLst>
                        <p:cond delay="0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419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6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4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 nodeType="clickPar">
                      <p:stCondLst>
                        <p:cond delay="0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420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6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5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C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C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69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" fill="hold">
                      <p:stCondLst>
                        <p:cond delay="0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7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76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7" fill="hold">
                      <p:stCondLst>
                        <p:cond delay="0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8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>
                      <p:stCondLst>
                        <p:cond delay="0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8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90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" fill="hold">
                      <p:stCondLst>
                        <p:cond delay="0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9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9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9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97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" fill="hold">
                      <p:stCondLst>
                        <p:cond delay="0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0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0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0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04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" fill="hold">
                      <p:stCondLst>
                        <p:cond delay="0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0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0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1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11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2" fill="hold">
                      <p:stCondLst>
                        <p:cond delay="0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1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1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1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18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9" fill="hold">
                      <p:stCondLst>
                        <p:cond delay="0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2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25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6" fill="hold">
                      <p:stCondLst>
                        <p:cond delay="0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2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32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3" fill="hold">
                      <p:stCondLst>
                        <p:cond delay="0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3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39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0" fill="hold">
                      <p:stCondLst>
                        <p:cond delay="0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4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C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C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5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C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5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C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5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153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4" fill="hold">
                      <p:stCondLst>
                        <p:cond delay="0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5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C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5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C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5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160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1" fill="hold">
                      <p:stCondLst>
                        <p:cond delay="0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6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C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6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C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6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167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8" fill="hold">
                      <p:stCondLst>
                        <p:cond delay="0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7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B05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7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B05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7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174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5" fill="hold">
                      <p:stCondLst>
                        <p:cond delay="0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7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B05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7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B05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8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181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2" fill="hold">
                      <p:stCondLst>
                        <p:cond delay="0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8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B05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8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B05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8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188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9" fill="hold">
                      <p:stCondLst>
                        <p:cond delay="0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9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B05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9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B05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9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195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6" fill="hold">
                      <p:stCondLst>
                        <p:cond delay="0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9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B05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0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B05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0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202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3" fill="hold">
                      <p:stCondLst>
                        <p:cond delay="0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0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B05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0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B05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0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209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0" fill="hold">
                      <p:stCondLst>
                        <p:cond delay="0"/>
                      </p:stCondLst>
                      <p:childTnLst>
                        <p:par>
                          <p:cTn id="211" fill="hold">
                            <p:stCondLst>
                              <p:cond delay="0"/>
                            </p:stCondLst>
                            <p:childTnLst>
                              <p:par>
                                <p:cTn id="212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B0F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B0F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16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7" fill="hold">
                      <p:stCondLst>
                        <p:cond delay="0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B0F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B0F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23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4" fill="hold">
                      <p:stCondLst>
                        <p:cond delay="0"/>
                      </p:stCondLst>
                      <p:childTnLst>
                        <p:par>
                          <p:cTn id="225" fill="hold">
                            <p:stCondLst>
                              <p:cond delay="0"/>
                            </p:stCondLst>
                            <p:childTnLst>
                              <p:par>
                                <p:cTn id="226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B0F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B0F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30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1" fill="hold">
                      <p:stCondLst>
                        <p:cond delay="0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B0F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B0F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3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8" fill="hold">
                      <p:stCondLst>
                        <p:cond delay="0"/>
                      </p:stCondLst>
                      <p:childTnLst>
                        <p:par>
                          <p:cTn id="239" fill="hold">
                            <p:stCondLst>
                              <p:cond delay="0"/>
                            </p:stCondLst>
                            <p:childTnLst>
                              <p:par>
                                <p:cTn id="240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4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B0F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4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B0F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44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5" fill="hold">
                      <p:stCondLst>
                        <p:cond delay="0"/>
                      </p:stCondLst>
                      <p:childTnLst>
                        <p:par>
                          <p:cTn id="246" fill="hold">
                            <p:stCondLst>
                              <p:cond delay="0"/>
                            </p:stCondLst>
                            <p:childTnLst>
                              <p:par>
                                <p:cTn id="247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4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C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C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251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2" fill="hold">
                      <p:stCondLst>
                        <p:cond delay="0"/>
                      </p:stCondLst>
                      <p:childTnLst>
                        <p:par>
                          <p:cTn id="253" fill="hold">
                            <p:stCondLst>
                              <p:cond delay="0"/>
                            </p:stCondLst>
                            <p:childTnLst>
                              <p:par>
                                <p:cTn id="254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5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C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5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C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5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258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9" fill="hold">
                      <p:stCondLst>
                        <p:cond delay="0"/>
                      </p:stCondLst>
                      <p:childTnLst>
                        <p:par>
                          <p:cTn id="260" fill="hold">
                            <p:stCondLst>
                              <p:cond delay="0"/>
                            </p:stCondLst>
                            <p:childTnLst>
                              <p:par>
                                <p:cTn id="261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6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C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6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C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6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265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6" fill="hold">
                      <p:stCondLst>
                        <p:cond delay="0"/>
                      </p:stCondLst>
                      <p:childTnLst>
                        <p:par>
                          <p:cTn id="267" fill="hold">
                            <p:stCondLst>
                              <p:cond delay="0"/>
                            </p:stCondLst>
                            <p:childTnLst>
                              <p:par>
                                <p:cTn id="268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6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C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7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C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7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27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3" fill="hold">
                      <p:stCondLst>
                        <p:cond delay="0"/>
                      </p:stCondLst>
                      <p:childTnLst>
                        <p:par>
                          <p:cTn id="274" fill="hold">
                            <p:stCondLst>
                              <p:cond delay="0"/>
                            </p:stCondLst>
                            <p:childTnLst>
                              <p:par>
                                <p:cTn id="275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7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C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7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C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7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ext Box 11"/>
          <p:cNvSpPr txBox="1">
            <a:spLocks noChangeArrowheads="1"/>
          </p:cNvSpPr>
          <p:nvPr/>
        </p:nvSpPr>
        <p:spPr bwMode="auto">
          <a:xfrm>
            <a:off x="6781800" y="1428750"/>
            <a:ext cx="1828800" cy="440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633" tIns="40817" rIns="81633" bIns="40817">
            <a:spAutoFit/>
          </a:bodyPr>
          <a:lstStyle>
            <a:lvl1pPr eaLnBrk="0"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eaLnBrk="0"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 eaLnBrk="0"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 eaLnBrk="0"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 eaLnBrk="0"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defTabSz="363538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defTabSz="363538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defTabSz="363538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defTabSz="363538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eaLnBrk="1" hangingPunct="1">
              <a:buFontTx/>
              <a:buNone/>
            </a:pPr>
            <a:endParaRPr lang="ru-RU" sz="2500">
              <a:solidFill>
                <a:schemeClr val="tx1"/>
              </a:solidFill>
              <a:latin typeface="Times New Roman" pitchFamily="18" charset="0"/>
            </a:endParaRPr>
          </a:p>
        </p:txBody>
      </p:sp>
      <p:pic>
        <p:nvPicPr>
          <p:cNvPr id="6148" name="Picture 3" descr="C:\Users\user2\Desktop\Просто о сложном Астанина Ю.О\_20240211_15084809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908502" y="1219473"/>
            <a:ext cx="2547938" cy="3602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9" name="Picture 4" descr="C:\Users\user2\Desktop\Просто о сложном Астанина Ю.О\_20240211_15025607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347864" y="1383280"/>
            <a:ext cx="2560638" cy="3621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0" name="Picture 5" descr="C:\Users\user2\Desktop\Просто о сложном Астанина Ю.О\_20240211_15045404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11188" y="1203598"/>
            <a:ext cx="2570162" cy="3633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Скругленный прямоугольник 12">
            <a:extLst>
              <a:ext uri="{FF2B5EF4-FFF2-40B4-BE49-F238E27FC236}">
                <a16:creationId xmlns="" xmlns:a16="http://schemas.microsoft.com/office/drawing/2014/main" id="{B1F9D483-2A11-4251-A053-6F1044BFE129}"/>
              </a:ext>
            </a:extLst>
          </p:cNvPr>
          <p:cNvSpPr/>
          <p:nvPr/>
        </p:nvSpPr>
        <p:spPr>
          <a:xfrm>
            <a:off x="1287804" y="123478"/>
            <a:ext cx="6376550" cy="840682"/>
          </a:xfrm>
          <a:prstGeom prst="roundRect">
            <a:avLst/>
          </a:prstGeom>
          <a:solidFill>
            <a:srgbClr val="AD55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u="sng" dirty="0">
                <a:solidFill>
                  <a:schemeClr val="tx1"/>
                </a:solidFill>
                <a:latin typeface="Algerian" pitchFamily="82" charset="0"/>
              </a:rPr>
              <a:t>Закрепление. РАБОЧИЕ ЛИСТЫ</a:t>
            </a:r>
          </a:p>
          <a:p>
            <a:pPr algn="ctr"/>
            <a:endParaRPr lang="ru-RU" sz="1200" dirty="0">
              <a:solidFill>
                <a:srgbClr val="E74C38"/>
              </a:solidFill>
            </a:endParaRPr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ext Box 11"/>
          <p:cNvSpPr txBox="1">
            <a:spLocks noChangeArrowheads="1"/>
          </p:cNvSpPr>
          <p:nvPr/>
        </p:nvSpPr>
        <p:spPr bwMode="auto">
          <a:xfrm>
            <a:off x="6781800" y="1428750"/>
            <a:ext cx="1828800" cy="440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633" tIns="40817" rIns="81633" bIns="40817">
            <a:spAutoFit/>
          </a:bodyPr>
          <a:lstStyle>
            <a:lvl1pPr eaLnBrk="0"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eaLnBrk="0"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 eaLnBrk="0"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 eaLnBrk="0"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 eaLnBrk="0"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defTabSz="363538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defTabSz="363538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defTabSz="363538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defTabSz="363538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eaLnBrk="1" hangingPunct="1">
              <a:buFontTx/>
              <a:buNone/>
            </a:pPr>
            <a:endParaRPr lang="ru-RU" sz="2500">
              <a:solidFill>
                <a:schemeClr val="tx1"/>
              </a:solidFill>
              <a:latin typeface="Times New Roman" pitchFamily="18" charset="0"/>
            </a:endParaRPr>
          </a:p>
        </p:txBody>
      </p:sp>
      <p:pic>
        <p:nvPicPr>
          <p:cNvPr id="7172" name="Picture 1" descr="C:\Users\user2\Downloads\IMG_20240211_165242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71550" y="1428751"/>
            <a:ext cx="3441700" cy="252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3" name="Picture 2" descr="C:\Users\user2\Desktop\Просто о сложном Астанина Ю.О\_20240211_15080400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476966" y="1203597"/>
            <a:ext cx="2663825" cy="3767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Скругленный прямоугольник 12">
            <a:extLst>
              <a:ext uri="{FF2B5EF4-FFF2-40B4-BE49-F238E27FC236}">
                <a16:creationId xmlns="" xmlns:a16="http://schemas.microsoft.com/office/drawing/2014/main" id="{B1F9D483-2A11-4251-A053-6F1044BFE129}"/>
              </a:ext>
            </a:extLst>
          </p:cNvPr>
          <p:cNvSpPr/>
          <p:nvPr/>
        </p:nvSpPr>
        <p:spPr>
          <a:xfrm>
            <a:off x="1287804" y="123478"/>
            <a:ext cx="6376550" cy="840682"/>
          </a:xfrm>
          <a:prstGeom prst="roundRect">
            <a:avLst/>
          </a:prstGeom>
          <a:solidFill>
            <a:srgbClr val="AD55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u="sng" dirty="0">
                <a:solidFill>
                  <a:schemeClr val="tx1"/>
                </a:solidFill>
                <a:latin typeface="Algerian" pitchFamily="82" charset="0"/>
              </a:rPr>
              <a:t>Закрепление. РАБОЧИЕ ЛИСТЫ</a:t>
            </a:r>
          </a:p>
          <a:p>
            <a:pPr algn="ctr"/>
            <a:endParaRPr lang="ru-RU" sz="1200" dirty="0">
              <a:solidFill>
                <a:srgbClr val="E74C38"/>
              </a:solidFill>
            </a:endParaRPr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ext Box 11"/>
          <p:cNvSpPr txBox="1">
            <a:spLocks noChangeArrowheads="1"/>
          </p:cNvSpPr>
          <p:nvPr/>
        </p:nvSpPr>
        <p:spPr bwMode="auto">
          <a:xfrm>
            <a:off x="6781800" y="1428750"/>
            <a:ext cx="1828800" cy="440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633" tIns="40817" rIns="81633" bIns="40817">
            <a:spAutoFit/>
          </a:bodyPr>
          <a:lstStyle>
            <a:lvl1pPr eaLnBrk="0"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eaLnBrk="0"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 eaLnBrk="0"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 eaLnBrk="0"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 eaLnBrk="0"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defTabSz="363538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defTabSz="363538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defTabSz="363538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defTabSz="363538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eaLnBrk="1" hangingPunct="1">
              <a:buFontTx/>
              <a:buNone/>
            </a:pPr>
            <a:endParaRPr lang="ru-RU" sz="250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195738" y="850960"/>
            <a:ext cx="6696744" cy="34415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chemeClr val="tx1"/>
                </a:solidFill>
              </a:rPr>
              <a:t>Задание</a:t>
            </a:r>
            <a:r>
              <a:rPr lang="ru-RU" b="1" dirty="0">
                <a:solidFill>
                  <a:schemeClr val="tx1"/>
                </a:solidFill>
              </a:rPr>
              <a:t>: прочитай текст, вставь пропущенные буквы, подчеркни изученные орфограммы</a:t>
            </a:r>
            <a:r>
              <a:rPr lang="ru-RU" b="1" dirty="0" smtClean="0">
                <a:solidFill>
                  <a:schemeClr val="tx1"/>
                </a:solidFill>
              </a:rPr>
              <a:t>.</a:t>
            </a:r>
          </a:p>
          <a:p>
            <a:endParaRPr lang="ru-RU" dirty="0">
              <a:solidFill>
                <a:schemeClr val="tx1"/>
              </a:solidFill>
            </a:endParaRP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Птицы зимой</a:t>
            </a:r>
          </a:p>
          <a:p>
            <a:pPr algn="ctr"/>
            <a:endParaRPr lang="ru-RU" dirty="0">
              <a:solidFill>
                <a:schemeClr val="tx1"/>
              </a:solidFill>
            </a:endParaRPr>
          </a:p>
          <a:p>
            <a:r>
              <a:rPr lang="ru-RU" dirty="0">
                <a:solidFill>
                  <a:schemeClr val="tx1"/>
                </a:solidFill>
              </a:rPr>
              <a:t>С наступлением х</a:t>
            </a:r>
            <a:r>
              <a:rPr lang="ru-RU" dirty="0" smtClean="0">
                <a:solidFill>
                  <a:schemeClr val="tx1"/>
                </a:solidFill>
              </a:rPr>
              <a:t>..</a:t>
            </a:r>
            <a:r>
              <a:rPr lang="ru-RU" dirty="0" err="1" smtClean="0">
                <a:solidFill>
                  <a:schemeClr val="tx1"/>
                </a:solidFill>
              </a:rPr>
              <a:t>лодов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многие птицы </a:t>
            </a:r>
            <a:r>
              <a:rPr lang="ru-RU" dirty="0" err="1">
                <a:solidFill>
                  <a:schemeClr val="tx1"/>
                </a:solidFill>
              </a:rPr>
              <a:t>ул</a:t>
            </a:r>
            <a:r>
              <a:rPr lang="ru-RU" dirty="0" err="1" smtClean="0">
                <a:solidFill>
                  <a:schemeClr val="tx1"/>
                </a:solidFill>
              </a:rPr>
              <a:t>..тают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в теплые </a:t>
            </a:r>
            <a:r>
              <a:rPr lang="ru-RU" dirty="0" err="1" smtClean="0">
                <a:solidFill>
                  <a:schemeClr val="tx1"/>
                </a:solidFill>
              </a:rPr>
              <a:t>кр</a:t>
            </a:r>
            <a:r>
              <a:rPr lang="ru-RU" dirty="0" smtClean="0">
                <a:solidFill>
                  <a:schemeClr val="tx1"/>
                </a:solidFill>
              </a:rPr>
              <a:t>..</a:t>
            </a:r>
            <a:r>
              <a:rPr lang="ru-RU" dirty="0">
                <a:solidFill>
                  <a:schemeClr val="tx1"/>
                </a:solidFill>
              </a:rPr>
              <a:t>я. Но некоторые остаются з</a:t>
            </a:r>
            <a:r>
              <a:rPr lang="ru-RU" dirty="0" smtClean="0">
                <a:solidFill>
                  <a:schemeClr val="tx1"/>
                </a:solidFill>
              </a:rPr>
              <a:t>..</a:t>
            </a:r>
            <a:r>
              <a:rPr lang="ru-RU" dirty="0" err="1" smtClean="0">
                <a:solidFill>
                  <a:schemeClr val="tx1"/>
                </a:solidFill>
              </a:rPr>
              <a:t>мовать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в месте с нами, например, </a:t>
            </a:r>
            <a:r>
              <a:rPr lang="ru-RU" dirty="0" err="1">
                <a:solidFill>
                  <a:schemeClr val="tx1"/>
                </a:solidFill>
              </a:rPr>
              <a:t>в.р.ны</a:t>
            </a:r>
            <a:r>
              <a:rPr lang="ru-RU" dirty="0">
                <a:solidFill>
                  <a:schemeClr val="tx1"/>
                </a:solidFill>
              </a:rPr>
              <a:t> и </a:t>
            </a:r>
            <a:r>
              <a:rPr lang="ru-RU" dirty="0" smtClean="0">
                <a:solidFill>
                  <a:schemeClr val="tx1"/>
                </a:solidFill>
              </a:rPr>
              <a:t>в..</a:t>
            </a:r>
            <a:r>
              <a:rPr lang="ru-RU" dirty="0">
                <a:solidFill>
                  <a:schemeClr val="tx1"/>
                </a:solidFill>
              </a:rPr>
              <a:t>р</a:t>
            </a:r>
            <a:r>
              <a:rPr lang="ru-RU" dirty="0" smtClean="0">
                <a:solidFill>
                  <a:schemeClr val="tx1"/>
                </a:solidFill>
              </a:rPr>
              <a:t>..</a:t>
            </a:r>
            <a:r>
              <a:rPr lang="ru-RU" dirty="0" err="1" smtClean="0">
                <a:solidFill>
                  <a:schemeClr val="tx1"/>
                </a:solidFill>
              </a:rPr>
              <a:t>бьи</a:t>
            </a:r>
            <a:r>
              <a:rPr lang="ru-RU" dirty="0">
                <a:solidFill>
                  <a:schemeClr val="tx1"/>
                </a:solidFill>
              </a:rPr>
              <a:t>. К ним очень часто из леса прилетают с</a:t>
            </a:r>
            <a:r>
              <a:rPr lang="ru-RU" dirty="0" smtClean="0">
                <a:solidFill>
                  <a:schemeClr val="tx1"/>
                </a:solidFill>
              </a:rPr>
              <a:t>..</a:t>
            </a:r>
            <a:r>
              <a:rPr lang="ru-RU" dirty="0" err="1" smtClean="0">
                <a:solidFill>
                  <a:schemeClr val="tx1"/>
                </a:solidFill>
              </a:rPr>
              <a:t>ницы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и  </a:t>
            </a:r>
            <a:r>
              <a:rPr lang="ru-RU" dirty="0" err="1">
                <a:solidFill>
                  <a:schemeClr val="tx1"/>
                </a:solidFill>
              </a:rPr>
              <a:t>сн</a:t>
            </a:r>
            <a:r>
              <a:rPr lang="ru-RU" dirty="0" smtClean="0">
                <a:solidFill>
                  <a:schemeClr val="tx1"/>
                </a:solidFill>
              </a:rPr>
              <a:t>..гири</a:t>
            </a:r>
            <a:r>
              <a:rPr lang="ru-RU" dirty="0">
                <a:solidFill>
                  <a:schemeClr val="tx1"/>
                </a:solidFill>
              </a:rPr>
              <a:t>. </a:t>
            </a:r>
            <a:r>
              <a:rPr lang="ru-RU" dirty="0" err="1">
                <a:solidFill>
                  <a:schemeClr val="tx1"/>
                </a:solidFill>
              </a:rPr>
              <a:t>З</a:t>
            </a:r>
            <a:r>
              <a:rPr lang="ru-RU" dirty="0" err="1" smtClean="0">
                <a:solidFill>
                  <a:schemeClr val="tx1"/>
                </a:solidFill>
              </a:rPr>
              <a:t>..мой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птицам необходим корм гораздо больше, чем в любое другое время года, но добыть его гораздо </a:t>
            </a:r>
            <a:r>
              <a:rPr lang="ru-RU" dirty="0" err="1">
                <a:solidFill>
                  <a:schemeClr val="tx1"/>
                </a:solidFill>
              </a:rPr>
              <a:t>сл</a:t>
            </a:r>
            <a:r>
              <a:rPr lang="ru-RU" dirty="0" err="1" smtClean="0">
                <a:solidFill>
                  <a:schemeClr val="tx1"/>
                </a:solidFill>
              </a:rPr>
              <a:t>..жнее</a:t>
            </a:r>
            <a:r>
              <a:rPr lang="ru-RU" dirty="0">
                <a:solidFill>
                  <a:schemeClr val="tx1"/>
                </a:solidFill>
              </a:rPr>
              <a:t>. Зимой нет насекомых и </a:t>
            </a:r>
            <a:r>
              <a:rPr lang="ru-RU" dirty="0" err="1">
                <a:solidFill>
                  <a:schemeClr val="tx1"/>
                </a:solidFill>
              </a:rPr>
              <a:t>яг</a:t>
            </a:r>
            <a:r>
              <a:rPr lang="ru-RU" dirty="0" smtClean="0">
                <a:solidFill>
                  <a:schemeClr val="tx1"/>
                </a:solidFill>
              </a:rPr>
              <a:t>..д</a:t>
            </a:r>
            <a:r>
              <a:rPr lang="ru-RU" dirty="0">
                <a:solidFill>
                  <a:schemeClr val="tx1"/>
                </a:solidFill>
              </a:rPr>
              <a:t>, которые просто так можно найти в </a:t>
            </a:r>
            <a:r>
              <a:rPr lang="ru-RU" dirty="0" err="1" smtClean="0">
                <a:solidFill>
                  <a:schemeClr val="tx1"/>
                </a:solidFill>
              </a:rPr>
              <a:t>л..</a:t>
            </a:r>
            <a:r>
              <a:rPr lang="ru-RU" dirty="0" err="1">
                <a:solidFill>
                  <a:schemeClr val="tx1"/>
                </a:solidFill>
              </a:rPr>
              <a:t>су</a:t>
            </a:r>
            <a:r>
              <a:rPr lang="ru-RU" dirty="0">
                <a:solidFill>
                  <a:schemeClr val="tx1"/>
                </a:solidFill>
              </a:rPr>
              <a:t> и городе, поэтому птицы часто кочуют с места на место в поисках пропитания. 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="" xmlns:a16="http://schemas.microsoft.com/office/drawing/2014/main" id="{D5ADD8BC-5481-4D8E-93C0-7216E9BD2FA6}"/>
              </a:ext>
            </a:extLst>
          </p:cNvPr>
          <p:cNvSpPr/>
          <p:nvPr/>
        </p:nvSpPr>
        <p:spPr>
          <a:xfrm rot="16200000">
            <a:off x="-1473882" y="1473884"/>
            <a:ext cx="5143503" cy="2195736"/>
          </a:xfrm>
          <a:prstGeom prst="rect">
            <a:avLst/>
          </a:prstGeom>
          <a:solidFill>
            <a:srgbClr val="AD5567"/>
          </a:solidFill>
          <a:ln>
            <a:solidFill>
              <a:srgbClr val="DC34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u="sng" dirty="0">
                <a:solidFill>
                  <a:schemeClr val="tx1"/>
                </a:solidFill>
                <a:latin typeface="Algerian" pitchFamily="82" charset="0"/>
              </a:rPr>
              <a:t>Контроль</a:t>
            </a: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25432620"/>
      </p:ext>
    </p:extLst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="" xmlns:a16="http://schemas.microsoft.com/office/drawing/2014/main" id="{8E080124-93FD-4E8C-80D0-644A5303F4D6}"/>
              </a:ext>
            </a:extLst>
          </p:cNvPr>
          <p:cNvSpPr/>
          <p:nvPr/>
        </p:nvSpPr>
        <p:spPr>
          <a:xfrm>
            <a:off x="0" y="5015037"/>
            <a:ext cx="9144000" cy="188860"/>
          </a:xfrm>
          <a:prstGeom prst="rect">
            <a:avLst/>
          </a:prstGeom>
          <a:solidFill>
            <a:srgbClr val="AD5567"/>
          </a:solidFill>
          <a:ln>
            <a:solidFill>
              <a:srgbClr val="DC34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AutoShape 2" descr="https://sun9-42.userapi.com/impg/Tl_R88207DVjtW6gg6l9VpFE6O4e9DeuEx5z0A/nUn2rNlV6a8.jpg?size=486x1080&amp;quality=95&amp;sign=5fd5194b15f9b7ddd1dd7cf0a6e3afab&amp;type=album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55575" y="160338"/>
            <a:ext cx="1237123" cy="27491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AutoShape 5" descr="https://sun9-17.userapi.com/impg/gPxTNodZ41dj9zbZedapeKA3XA3YEFy70RF09w/1rf0M2J0X5A.jpg?size=486x1080&amp;quality=95&amp;sign=8a8246da65e70e253d5ec90c4bacdb84&amp;type=album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" name="AutoShape 7" descr="https://sun9-17.userapi.com/impg/gPxTNodZ41dj9zbZedapeKA3XA3YEFy70RF09w/1rf0M2J0X5A.jpg?size=486x1080&amp;quality=95&amp;sign=8a8246da65e70e253d5ec90c4bacdb84&amp;type=album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00405" y="293316"/>
            <a:ext cx="1237123" cy="27491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629821" y="165258"/>
            <a:ext cx="1237122" cy="27491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866943" y="270952"/>
            <a:ext cx="1640166" cy="2749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796027" y="160337"/>
            <a:ext cx="1237123" cy="2749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707994" y="326645"/>
            <a:ext cx="1237123" cy="27491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507109" y="160337"/>
            <a:ext cx="1239337" cy="2754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8" name="Picture 14"/>
          <p:cNvPicPr>
            <a:picLocks noChangeAspect="1" noChangeArrowheads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629821" y="3075806"/>
            <a:ext cx="4078173" cy="18351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6371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503</TotalTime>
  <Words>376</Words>
  <Application>Microsoft Office PowerPoint</Application>
  <PresentationFormat>Экран (16:9)</PresentationFormat>
  <Paragraphs>160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РУССКИЕ НАРОДНЫЕ СКАЗКИ</dc:title>
  <dc:creator>kruglova</dc:creator>
  <cp:lastModifiedBy>Svetlana Svetlana</cp:lastModifiedBy>
  <cp:revision>58</cp:revision>
  <cp:lastPrinted>1601-01-01T00:00:00Z</cp:lastPrinted>
  <dcterms:created xsi:type="dcterms:W3CDTF">2009-04-16T05:32:32Z</dcterms:created>
  <dcterms:modified xsi:type="dcterms:W3CDTF">2024-11-15T08:49:04Z</dcterms:modified>
</cp:coreProperties>
</file>