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1" r:id="rId3"/>
    <p:sldId id="265" r:id="rId4"/>
    <p:sldId id="267" r:id="rId5"/>
    <p:sldId id="263" r:id="rId6"/>
    <p:sldId id="272" r:id="rId7"/>
    <p:sldId id="268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2B58"/>
    <a:srgbClr val="AD5567"/>
    <a:srgbClr val="DF3E2D"/>
    <a:srgbClr val="F7CDC9"/>
    <a:srgbClr val="F3B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2508" y="-1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4B37C26-0136-4473-ADA6-ADB0E2970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0902B8-3C6A-4DD8-B35E-DB186E93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D61D08-16D9-40FF-AA2C-DE48E013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B073E8-589B-4B02-807E-D819497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39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DFB193-A3CB-47E9-9CDE-18214ED4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CBEBE5-1C34-4674-B4DE-81D0EBA71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F8FB0E-FBC9-4475-9640-749155DA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C9C9D5F-507B-44E2-9FF3-EAD663BA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949D55-C22B-4864-8ABF-9CC6FEAB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12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12F2DD3-07EB-4AE9-928B-494DB5304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B9AC230-BCC0-4E9A-9029-44734BDC1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299ABA-17C0-4F90-B372-87A8B98C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8FADE8-000B-49B1-BEDF-40C8436A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1CF18F-C023-4CAC-B58C-1BF36044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2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626036-9025-4C36-A490-459BF0D3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D2A47F-8F2D-4BB1-8104-997AC795F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DF5D99-768F-4D95-8A28-AC60B167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C83EB1-031F-4C0A-AB50-D9778877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5B579D-6216-4AC9-BDFF-21468BF1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5AC623-5DE6-4F51-9FC1-EECEB58F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B403C5-6791-484B-A21A-668194385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D5D99E-C4BD-485B-A6F1-ACD1947A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252E11F-D28F-4DF3-85FE-0F0D84C25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B5E116-8508-4708-BCB0-0B2206DA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612327-F5F3-47BC-B98B-B36B392C6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AD7ED7-CD9B-4B02-A327-FD36E766C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2B7839F-A19B-4E6C-BE6A-C3774A5F9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72BB31F-3339-4F0A-85E5-E2301AD9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5E7BE7-B228-407E-AD3D-C18BDF0C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FE32740-C416-4EB6-ABBF-6EB74CF1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7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DA19DA-196B-4EA6-BCE4-1E6059CD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D21CFC-A161-4C73-84A9-DFF05ECB9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3435478-8CBB-4F47-8113-63ADC9057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6582349-FFCA-4445-84A3-C01DD1FA8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1C7F355-4813-449B-8E3D-5BFEAB99A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F5D393B-2195-4C7F-81D7-2B29A1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C2EBB2C-433D-49C8-95A9-1B0CE8E5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6F07E42-F409-4727-9172-9E13D4B6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0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810CEB-E9CF-4E11-8C38-60D73357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FEC0B4A-AC55-449A-94BE-9B53606A9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FFFCBE4-8C54-4DFA-B0D5-9445CB0CB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5CAA386-0C03-4F25-9C59-91399B14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4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331D5D7-A0E8-4433-AD13-BC988033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95C0A9E-A1E6-4B93-A7D9-A3D76CB0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B2C761-7204-4C01-BC5B-42E0BC3A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3FB24D-E63B-41E2-8E5A-7C69827C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DFBF85-D151-4B0C-AB19-E88AFCA6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ECAC5FE-F9FA-4FBA-B779-D645D8DAE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7B67535-5575-45E9-BFD9-AA7AF29C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C6EBA2F-AD70-4F31-B150-C45C4248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7B7434-5856-4CA5-AE73-B66D2632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2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1A9687-D99F-4C7E-AD1D-10657655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E1D6B85-DE5E-431F-A7D7-22E5D0F75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27DA436-81FC-41D4-902E-A432C87C7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9052F74-8997-4874-B3CD-72582F4E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AD2B881-76E2-46DC-8A51-A39F72ADC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C98785B-9B08-4C02-B18E-D979EB9A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6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024390-AE18-48F9-A665-27FAB383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09F9352-692E-4EA3-B068-E327F1942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BD36BC-E322-4C9F-9427-168D8F951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B319-4003-45E6-ACCF-2C6F8D674C8B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CE3E1C-6D7B-42CC-B624-B797EE1A7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64D12F-F4FE-4F1C-A099-6E84F1507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249D-0F6C-45E5-8A62-7617E6F44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8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4AAFF7-E0FD-4770-A426-29BB516FE5E9}"/>
              </a:ext>
            </a:extLst>
          </p:cNvPr>
          <p:cNvSpPr txBox="1"/>
          <p:nvPr/>
        </p:nvSpPr>
        <p:spPr>
          <a:xfrm>
            <a:off x="192056" y="3457873"/>
            <a:ext cx="3598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Майорова Оксана Аркадьевна</a:t>
            </a: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93A5AD-E49E-44CA-A656-3475684EA1E8}"/>
              </a:ext>
            </a:extLst>
          </p:cNvPr>
          <p:cNvSpPr txBox="1"/>
          <p:nvPr/>
        </p:nvSpPr>
        <p:spPr>
          <a:xfrm>
            <a:off x="192056" y="4024613"/>
            <a:ext cx="5442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Учитель, педагог дополнительного образования</a:t>
            </a:r>
            <a:endParaRPr lang="ru-RU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BF23A50-A040-420D-A71B-E4210FCF265A}"/>
              </a:ext>
            </a:extLst>
          </p:cNvPr>
          <p:cNvSpPr/>
          <p:nvPr/>
        </p:nvSpPr>
        <p:spPr>
          <a:xfrm>
            <a:off x="0" y="4684542"/>
            <a:ext cx="12192000" cy="1604779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D78866D-A329-455F-831F-19B83508B5D2}"/>
              </a:ext>
            </a:extLst>
          </p:cNvPr>
          <p:cNvSpPr txBox="1"/>
          <p:nvPr/>
        </p:nvSpPr>
        <p:spPr>
          <a:xfrm>
            <a:off x="240186" y="4609768"/>
            <a:ext cx="103938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Внеурочная деятельность творческого характера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как </a:t>
            </a:r>
            <a:r>
              <a:rPr lang="ru-RU" sz="3600" dirty="0">
                <a:solidFill>
                  <a:schemeClr val="bg1"/>
                </a:solidFill>
              </a:rPr>
              <a:t>средство достижения базовых </a:t>
            </a:r>
            <a:r>
              <a:rPr lang="ru-RU" sz="3600" dirty="0" err="1" smtClean="0">
                <a:solidFill>
                  <a:schemeClr val="bg1"/>
                </a:solidFill>
              </a:rPr>
              <a:t>метапредметных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и личностных результатов обучающихся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5F27B53-CB64-49F6-8C74-1BEAC1B76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9" y="150546"/>
            <a:ext cx="1725585" cy="658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04" y="38638"/>
            <a:ext cx="2007909" cy="75171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BBE6D51-7DBB-4592-8133-CB14123ECF30}"/>
              </a:ext>
            </a:extLst>
          </p:cNvPr>
          <p:cNvSpPr txBox="1">
            <a:spLocks/>
          </p:cNvSpPr>
          <p:nvPr/>
        </p:nvSpPr>
        <p:spPr>
          <a:xfrm>
            <a:off x="254238" y="1005426"/>
            <a:ext cx="8239026" cy="10720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СИСТЕМА РАБОТЫ ПО ДОСТИЖЕНИЮ БАЗОВОГО УРОВНЯ РЕЗУЛЬТАТОВ ОБУЧЕНИЯ</a:t>
            </a:r>
            <a:endParaRPr lang="ru-RU" sz="3600" dirty="0">
              <a:latin typeface="+mn-lt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ABBE6D51-7DBB-4592-8133-CB14123ECF30}"/>
              </a:ext>
            </a:extLst>
          </p:cNvPr>
          <p:cNvSpPr txBox="1">
            <a:spLocks/>
          </p:cNvSpPr>
          <p:nvPr/>
        </p:nvSpPr>
        <p:spPr>
          <a:xfrm>
            <a:off x="9030879" y="159690"/>
            <a:ext cx="3057614" cy="6586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latin typeface="+mn-lt"/>
              </a:rPr>
              <a:t>11 ноября – 14 декабря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2024 года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4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10" y="0"/>
            <a:ext cx="91281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6" y="628388"/>
            <a:ext cx="17557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+mn-lt"/>
              </a:rPr>
              <a:t>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DA28E9F-BFE8-4B89-BBA8-3A97EF4F4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E080124-93FD-4E8C-80D0-644A5303F4D6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01" y="-1"/>
            <a:ext cx="8899136" cy="666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8" y="2821512"/>
            <a:ext cx="2091603" cy="187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Кружок «Волшебники»</a:t>
            </a:r>
            <a:endParaRPr lang="ru-RU" dirty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DA28E9F-BFE8-4B89-BBA8-3A97EF4F4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19" y="1295399"/>
            <a:ext cx="6288362" cy="482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3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D344109-2063-4BD6-9B21-E022C3677860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139895"/>
            <a:ext cx="10515600" cy="8507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Занятие «Семейное древо»</a:t>
            </a:r>
            <a:endParaRPr lang="ru-RU" dirty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28128A-BDD2-4D02-BF3A-DBBC142F0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AA31407-DAA6-4BDC-9797-67E937D1233A}"/>
              </a:ext>
            </a:extLst>
          </p:cNvPr>
          <p:cNvSpPr/>
          <p:nvPr/>
        </p:nvSpPr>
        <p:spPr>
          <a:xfrm rot="16200000">
            <a:off x="8763000" y="3240140"/>
            <a:ext cx="666914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066" y="17463"/>
            <a:ext cx="2092325" cy="15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77" y="1572293"/>
            <a:ext cx="3013237" cy="40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79" y="1556695"/>
            <a:ext cx="3040174" cy="4051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Елена\Desktop\IMG_20240425_1541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5" y="1584723"/>
            <a:ext cx="3017376" cy="4023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D344109-2063-4BD6-9B21-E022C3677860}"/>
              </a:ext>
            </a:extLst>
          </p:cNvPr>
          <p:cNvSpPr/>
          <p:nvPr/>
        </p:nvSpPr>
        <p:spPr>
          <a:xfrm>
            <a:off x="0" y="6669140"/>
            <a:ext cx="1219200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BFBDDB38-6430-4E71-8B96-D4DDFA21E81E}"/>
              </a:ext>
            </a:extLst>
          </p:cNvPr>
          <p:cNvSpPr txBox="1">
            <a:spLocks/>
          </p:cNvSpPr>
          <p:nvPr/>
        </p:nvSpPr>
        <p:spPr>
          <a:xfrm>
            <a:off x="838200" y="139895"/>
            <a:ext cx="10515600" cy="8507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Занятие «Семейное древо»</a:t>
            </a:r>
            <a:endParaRPr lang="ru-RU" dirty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28128A-BDD2-4D02-BF3A-DBBC142F0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0" y="188860"/>
            <a:ext cx="1759353" cy="658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AA31407-DAA6-4BDC-9797-67E937D1233A}"/>
              </a:ext>
            </a:extLst>
          </p:cNvPr>
          <p:cNvSpPr/>
          <p:nvPr/>
        </p:nvSpPr>
        <p:spPr>
          <a:xfrm rot="16200000">
            <a:off x="8763000" y="3240140"/>
            <a:ext cx="6669140" cy="188860"/>
          </a:xfrm>
          <a:prstGeom prst="rect">
            <a:avLst/>
          </a:prstGeom>
          <a:solidFill>
            <a:srgbClr val="AD5567"/>
          </a:solidFill>
          <a:ln>
            <a:solidFill>
              <a:srgbClr val="DC3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066" y="17463"/>
            <a:ext cx="2092325" cy="157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1196975"/>
            <a:ext cx="4671105" cy="5119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Елена\Desktop\IMG-20241029-WA0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2323123"/>
            <a:ext cx="8128000" cy="365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4114" y="147934"/>
            <a:ext cx="88936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ВНЕУРОЧНАЯ ДЕЯТЕЛЬНОСТЬ ТВОРЧЕСКОГО ХАРАКТЕРА  КАК СРЕДСТВО ДОСТИЖЕНИЯ БАЗОВЫХ МЕТАПРЕДМЕТНЫХ  И ЛИЧНОСТНЫХ РЕЗУЛЬТАТОВ ОБУЧАЮЩИХСЯ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062"/>
            <a:ext cx="17557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6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56" y="224972"/>
            <a:ext cx="17557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86" y="459520"/>
            <a:ext cx="7768114" cy="5821537"/>
          </a:xfrm>
          <a:prstGeom prst="rect">
            <a:avLst/>
          </a:prstGeom>
          <a:noFill/>
          <a:ln w="76200">
            <a:solidFill>
              <a:srgbClr val="952B5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7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54F72"/>
      </a:accent5>
      <a:accent6>
        <a:srgbClr val="C490AA"/>
      </a:accent6>
      <a:hlink>
        <a:srgbClr val="FF000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318</TotalTime>
  <Words>63</Words>
  <Application>Microsoft Office PowerPoint</Application>
  <PresentationFormat>Произвольный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Чанкова Моника Алексеевна</dc:creator>
  <cp:lastModifiedBy>Svetlana Svetlana</cp:lastModifiedBy>
  <cp:revision>38</cp:revision>
  <dcterms:created xsi:type="dcterms:W3CDTF">2024-09-02T06:05:17Z</dcterms:created>
  <dcterms:modified xsi:type="dcterms:W3CDTF">2024-11-15T08:50:49Z</dcterms:modified>
</cp:coreProperties>
</file>