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3" r:id="rId5"/>
    <p:sldId id="265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2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522" y="-7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Читательская грамотность, 6 класс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Лист1!$C$1:$C$4</c:f>
              <c:strCache>
                <c:ptCount val="1"/>
                <c:pt idx="0">
                  <c:v>Уровни достижений Недостаточный</c:v>
                </c:pt>
              </c:strCache>
            </c:strRef>
          </c:tx>
          <c:cat>
            <c:multiLvlStrRef>
              <c:f>Лист1!$A$5:$B$15</c:f>
              <c:multiLvlStrCache>
                <c:ptCount val="11"/>
                <c:lvl>
                  <c:pt idx="0">
                    <c:v>Класс </c:v>
                  </c:pt>
                  <c:pt idx="1">
                    <c:v>Регион </c:v>
                  </c:pt>
                  <c:pt idx="3">
                    <c:v>Класс </c:v>
                  </c:pt>
                  <c:pt idx="4">
                    <c:v>Регион </c:v>
                  </c:pt>
                  <c:pt idx="6">
                    <c:v>Класс </c:v>
                  </c:pt>
                  <c:pt idx="7">
                    <c:v>Регион </c:v>
                  </c:pt>
                  <c:pt idx="9">
                    <c:v>Класс </c:v>
                  </c:pt>
                  <c:pt idx="10">
                    <c:v>Регион </c:v>
                  </c:pt>
                </c:lvl>
                <c:lvl>
                  <c:pt idx="2">
                    <c:v>2021 – 2022 учебный год</c:v>
                  </c:pt>
                  <c:pt idx="5">
                    <c:v>2022 – 2023 учебный год</c:v>
                  </c:pt>
                  <c:pt idx="8">
                    <c:v>2023 – 2024 учебный год</c:v>
                  </c:pt>
                </c:lvl>
              </c:multiLvlStrCache>
            </c:multiLvlStrRef>
          </c:cat>
          <c:val>
            <c:numRef>
              <c:f>Лист1!$C$5:$C$15</c:f>
              <c:numCache>
                <c:formatCode>0.00%</c:formatCode>
                <c:ptCount val="11"/>
                <c:pt idx="0">
                  <c:v>0</c:v>
                </c:pt>
                <c:pt idx="1">
                  <c:v>0.11490000000000004</c:v>
                </c:pt>
                <c:pt idx="3">
                  <c:v>0.14290000000000008</c:v>
                </c:pt>
                <c:pt idx="4">
                  <c:v>0.22670000000000012</c:v>
                </c:pt>
                <c:pt idx="6">
                  <c:v>0</c:v>
                </c:pt>
                <c:pt idx="7">
                  <c:v>0.11540000000000004</c:v>
                </c:pt>
                <c:pt idx="9">
                  <c:v>0</c:v>
                </c:pt>
                <c:pt idx="10">
                  <c:v>0.18970000000000009</c:v>
                </c:pt>
              </c:numCache>
            </c:numRef>
          </c:val>
        </c:ser>
        <c:ser>
          <c:idx val="1"/>
          <c:order val="1"/>
          <c:tx>
            <c:strRef>
              <c:f>Лист1!$D$1:$D$4</c:f>
              <c:strCache>
                <c:ptCount val="1"/>
                <c:pt idx="0">
                  <c:v>Уровни достижений Пониженный </c:v>
                </c:pt>
              </c:strCache>
            </c:strRef>
          </c:tx>
          <c:cat>
            <c:multiLvlStrRef>
              <c:f>Лист1!$A$5:$B$15</c:f>
              <c:multiLvlStrCache>
                <c:ptCount val="11"/>
                <c:lvl>
                  <c:pt idx="0">
                    <c:v>Класс </c:v>
                  </c:pt>
                  <c:pt idx="1">
                    <c:v>Регион </c:v>
                  </c:pt>
                  <c:pt idx="3">
                    <c:v>Класс </c:v>
                  </c:pt>
                  <c:pt idx="4">
                    <c:v>Регион </c:v>
                  </c:pt>
                  <c:pt idx="6">
                    <c:v>Класс </c:v>
                  </c:pt>
                  <c:pt idx="7">
                    <c:v>Регион </c:v>
                  </c:pt>
                  <c:pt idx="9">
                    <c:v>Класс </c:v>
                  </c:pt>
                  <c:pt idx="10">
                    <c:v>Регион </c:v>
                  </c:pt>
                </c:lvl>
                <c:lvl>
                  <c:pt idx="2">
                    <c:v>2021 – 2022 учебный год</c:v>
                  </c:pt>
                  <c:pt idx="5">
                    <c:v>2022 – 2023 учебный год</c:v>
                  </c:pt>
                  <c:pt idx="8">
                    <c:v>2023 – 2024 учебный год</c:v>
                  </c:pt>
                </c:lvl>
              </c:multiLvlStrCache>
            </c:multiLvlStrRef>
          </c:cat>
          <c:val>
            <c:numRef>
              <c:f>Лист1!$D$5:$D$15</c:f>
              <c:numCache>
                <c:formatCode>0.00%</c:formatCode>
                <c:ptCount val="11"/>
                <c:pt idx="0">
                  <c:v>0</c:v>
                </c:pt>
                <c:pt idx="1">
                  <c:v>0.30080000000000018</c:v>
                </c:pt>
                <c:pt idx="3">
                  <c:v>0.14290000000000008</c:v>
                </c:pt>
                <c:pt idx="4">
                  <c:v>0.34950000000000031</c:v>
                </c:pt>
                <c:pt idx="6">
                  <c:v>0.8</c:v>
                </c:pt>
                <c:pt idx="7">
                  <c:v>0.48870000000000002</c:v>
                </c:pt>
                <c:pt idx="9">
                  <c:v>0.28570000000000001</c:v>
                </c:pt>
                <c:pt idx="10">
                  <c:v>0.30170000000000002</c:v>
                </c:pt>
              </c:numCache>
            </c:numRef>
          </c:val>
        </c:ser>
        <c:ser>
          <c:idx val="2"/>
          <c:order val="2"/>
          <c:tx>
            <c:strRef>
              <c:f>Лист1!$E$1:$E$4</c:f>
              <c:strCache>
                <c:ptCount val="1"/>
                <c:pt idx="0">
                  <c:v>Уровни достижений Базовый 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Лист1!$A$5:$B$15</c:f>
              <c:multiLvlStrCache>
                <c:ptCount val="11"/>
                <c:lvl>
                  <c:pt idx="0">
                    <c:v>Класс </c:v>
                  </c:pt>
                  <c:pt idx="1">
                    <c:v>Регион </c:v>
                  </c:pt>
                  <c:pt idx="3">
                    <c:v>Класс </c:v>
                  </c:pt>
                  <c:pt idx="4">
                    <c:v>Регион </c:v>
                  </c:pt>
                  <c:pt idx="6">
                    <c:v>Класс </c:v>
                  </c:pt>
                  <c:pt idx="7">
                    <c:v>Регион </c:v>
                  </c:pt>
                  <c:pt idx="9">
                    <c:v>Класс </c:v>
                  </c:pt>
                  <c:pt idx="10">
                    <c:v>Регион </c:v>
                  </c:pt>
                </c:lvl>
                <c:lvl>
                  <c:pt idx="2">
                    <c:v>2021 – 2022 учебный год</c:v>
                  </c:pt>
                  <c:pt idx="5">
                    <c:v>2022 – 2023 учебный год</c:v>
                  </c:pt>
                  <c:pt idx="8">
                    <c:v>2023 – 2024 учебный год</c:v>
                  </c:pt>
                </c:lvl>
              </c:multiLvlStrCache>
            </c:multiLvlStrRef>
          </c:cat>
          <c:val>
            <c:numRef>
              <c:f>Лист1!$E$5:$E$15</c:f>
              <c:numCache>
                <c:formatCode>0.00%</c:formatCode>
                <c:ptCount val="11"/>
                <c:pt idx="0">
                  <c:v>1</c:v>
                </c:pt>
                <c:pt idx="1">
                  <c:v>0.51339999999999997</c:v>
                </c:pt>
                <c:pt idx="3">
                  <c:v>0.71430000000000005</c:v>
                </c:pt>
                <c:pt idx="4">
                  <c:v>0.34710000000000024</c:v>
                </c:pt>
                <c:pt idx="6">
                  <c:v>0.2</c:v>
                </c:pt>
                <c:pt idx="7">
                  <c:v>0.29640000000000016</c:v>
                </c:pt>
                <c:pt idx="9">
                  <c:v>0.71430000000000005</c:v>
                </c:pt>
                <c:pt idx="10">
                  <c:v>0.42130000000000017</c:v>
                </c:pt>
              </c:numCache>
            </c:numRef>
          </c:val>
        </c:ser>
        <c:ser>
          <c:idx val="3"/>
          <c:order val="3"/>
          <c:tx>
            <c:strRef>
              <c:f>Лист1!$F$1:$F$4</c:f>
              <c:strCache>
                <c:ptCount val="1"/>
                <c:pt idx="0">
                  <c:v>Уровни достижений Повышенный </c:v>
                </c:pt>
              </c:strCache>
            </c:strRef>
          </c:tx>
          <c:cat>
            <c:multiLvlStrRef>
              <c:f>Лист1!$A$5:$B$15</c:f>
              <c:multiLvlStrCache>
                <c:ptCount val="11"/>
                <c:lvl>
                  <c:pt idx="0">
                    <c:v>Класс </c:v>
                  </c:pt>
                  <c:pt idx="1">
                    <c:v>Регион </c:v>
                  </c:pt>
                  <c:pt idx="3">
                    <c:v>Класс </c:v>
                  </c:pt>
                  <c:pt idx="4">
                    <c:v>Регион </c:v>
                  </c:pt>
                  <c:pt idx="6">
                    <c:v>Класс </c:v>
                  </c:pt>
                  <c:pt idx="7">
                    <c:v>Регион </c:v>
                  </c:pt>
                  <c:pt idx="9">
                    <c:v>Класс </c:v>
                  </c:pt>
                  <c:pt idx="10">
                    <c:v>Регион </c:v>
                  </c:pt>
                </c:lvl>
                <c:lvl>
                  <c:pt idx="2">
                    <c:v>2021 – 2022 учебный год</c:v>
                  </c:pt>
                  <c:pt idx="5">
                    <c:v>2022 – 2023 учебный год</c:v>
                  </c:pt>
                  <c:pt idx="8">
                    <c:v>2023 – 2024 учебный год</c:v>
                  </c:pt>
                </c:lvl>
              </c:multiLvlStrCache>
            </c:multiLvlStrRef>
          </c:cat>
          <c:val>
            <c:numRef>
              <c:f>Лист1!$F$5:$F$15</c:f>
              <c:numCache>
                <c:formatCode>0.00%</c:formatCode>
                <c:ptCount val="11"/>
                <c:pt idx="0">
                  <c:v>0</c:v>
                </c:pt>
                <c:pt idx="1">
                  <c:v>7.0900000000000032E-2</c:v>
                </c:pt>
                <c:pt idx="3" formatCode="0%">
                  <c:v>0</c:v>
                </c:pt>
                <c:pt idx="4">
                  <c:v>7.6700000000000046E-2</c:v>
                </c:pt>
                <c:pt idx="6">
                  <c:v>0</c:v>
                </c:pt>
                <c:pt idx="7">
                  <c:v>9.9500000000000088E-2</c:v>
                </c:pt>
                <c:pt idx="9">
                  <c:v>0</c:v>
                </c:pt>
                <c:pt idx="10">
                  <c:v>8.7300000000000003E-2</c:v>
                </c:pt>
              </c:numCache>
            </c:numRef>
          </c:val>
        </c:ser>
        <c:dLbls/>
        <c:axId val="97837824"/>
        <c:axId val="97839744"/>
      </c:barChart>
      <c:catAx>
        <c:axId val="97837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900" b="0"/>
                  <a:t>2020 - 2021</a:t>
                </a:r>
              </a:p>
              <a:p>
                <a:pPr>
                  <a:defRPr/>
                </a:pPr>
                <a:r>
                  <a:rPr lang="ru-RU" sz="900" b="0"/>
                  <a:t> учебный год</a:t>
                </a:r>
              </a:p>
            </c:rich>
          </c:tx>
          <c:layout>
            <c:manualLayout>
              <c:xMode val="edge"/>
              <c:yMode val="edge"/>
              <c:x val="9.0500882511637432E-2"/>
              <c:y val="0.78467884126621379"/>
            </c:manualLayout>
          </c:layout>
        </c:title>
        <c:tickLblPos val="nextTo"/>
        <c:crossAx val="97839744"/>
        <c:crosses val="autoZero"/>
        <c:auto val="1"/>
        <c:lblAlgn val="ctr"/>
        <c:lblOffset val="100"/>
      </c:catAx>
      <c:valAx>
        <c:axId val="97839744"/>
        <c:scaling>
          <c:orientation val="minMax"/>
        </c:scaling>
        <c:axPos val="l"/>
        <c:majorGridlines/>
        <c:numFmt formatCode="0.00%" sourceLinked="1"/>
        <c:tickLblPos val="nextTo"/>
        <c:crossAx val="978378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Естественно - научная грамотность, 8 класс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Лист1!$B$1:$B$3</c:f>
              <c:strCache>
                <c:ptCount val="1"/>
                <c:pt idx="0">
                  <c:v>Уровни достижений Ниже базового</c:v>
                </c:pt>
              </c:strCache>
            </c:strRef>
          </c:tx>
          <c:cat>
            <c:strRef>
              <c:f>Лист1!$A$4:$A$8</c:f>
              <c:strCache>
                <c:ptCount val="5"/>
                <c:pt idx="0">
                  <c:v>Класс </c:v>
                </c:pt>
                <c:pt idx="1">
                  <c:v>Регион</c:v>
                </c:pt>
                <c:pt idx="3">
                  <c:v>Класс </c:v>
                </c:pt>
                <c:pt idx="4">
                  <c:v>Регион </c:v>
                </c:pt>
              </c:strCache>
            </c:strRef>
          </c:cat>
          <c:val>
            <c:numRef>
              <c:f>Лист1!$B$4:$B$8</c:f>
              <c:numCache>
                <c:formatCode>0.00%</c:formatCode>
                <c:ptCount val="5"/>
                <c:pt idx="0">
                  <c:v>0.5</c:v>
                </c:pt>
                <c:pt idx="1">
                  <c:v>0.4642</c:v>
                </c:pt>
                <c:pt idx="3">
                  <c:v>0.2</c:v>
                </c:pt>
                <c:pt idx="4">
                  <c:v>0.17300000000000001</c:v>
                </c:pt>
              </c:numCache>
            </c:numRef>
          </c:val>
        </c:ser>
        <c:ser>
          <c:idx val="1"/>
          <c:order val="1"/>
          <c:tx>
            <c:strRef>
              <c:f>Лист1!$C$1:$C$3</c:f>
              <c:strCache>
                <c:ptCount val="1"/>
                <c:pt idx="0">
                  <c:v>Уровни достижений Базовый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Лист1!$A$4:$A$8</c:f>
              <c:strCache>
                <c:ptCount val="5"/>
                <c:pt idx="0">
                  <c:v>Класс </c:v>
                </c:pt>
                <c:pt idx="1">
                  <c:v>Регион</c:v>
                </c:pt>
                <c:pt idx="3">
                  <c:v>Класс </c:v>
                </c:pt>
                <c:pt idx="4">
                  <c:v>Регион </c:v>
                </c:pt>
              </c:strCache>
            </c:strRef>
          </c:cat>
          <c:val>
            <c:numRef>
              <c:f>Лист1!$C$4:$C$8</c:f>
              <c:numCache>
                <c:formatCode>0.00%</c:formatCode>
                <c:ptCount val="5"/>
                <c:pt idx="0">
                  <c:v>0.5</c:v>
                </c:pt>
                <c:pt idx="1">
                  <c:v>0.50349999999999973</c:v>
                </c:pt>
                <c:pt idx="3">
                  <c:v>0.6000000000000002</c:v>
                </c:pt>
                <c:pt idx="4">
                  <c:v>0.64700000000000024</c:v>
                </c:pt>
              </c:numCache>
            </c:numRef>
          </c:val>
        </c:ser>
        <c:ser>
          <c:idx val="2"/>
          <c:order val="2"/>
          <c:tx>
            <c:strRef>
              <c:f>Лист1!$D$1:$D$3</c:f>
              <c:strCache>
                <c:ptCount val="1"/>
                <c:pt idx="0">
                  <c:v>Уровни достижений Повышенный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Лист1!$A$4:$A$8</c:f>
              <c:strCache>
                <c:ptCount val="5"/>
                <c:pt idx="0">
                  <c:v>Класс </c:v>
                </c:pt>
                <c:pt idx="1">
                  <c:v>Регион</c:v>
                </c:pt>
                <c:pt idx="3">
                  <c:v>Класс </c:v>
                </c:pt>
                <c:pt idx="4">
                  <c:v>Регион </c:v>
                </c:pt>
              </c:strCache>
            </c:strRef>
          </c:cat>
          <c:val>
            <c:numRef>
              <c:f>Лист1!$D$4:$D$8</c:f>
              <c:numCache>
                <c:formatCode>0.00%</c:formatCode>
                <c:ptCount val="5"/>
                <c:pt idx="0">
                  <c:v>0</c:v>
                </c:pt>
                <c:pt idx="1">
                  <c:v>3.2300000000000002E-2</c:v>
                </c:pt>
                <c:pt idx="3">
                  <c:v>0.2</c:v>
                </c:pt>
                <c:pt idx="4">
                  <c:v>0.18000000000000005</c:v>
                </c:pt>
              </c:numCache>
            </c:numRef>
          </c:val>
        </c:ser>
        <c:dLbls/>
        <c:axId val="98460800"/>
        <c:axId val="98462720"/>
      </c:barChart>
      <c:catAx>
        <c:axId val="984608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2020 - 2021</a:t>
                </a:r>
              </a:p>
            </c:rich>
          </c:tx>
          <c:layout>
            <c:manualLayout>
              <c:xMode val="edge"/>
              <c:yMode val="edge"/>
              <c:x val="0.15471697287839045"/>
              <c:y val="0.86966541803633812"/>
            </c:manualLayout>
          </c:layout>
        </c:title>
        <c:tickLblPos val="nextTo"/>
        <c:crossAx val="98462720"/>
        <c:crosses val="autoZero"/>
        <c:auto val="1"/>
        <c:lblAlgn val="ctr"/>
        <c:lblOffset val="100"/>
      </c:catAx>
      <c:valAx>
        <c:axId val="98462720"/>
        <c:scaling>
          <c:orientation val="minMax"/>
        </c:scaling>
        <c:axPos val="l"/>
        <c:majorGridlines/>
        <c:numFmt formatCode="0.00%" sourceLinked="1"/>
        <c:tickLblPos val="nextTo"/>
        <c:crossAx val="9846080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Математическая грамотность, 7 класс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Лист1!$B$11:$B$13</c:f>
              <c:strCache>
                <c:ptCount val="1"/>
                <c:pt idx="0">
                  <c:v>Уровни достижений 2021 – 2022 учебный год Ниже базового</c:v>
                </c:pt>
              </c:strCache>
            </c:strRef>
          </c:tx>
          <c:cat>
            <c:strRef>
              <c:f>Лист1!$A$14:$A$15</c:f>
              <c:strCache>
                <c:ptCount val="2"/>
                <c:pt idx="0">
                  <c:v>Класс </c:v>
                </c:pt>
                <c:pt idx="1">
                  <c:v>Регион </c:v>
                </c:pt>
              </c:strCache>
            </c:strRef>
          </c:cat>
          <c:val>
            <c:numRef>
              <c:f>Лист1!$B$14:$B$15</c:f>
              <c:numCache>
                <c:formatCode>0.00%</c:formatCode>
                <c:ptCount val="2"/>
                <c:pt idx="0">
                  <c:v>0.5</c:v>
                </c:pt>
                <c:pt idx="1">
                  <c:v>0.52280000000000004</c:v>
                </c:pt>
              </c:numCache>
            </c:numRef>
          </c:val>
        </c:ser>
        <c:ser>
          <c:idx val="1"/>
          <c:order val="1"/>
          <c:tx>
            <c:strRef>
              <c:f>Лист1!$C$11:$C$13</c:f>
              <c:strCache>
                <c:ptCount val="1"/>
                <c:pt idx="0">
                  <c:v>Уровни достижений 2021 – 2022 учебный год Базовый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Лист1!$A$14:$A$15</c:f>
              <c:strCache>
                <c:ptCount val="2"/>
                <c:pt idx="0">
                  <c:v>Класс </c:v>
                </c:pt>
                <c:pt idx="1">
                  <c:v>Регион </c:v>
                </c:pt>
              </c:strCache>
            </c:strRef>
          </c:cat>
          <c:val>
            <c:numRef>
              <c:f>Лист1!$C$14:$C$15</c:f>
              <c:numCache>
                <c:formatCode>0.00%</c:formatCode>
                <c:ptCount val="2"/>
                <c:pt idx="0">
                  <c:v>0.5</c:v>
                </c:pt>
                <c:pt idx="1">
                  <c:v>0.40880000000000011</c:v>
                </c:pt>
              </c:numCache>
            </c:numRef>
          </c:val>
        </c:ser>
        <c:ser>
          <c:idx val="2"/>
          <c:order val="2"/>
          <c:tx>
            <c:strRef>
              <c:f>Лист1!$D$11:$D$13</c:f>
              <c:strCache>
                <c:ptCount val="1"/>
                <c:pt idx="0">
                  <c:v>Уровни достижений 2021 – 2022 учебный год Повышенный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Лист1!$A$14:$A$15</c:f>
              <c:strCache>
                <c:ptCount val="2"/>
                <c:pt idx="0">
                  <c:v>Класс </c:v>
                </c:pt>
                <c:pt idx="1">
                  <c:v>Регион </c:v>
                </c:pt>
              </c:strCache>
            </c:strRef>
          </c:cat>
          <c:val>
            <c:numRef>
              <c:f>Лист1!$D$14:$D$15</c:f>
              <c:numCache>
                <c:formatCode>0.00%</c:formatCode>
                <c:ptCount val="2"/>
                <c:pt idx="0">
                  <c:v>0</c:v>
                </c:pt>
                <c:pt idx="1">
                  <c:v>6.8400000000000002E-2</c:v>
                </c:pt>
              </c:numCache>
            </c:numRef>
          </c:val>
        </c:ser>
        <c:dLbls/>
        <c:axId val="98719232"/>
        <c:axId val="98720768"/>
      </c:barChart>
      <c:catAx>
        <c:axId val="98719232"/>
        <c:scaling>
          <c:orientation val="minMax"/>
        </c:scaling>
        <c:axPos val="b"/>
        <c:tickLblPos val="nextTo"/>
        <c:crossAx val="98720768"/>
        <c:crosses val="autoZero"/>
        <c:auto val="1"/>
        <c:lblAlgn val="ctr"/>
        <c:lblOffset val="100"/>
      </c:catAx>
      <c:valAx>
        <c:axId val="98720768"/>
        <c:scaling>
          <c:orientation val="minMax"/>
        </c:scaling>
        <c:axPos val="l"/>
        <c:majorGridlines/>
        <c:numFmt formatCode="0.00%" sourceLinked="1"/>
        <c:tickLblPos val="nextTo"/>
        <c:crossAx val="987192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AE6BB-6FDA-4700-8A40-9456B761786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03DDA7-DF00-4EA4-B17A-6956486283E4}">
      <dgm:prSet phldrT="[Текст]"/>
      <dgm:spPr/>
      <dgm:t>
        <a:bodyPr/>
        <a:lstStyle/>
        <a:p>
          <a:r>
            <a:rPr lang="ru-RU" dirty="0" smtClean="0"/>
            <a:t>Урочная Де</a:t>
          </a:r>
          <a:endParaRPr lang="ru-RU" dirty="0"/>
        </a:p>
      </dgm:t>
    </dgm:pt>
    <dgm:pt modelId="{A87A49E2-98AF-4E29-85E4-D611E8394D5A}" type="parTrans" cxnId="{FB186958-1735-4FB2-BF7A-86C0FEA9B263}">
      <dgm:prSet/>
      <dgm:spPr/>
      <dgm:t>
        <a:bodyPr/>
        <a:lstStyle/>
        <a:p>
          <a:endParaRPr lang="ru-RU"/>
        </a:p>
      </dgm:t>
    </dgm:pt>
    <dgm:pt modelId="{257E0ADA-EF51-4DA8-93B1-4CE115B7A971}" type="sibTrans" cxnId="{FB186958-1735-4FB2-BF7A-86C0FEA9B263}">
      <dgm:prSet/>
      <dgm:spPr/>
      <dgm:t>
        <a:bodyPr/>
        <a:lstStyle/>
        <a:p>
          <a:endParaRPr lang="ru-RU"/>
        </a:p>
      </dgm:t>
    </dgm:pt>
    <dgm:pt modelId="{81176337-464B-4C2B-AB75-2083C1434F76}">
      <dgm:prSet phldrT="[Текст]"/>
      <dgm:spPr/>
      <dgm:t>
        <a:bodyPr/>
        <a:lstStyle/>
        <a:p>
          <a:r>
            <a:rPr lang="ru-RU" dirty="0" smtClean="0"/>
            <a:t>Работа с текстом – 2 класс</a:t>
          </a:r>
          <a:endParaRPr lang="ru-RU" dirty="0"/>
        </a:p>
      </dgm:t>
    </dgm:pt>
    <dgm:pt modelId="{D5861440-7D4D-4CB4-9596-2830C9C27611}" type="parTrans" cxnId="{D439D174-1D2C-46CC-8538-57814ECE767A}">
      <dgm:prSet/>
      <dgm:spPr/>
      <dgm:t>
        <a:bodyPr/>
        <a:lstStyle/>
        <a:p>
          <a:endParaRPr lang="ru-RU"/>
        </a:p>
      </dgm:t>
    </dgm:pt>
    <dgm:pt modelId="{0AABA47E-C6A8-4882-9D4A-C01E9685F650}" type="sibTrans" cxnId="{D439D174-1D2C-46CC-8538-57814ECE767A}">
      <dgm:prSet/>
      <dgm:spPr/>
      <dgm:t>
        <a:bodyPr/>
        <a:lstStyle/>
        <a:p>
          <a:endParaRPr lang="ru-RU"/>
        </a:p>
      </dgm:t>
    </dgm:pt>
    <dgm:pt modelId="{1A6B7641-A4A3-443C-B406-6D175C09FC3B}">
      <dgm:prSet phldrT="[Текст]"/>
      <dgm:spPr/>
      <dgm:t>
        <a:bodyPr/>
        <a:lstStyle/>
        <a:p>
          <a:r>
            <a:rPr lang="ru-RU" dirty="0" smtClean="0"/>
            <a:t>Математическая грамотность – 7 класс</a:t>
          </a:r>
          <a:endParaRPr lang="ru-RU" dirty="0"/>
        </a:p>
      </dgm:t>
    </dgm:pt>
    <dgm:pt modelId="{88FD232E-E9E2-4B1E-9F2C-28334D6C1A88}" type="parTrans" cxnId="{C6C80A7D-E843-42EA-A184-09822BCA11D3}">
      <dgm:prSet/>
      <dgm:spPr/>
      <dgm:t>
        <a:bodyPr/>
        <a:lstStyle/>
        <a:p>
          <a:endParaRPr lang="ru-RU"/>
        </a:p>
      </dgm:t>
    </dgm:pt>
    <dgm:pt modelId="{135D8460-33C2-4652-B0B0-9BBC994AF5C1}" type="sibTrans" cxnId="{C6C80A7D-E843-42EA-A184-09822BCA11D3}">
      <dgm:prSet/>
      <dgm:spPr/>
      <dgm:t>
        <a:bodyPr/>
        <a:lstStyle/>
        <a:p>
          <a:endParaRPr lang="ru-RU"/>
        </a:p>
      </dgm:t>
    </dgm:pt>
    <dgm:pt modelId="{19C9B1E2-88DE-43AA-B41E-E93722E7343A}">
      <dgm:prSet phldrT="[Текст]"/>
      <dgm:spPr/>
      <dgm:t>
        <a:bodyPr/>
        <a:lstStyle/>
        <a:p>
          <a:r>
            <a:rPr lang="ru-RU" dirty="0" smtClean="0"/>
            <a:t>Внеурочная Де</a:t>
          </a:r>
          <a:endParaRPr lang="ru-RU" dirty="0"/>
        </a:p>
      </dgm:t>
    </dgm:pt>
    <dgm:pt modelId="{3916A68A-B05B-4291-9BD8-C3C2E26F77F3}" type="parTrans" cxnId="{F13115F9-1D5D-421D-821F-6CA53A4F35FA}">
      <dgm:prSet/>
      <dgm:spPr/>
      <dgm:t>
        <a:bodyPr/>
        <a:lstStyle/>
        <a:p>
          <a:endParaRPr lang="ru-RU"/>
        </a:p>
      </dgm:t>
    </dgm:pt>
    <dgm:pt modelId="{58D7A365-0520-4920-B76E-487A9D738398}" type="sibTrans" cxnId="{F13115F9-1D5D-421D-821F-6CA53A4F35FA}">
      <dgm:prSet/>
      <dgm:spPr/>
      <dgm:t>
        <a:bodyPr/>
        <a:lstStyle/>
        <a:p>
          <a:endParaRPr lang="ru-RU"/>
        </a:p>
      </dgm:t>
    </dgm:pt>
    <dgm:pt modelId="{2457AF74-F110-42F7-B1EB-8F458C853F7C}">
      <dgm:prSet phldrT="[Текст]"/>
      <dgm:spPr/>
      <dgm:t>
        <a:bodyPr/>
        <a:lstStyle/>
        <a:p>
          <a:r>
            <a:rPr lang="ru-RU" dirty="0" smtClean="0"/>
            <a:t>Функциональная грамотность  - 2-4 классы</a:t>
          </a:r>
          <a:endParaRPr lang="ru-RU" dirty="0"/>
        </a:p>
      </dgm:t>
    </dgm:pt>
    <dgm:pt modelId="{167B767E-06BE-44EF-84E1-D10646062907}" type="parTrans" cxnId="{49D415E2-73C4-48B8-92CC-B14B8FE1A625}">
      <dgm:prSet/>
      <dgm:spPr/>
      <dgm:t>
        <a:bodyPr/>
        <a:lstStyle/>
        <a:p>
          <a:endParaRPr lang="ru-RU"/>
        </a:p>
      </dgm:t>
    </dgm:pt>
    <dgm:pt modelId="{E50F552F-A6F5-4570-813B-4A38AA24DA26}" type="sibTrans" cxnId="{49D415E2-73C4-48B8-92CC-B14B8FE1A625}">
      <dgm:prSet/>
      <dgm:spPr/>
      <dgm:t>
        <a:bodyPr/>
        <a:lstStyle/>
        <a:p>
          <a:endParaRPr lang="ru-RU"/>
        </a:p>
      </dgm:t>
    </dgm:pt>
    <dgm:pt modelId="{325CBE5D-F95C-454C-8EDA-860B9D231986}">
      <dgm:prSet phldrT="[Текст]"/>
      <dgm:spPr/>
      <dgm:t>
        <a:bodyPr/>
        <a:lstStyle/>
        <a:p>
          <a:r>
            <a:rPr lang="ru-RU" dirty="0" smtClean="0"/>
            <a:t>Биологическая лаборатория – 1 – 4 классы</a:t>
          </a:r>
          <a:endParaRPr lang="ru-RU" dirty="0"/>
        </a:p>
      </dgm:t>
    </dgm:pt>
    <dgm:pt modelId="{40675E97-87BB-4407-BC4A-1DA6E664E9BB}" type="parTrans" cxnId="{5EB468E4-5AAA-423D-8166-D1A7A60363AC}">
      <dgm:prSet/>
      <dgm:spPr/>
      <dgm:t>
        <a:bodyPr/>
        <a:lstStyle/>
        <a:p>
          <a:endParaRPr lang="ru-RU"/>
        </a:p>
      </dgm:t>
    </dgm:pt>
    <dgm:pt modelId="{1C8AD535-C417-4133-86EA-5477D7C30BF7}" type="sibTrans" cxnId="{5EB468E4-5AAA-423D-8166-D1A7A60363AC}">
      <dgm:prSet/>
      <dgm:spPr/>
      <dgm:t>
        <a:bodyPr/>
        <a:lstStyle/>
        <a:p>
          <a:endParaRPr lang="ru-RU"/>
        </a:p>
      </dgm:t>
    </dgm:pt>
    <dgm:pt modelId="{A4A74BAF-A742-4D4A-A1C4-EE0C6687C46E}">
      <dgm:prSet phldrT="[Текст]"/>
      <dgm:spPr/>
      <dgm:t>
        <a:bodyPr/>
        <a:lstStyle/>
        <a:p>
          <a:r>
            <a:rPr lang="ru-RU" dirty="0" smtClean="0"/>
            <a:t>Математическая грамотность – 8 -9  классы</a:t>
          </a:r>
          <a:endParaRPr lang="ru-RU" dirty="0"/>
        </a:p>
      </dgm:t>
    </dgm:pt>
    <dgm:pt modelId="{0C704C72-3980-43A1-B30D-CD772362C79E}" type="parTrans" cxnId="{0813D774-966F-4B28-A101-591B9588261B}">
      <dgm:prSet/>
      <dgm:spPr/>
      <dgm:t>
        <a:bodyPr/>
        <a:lstStyle/>
        <a:p>
          <a:endParaRPr lang="ru-RU"/>
        </a:p>
      </dgm:t>
    </dgm:pt>
    <dgm:pt modelId="{71A9A2C7-8358-4C31-9AB5-5210265C1D1C}" type="sibTrans" cxnId="{0813D774-966F-4B28-A101-591B9588261B}">
      <dgm:prSet/>
      <dgm:spPr/>
      <dgm:t>
        <a:bodyPr/>
        <a:lstStyle/>
        <a:p>
          <a:endParaRPr lang="ru-RU"/>
        </a:p>
      </dgm:t>
    </dgm:pt>
    <dgm:pt modelId="{A034F948-2A92-4723-B880-0CF923DA2750}">
      <dgm:prSet phldrT="[Текст]"/>
      <dgm:spPr/>
      <dgm:t>
        <a:bodyPr/>
        <a:lstStyle/>
        <a:p>
          <a:r>
            <a:rPr lang="ru-RU" dirty="0" smtClean="0"/>
            <a:t>Финансовая грамотность – 5 класс</a:t>
          </a:r>
          <a:endParaRPr lang="ru-RU" dirty="0"/>
        </a:p>
      </dgm:t>
    </dgm:pt>
    <dgm:pt modelId="{C870DDD8-0BDD-4FE1-9E68-776A55E20743}" type="parTrans" cxnId="{A1FA3977-3742-4395-A0B7-169D12A3DEE5}">
      <dgm:prSet/>
      <dgm:spPr/>
      <dgm:t>
        <a:bodyPr/>
        <a:lstStyle/>
        <a:p>
          <a:endParaRPr lang="ru-RU"/>
        </a:p>
      </dgm:t>
    </dgm:pt>
    <dgm:pt modelId="{E24DF148-978C-409F-98C4-1E9A497CC91E}" type="sibTrans" cxnId="{A1FA3977-3742-4395-A0B7-169D12A3DEE5}">
      <dgm:prSet/>
      <dgm:spPr/>
      <dgm:t>
        <a:bodyPr/>
        <a:lstStyle/>
        <a:p>
          <a:endParaRPr lang="ru-RU"/>
        </a:p>
      </dgm:t>
    </dgm:pt>
    <dgm:pt modelId="{1FDC56E5-76DA-49A3-BCF5-608A34315521}" type="pres">
      <dgm:prSet presAssocID="{19AAE6BB-6FDA-4700-8A40-9456B76178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109B8D-F82F-4340-BAC8-F4C43E7E0CB2}" type="pres">
      <dgm:prSet presAssocID="{3803DDA7-DF00-4EA4-B17A-6956486283E4}" presName="composite" presStyleCnt="0"/>
      <dgm:spPr/>
    </dgm:pt>
    <dgm:pt modelId="{9382A6D3-37BF-4F12-93D8-EE71EFF33F06}" type="pres">
      <dgm:prSet presAssocID="{3803DDA7-DF00-4EA4-B17A-6956486283E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32236E-54D5-4D8E-93AD-B86CBA660934}" type="pres">
      <dgm:prSet presAssocID="{3803DDA7-DF00-4EA4-B17A-6956486283E4}" presName="descendantText" presStyleLbl="alignAcc1" presStyleIdx="0" presStyleCnt="2" custLinFactNeighborX="-519" custLinFactNeighborY="1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EA4D6F-B137-44AF-A331-06457ED02448}" type="pres">
      <dgm:prSet presAssocID="{257E0ADA-EF51-4DA8-93B1-4CE115B7A971}" presName="sp" presStyleCnt="0"/>
      <dgm:spPr/>
    </dgm:pt>
    <dgm:pt modelId="{ECC7A178-CE2E-4990-95CA-F6A1E12C9A41}" type="pres">
      <dgm:prSet presAssocID="{19C9B1E2-88DE-43AA-B41E-E93722E7343A}" presName="composite" presStyleCnt="0"/>
      <dgm:spPr/>
    </dgm:pt>
    <dgm:pt modelId="{34E1FBBE-51E4-4615-8AF8-CACE79697067}" type="pres">
      <dgm:prSet presAssocID="{19C9B1E2-88DE-43AA-B41E-E93722E7343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1B78EC-6FA9-4599-927A-FD0A51250D42}" type="pres">
      <dgm:prSet presAssocID="{19C9B1E2-88DE-43AA-B41E-E93722E7343A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84DC0C-3A58-49AB-8076-F3CEBE9A7157}" type="presOf" srcId="{81176337-464B-4C2B-AB75-2083C1434F76}" destId="{D732236E-54D5-4D8E-93AD-B86CBA660934}" srcOrd="0" destOrd="0" presId="urn:microsoft.com/office/officeart/2005/8/layout/chevron2"/>
    <dgm:cxn modelId="{00286813-5C0D-452B-A39A-5C49C1FCDBD7}" type="presOf" srcId="{A034F948-2A92-4723-B880-0CF923DA2750}" destId="{221B78EC-6FA9-4599-927A-FD0A51250D42}" srcOrd="0" destOrd="3" presId="urn:microsoft.com/office/officeart/2005/8/layout/chevron2"/>
    <dgm:cxn modelId="{BAAF6F29-440D-453A-9610-7AA9BF880165}" type="presOf" srcId="{2457AF74-F110-42F7-B1EB-8F458C853F7C}" destId="{221B78EC-6FA9-4599-927A-FD0A51250D42}" srcOrd="0" destOrd="0" presId="urn:microsoft.com/office/officeart/2005/8/layout/chevron2"/>
    <dgm:cxn modelId="{49D415E2-73C4-48B8-92CC-B14B8FE1A625}" srcId="{19C9B1E2-88DE-43AA-B41E-E93722E7343A}" destId="{2457AF74-F110-42F7-B1EB-8F458C853F7C}" srcOrd="0" destOrd="0" parTransId="{167B767E-06BE-44EF-84E1-D10646062907}" sibTransId="{E50F552F-A6F5-4570-813B-4A38AA24DA26}"/>
    <dgm:cxn modelId="{C25905FD-D2A2-4C9C-A8B9-7C27C9E992AC}" type="presOf" srcId="{19AAE6BB-6FDA-4700-8A40-9456B7617860}" destId="{1FDC56E5-76DA-49A3-BCF5-608A34315521}" srcOrd="0" destOrd="0" presId="urn:microsoft.com/office/officeart/2005/8/layout/chevron2"/>
    <dgm:cxn modelId="{E10B69D2-73C9-4002-A63E-0FAAE90715C8}" type="presOf" srcId="{19C9B1E2-88DE-43AA-B41E-E93722E7343A}" destId="{34E1FBBE-51E4-4615-8AF8-CACE79697067}" srcOrd="0" destOrd="0" presId="urn:microsoft.com/office/officeart/2005/8/layout/chevron2"/>
    <dgm:cxn modelId="{5EB468E4-5AAA-423D-8166-D1A7A60363AC}" srcId="{19C9B1E2-88DE-43AA-B41E-E93722E7343A}" destId="{325CBE5D-F95C-454C-8EDA-860B9D231986}" srcOrd="1" destOrd="0" parTransId="{40675E97-87BB-4407-BC4A-1DA6E664E9BB}" sibTransId="{1C8AD535-C417-4133-86EA-5477D7C30BF7}"/>
    <dgm:cxn modelId="{9A65DCBF-D1EF-49DD-9371-4CD5A8B07579}" type="presOf" srcId="{3803DDA7-DF00-4EA4-B17A-6956486283E4}" destId="{9382A6D3-37BF-4F12-93D8-EE71EFF33F06}" srcOrd="0" destOrd="0" presId="urn:microsoft.com/office/officeart/2005/8/layout/chevron2"/>
    <dgm:cxn modelId="{C6C80A7D-E843-42EA-A184-09822BCA11D3}" srcId="{3803DDA7-DF00-4EA4-B17A-6956486283E4}" destId="{1A6B7641-A4A3-443C-B406-6D175C09FC3B}" srcOrd="1" destOrd="0" parTransId="{88FD232E-E9E2-4B1E-9F2C-28334D6C1A88}" sibTransId="{135D8460-33C2-4652-B0B0-9BBC994AF5C1}"/>
    <dgm:cxn modelId="{A1FA3977-3742-4395-A0B7-169D12A3DEE5}" srcId="{19C9B1E2-88DE-43AA-B41E-E93722E7343A}" destId="{A034F948-2A92-4723-B880-0CF923DA2750}" srcOrd="3" destOrd="0" parTransId="{C870DDD8-0BDD-4FE1-9E68-776A55E20743}" sibTransId="{E24DF148-978C-409F-98C4-1E9A497CC91E}"/>
    <dgm:cxn modelId="{D439D174-1D2C-46CC-8538-57814ECE767A}" srcId="{3803DDA7-DF00-4EA4-B17A-6956486283E4}" destId="{81176337-464B-4C2B-AB75-2083C1434F76}" srcOrd="0" destOrd="0" parTransId="{D5861440-7D4D-4CB4-9596-2830C9C27611}" sibTransId="{0AABA47E-C6A8-4882-9D4A-C01E9685F650}"/>
    <dgm:cxn modelId="{FB186958-1735-4FB2-BF7A-86C0FEA9B263}" srcId="{19AAE6BB-6FDA-4700-8A40-9456B7617860}" destId="{3803DDA7-DF00-4EA4-B17A-6956486283E4}" srcOrd="0" destOrd="0" parTransId="{A87A49E2-98AF-4E29-85E4-D611E8394D5A}" sibTransId="{257E0ADA-EF51-4DA8-93B1-4CE115B7A971}"/>
    <dgm:cxn modelId="{DC5705DE-F751-41EF-B72A-F6B88E0B1ADA}" type="presOf" srcId="{1A6B7641-A4A3-443C-B406-6D175C09FC3B}" destId="{D732236E-54D5-4D8E-93AD-B86CBA660934}" srcOrd="0" destOrd="1" presId="urn:microsoft.com/office/officeart/2005/8/layout/chevron2"/>
    <dgm:cxn modelId="{EDC70CA0-34C6-4092-939D-5C9DDD45AC57}" type="presOf" srcId="{A4A74BAF-A742-4D4A-A1C4-EE0C6687C46E}" destId="{221B78EC-6FA9-4599-927A-FD0A51250D42}" srcOrd="0" destOrd="2" presId="urn:microsoft.com/office/officeart/2005/8/layout/chevron2"/>
    <dgm:cxn modelId="{F13115F9-1D5D-421D-821F-6CA53A4F35FA}" srcId="{19AAE6BB-6FDA-4700-8A40-9456B7617860}" destId="{19C9B1E2-88DE-43AA-B41E-E93722E7343A}" srcOrd="1" destOrd="0" parTransId="{3916A68A-B05B-4291-9BD8-C3C2E26F77F3}" sibTransId="{58D7A365-0520-4920-B76E-487A9D738398}"/>
    <dgm:cxn modelId="{A5BFAC40-86D2-4DE7-B02D-AA1715B7AB64}" type="presOf" srcId="{325CBE5D-F95C-454C-8EDA-860B9D231986}" destId="{221B78EC-6FA9-4599-927A-FD0A51250D42}" srcOrd="0" destOrd="1" presId="urn:microsoft.com/office/officeart/2005/8/layout/chevron2"/>
    <dgm:cxn modelId="{0813D774-966F-4B28-A101-591B9588261B}" srcId="{19C9B1E2-88DE-43AA-B41E-E93722E7343A}" destId="{A4A74BAF-A742-4D4A-A1C4-EE0C6687C46E}" srcOrd="2" destOrd="0" parTransId="{0C704C72-3980-43A1-B30D-CD772362C79E}" sibTransId="{71A9A2C7-8358-4C31-9AB5-5210265C1D1C}"/>
    <dgm:cxn modelId="{3065D7F9-6734-41C2-9C67-D6D11A6CF790}" type="presParOf" srcId="{1FDC56E5-76DA-49A3-BCF5-608A34315521}" destId="{3A109B8D-F82F-4340-BAC8-F4C43E7E0CB2}" srcOrd="0" destOrd="0" presId="urn:microsoft.com/office/officeart/2005/8/layout/chevron2"/>
    <dgm:cxn modelId="{D1ECD508-AABD-4F68-9303-C918E1600725}" type="presParOf" srcId="{3A109B8D-F82F-4340-BAC8-F4C43E7E0CB2}" destId="{9382A6D3-37BF-4F12-93D8-EE71EFF33F06}" srcOrd="0" destOrd="0" presId="urn:microsoft.com/office/officeart/2005/8/layout/chevron2"/>
    <dgm:cxn modelId="{29CE76F9-F44C-48A0-8337-033C5AD652B9}" type="presParOf" srcId="{3A109B8D-F82F-4340-BAC8-F4C43E7E0CB2}" destId="{D732236E-54D5-4D8E-93AD-B86CBA660934}" srcOrd="1" destOrd="0" presId="urn:microsoft.com/office/officeart/2005/8/layout/chevron2"/>
    <dgm:cxn modelId="{8126BDD8-1A10-4A64-BBD1-71520F180FE4}" type="presParOf" srcId="{1FDC56E5-76DA-49A3-BCF5-608A34315521}" destId="{64EA4D6F-B137-44AF-A331-06457ED02448}" srcOrd="1" destOrd="0" presId="urn:microsoft.com/office/officeart/2005/8/layout/chevron2"/>
    <dgm:cxn modelId="{7271684F-C1C5-4CFB-99D1-804ADF969DD3}" type="presParOf" srcId="{1FDC56E5-76DA-49A3-BCF5-608A34315521}" destId="{ECC7A178-CE2E-4990-95CA-F6A1E12C9A41}" srcOrd="2" destOrd="0" presId="urn:microsoft.com/office/officeart/2005/8/layout/chevron2"/>
    <dgm:cxn modelId="{A67F9A64-03C4-44AC-A515-EFE1F9FCF5FD}" type="presParOf" srcId="{ECC7A178-CE2E-4990-95CA-F6A1E12C9A41}" destId="{34E1FBBE-51E4-4615-8AF8-CACE79697067}" srcOrd="0" destOrd="0" presId="urn:microsoft.com/office/officeart/2005/8/layout/chevron2"/>
    <dgm:cxn modelId="{F7D1C136-ED0E-4F23-9997-A07DF9CA072B}" type="presParOf" srcId="{ECC7A178-CE2E-4990-95CA-F6A1E12C9A41}" destId="{221B78EC-6FA9-4599-927A-FD0A51250D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2A6D3-37BF-4F12-93D8-EE71EFF33F06}">
      <dsp:nvSpPr>
        <dsp:cNvPr id="0" name=""/>
        <dsp:cNvSpPr/>
      </dsp:nvSpPr>
      <dsp:spPr>
        <a:xfrm rot="5400000">
          <a:off x="-427037" y="430174"/>
          <a:ext cx="2846916" cy="1992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Урочная Де</a:t>
          </a:r>
          <a:endParaRPr lang="ru-RU" sz="2900" kern="1200" dirty="0"/>
        </a:p>
      </dsp:txBody>
      <dsp:txXfrm rot="-5400000">
        <a:off x="1" y="999558"/>
        <a:ext cx="1992841" cy="854075"/>
      </dsp:txXfrm>
    </dsp:sp>
    <dsp:sp modelId="{D732236E-54D5-4D8E-93AD-B86CBA660934}">
      <dsp:nvSpPr>
        <dsp:cNvPr id="0" name=""/>
        <dsp:cNvSpPr/>
      </dsp:nvSpPr>
      <dsp:spPr>
        <a:xfrm rot="5400000">
          <a:off x="4103331" y="-2104626"/>
          <a:ext cx="1850495" cy="6135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Работа с текстом – 2 класс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Математическая грамотность – 7 класс</a:t>
          </a:r>
          <a:endParaRPr lang="ru-RU" sz="2300" kern="1200" dirty="0"/>
        </a:p>
      </dsp:txBody>
      <dsp:txXfrm rot="-5400000">
        <a:off x="1961000" y="128039"/>
        <a:ext cx="6044824" cy="1669827"/>
      </dsp:txXfrm>
    </dsp:sp>
    <dsp:sp modelId="{34E1FBBE-51E4-4615-8AF8-CACE79697067}">
      <dsp:nvSpPr>
        <dsp:cNvPr id="0" name=""/>
        <dsp:cNvSpPr/>
      </dsp:nvSpPr>
      <dsp:spPr>
        <a:xfrm rot="5400000">
          <a:off x="-427037" y="2995650"/>
          <a:ext cx="2846916" cy="19928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Внеурочная Де</a:t>
          </a:r>
          <a:endParaRPr lang="ru-RU" sz="2900" kern="1200" dirty="0"/>
        </a:p>
      </dsp:txBody>
      <dsp:txXfrm rot="-5400000">
        <a:off x="1" y="3565034"/>
        <a:ext cx="1992841" cy="854075"/>
      </dsp:txXfrm>
    </dsp:sp>
    <dsp:sp modelId="{221B78EC-6FA9-4599-927A-FD0A51250D42}">
      <dsp:nvSpPr>
        <dsp:cNvPr id="0" name=""/>
        <dsp:cNvSpPr/>
      </dsp:nvSpPr>
      <dsp:spPr>
        <a:xfrm rot="5400000">
          <a:off x="4135172" y="426281"/>
          <a:ext cx="1850495" cy="61351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Функциональная грамотность  - 2-4 классы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Биологическая лаборатория – 1 – 4 классы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Математическая грамотность – 8 -9  классы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Финансовая грамотность – 5 класс</a:t>
          </a:r>
          <a:endParaRPr lang="ru-RU" sz="2300" kern="1200" dirty="0"/>
        </a:p>
      </dsp:txBody>
      <dsp:txXfrm rot="-5400000">
        <a:off x="1992841" y="2658946"/>
        <a:ext cx="6044824" cy="1669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0.475</cdr:x>
      <cdr:y>0.86408</cdr:y>
    </cdr:from>
    <cdr:to>
      <cdr:x>0.675</cdr:x>
      <cdr:y>0.94175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1700" y="2543175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0.49583</cdr:x>
      <cdr:y>0.85113</cdr:y>
    </cdr:from>
    <cdr:to>
      <cdr:x>0.69583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6950" y="2505075"/>
          <a:ext cx="914400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0.47917</cdr:x>
      <cdr:y>0.86408</cdr:y>
    </cdr:from>
    <cdr:to>
      <cdr:x>0.67917</cdr:x>
      <cdr:y>0.98058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90750" y="2543175"/>
          <a:ext cx="9144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000" b="1"/>
            <a:t>2021 - 2022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hyperlink" Target="https://sh-ivanovskaya--ermakovskij-r04.gosweb.gosuslugi.ru/netcat_files/userfiles/Sbornik_ped.opyta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3627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Рудковская Ирина Николаевна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3549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Заместитель директора по УВР</a:t>
            </a:r>
          </a:p>
          <a:p>
            <a:r>
              <a:rPr lang="ru-RU" sz="2000" dirty="0" smtClean="0"/>
              <a:t>МБОУ «Ивановская СШ»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8532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Система формирования функциональной грамотности в школе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через урочную и внеурочную деятельность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4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xmlns="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Базовые документы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/>
              <a:t>Цель программы развития школы на 2021 -  2024 годы </a:t>
            </a:r>
            <a:r>
              <a:rPr lang="ru-RU" dirty="0" smtClean="0"/>
              <a:t>- </a:t>
            </a:r>
            <a:r>
              <a:rPr lang="ru-RU" i="1" dirty="0" smtClean="0"/>
              <a:t>повышение качества образования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соответствующего современным потребностям личности, общества, государства в рамках реализации национального проекта «Образование».</a:t>
            </a:r>
          </a:p>
          <a:p>
            <a:pPr algn="just"/>
            <a:r>
              <a:rPr lang="ru-RU" b="1" dirty="0" smtClean="0"/>
              <a:t>Ключевая идея программы повышения качества образования на 2022 – 2025 годы</a:t>
            </a:r>
            <a:r>
              <a:rPr lang="ru-RU" dirty="0" smtClean="0"/>
              <a:t> – </a:t>
            </a:r>
            <a:r>
              <a:rPr lang="ru-RU" i="1" dirty="0" smtClean="0"/>
              <a:t>повышение качества образования </a:t>
            </a:r>
            <a:r>
              <a:rPr lang="ru-RU" dirty="0" smtClean="0"/>
              <a:t>через обеспечение преемственности между начальной и основной школой, </a:t>
            </a:r>
            <a:r>
              <a:rPr lang="ru-RU" i="1" dirty="0" smtClean="0"/>
              <a:t>повышение уровня читательской грамотности</a:t>
            </a:r>
            <a:r>
              <a:rPr lang="ru-RU" dirty="0" smtClean="0"/>
              <a:t>, формирование компетенций в области анализа результатов оценочных процедур.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45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3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19099" y="3097610"/>
            <a:ext cx="30314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 smtClean="0">
                <a:solidFill>
                  <a:schemeClr val="bg1"/>
                </a:solidFill>
                <a:latin typeface="+mn-lt"/>
              </a:rPr>
              <a:t>Мониторинг выполнения КДР</a:t>
            </a:r>
            <a:endParaRPr lang="ru-RU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13308" y="140677"/>
          <a:ext cx="5500323" cy="3985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7620000" y="3200033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3200401" y="3886201"/>
          <a:ext cx="4407876" cy="2596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68768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762000"/>
            <a:ext cx="10515600" cy="9286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Повышение квалификации педагогов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03030" y="1895963"/>
            <a:ext cx="4917832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ru-RU" sz="1800" dirty="0" smtClean="0"/>
              <a:t>Теоретические основы финансовой грамотности. Способы и средства формирования финансовой грамотности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/>
              <a:t>Естественнонаучная грамотность: содержание, структура, оценивание.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/>
              <a:t>Формирование читательской грамотности учеников на разных учебных предметах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/>
              <a:t>Особенности заданий, направленных на формирование математической грамотности.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/>
              <a:t>Способы формирования математической грамотности на уроках математики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45170">
            <a:off x="8986471" y="2696306"/>
            <a:ext cx="3264144" cy="22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1034" y="1436077"/>
            <a:ext cx="3460711" cy="229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0600" y="4111136"/>
            <a:ext cx="3213425" cy="210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8567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Учебный план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2125784" y="10361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6412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Сборник педагогического опыта по формированию функциональной грамотности через урочную и внеурочную деятельность 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2519" y="2409070"/>
            <a:ext cx="2936705" cy="415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774510" y="30427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hlinkClick r:id="rId4"/>
              </a:rPr>
              <a:t>https://sh-ivanovskaya--</a:t>
            </a:r>
            <a:r>
              <a:rPr lang="en-US" dirty="0" smtClean="0">
                <a:solidFill>
                  <a:srgbClr val="002060"/>
                </a:solidFill>
                <a:hlinkClick r:id="rId4"/>
              </a:rPr>
              <a:t>ermakovskij-r04.gosweb.gosuslugi.ru/netcat_files/userfiles/Sbornik_ped.opyta.docx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6595" y="4001294"/>
            <a:ext cx="20193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893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656</TotalTime>
  <Words>184</Words>
  <Application>Microsoft Office PowerPoint</Application>
  <PresentationFormat>Произвольный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irinarudkovskaya</cp:lastModifiedBy>
  <cp:revision>76</cp:revision>
  <dcterms:created xsi:type="dcterms:W3CDTF">2024-09-02T06:05:17Z</dcterms:created>
  <dcterms:modified xsi:type="dcterms:W3CDTF">2024-11-11T02:18:47Z</dcterms:modified>
</cp:coreProperties>
</file>