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87" r:id="rId4"/>
    <p:sldId id="257" r:id="rId5"/>
    <p:sldId id="258" r:id="rId6"/>
    <p:sldId id="260" r:id="rId7"/>
    <p:sldId id="268" r:id="rId8"/>
    <p:sldId id="288" r:id="rId9"/>
    <p:sldId id="261" r:id="rId10"/>
    <p:sldId id="262" r:id="rId11"/>
    <p:sldId id="263" r:id="rId12"/>
    <p:sldId id="264" r:id="rId13"/>
    <p:sldId id="270" r:id="rId14"/>
    <p:sldId id="269" r:id="rId15"/>
    <p:sldId id="265" r:id="rId16"/>
    <p:sldId id="266" r:id="rId17"/>
    <p:sldId id="267" r:id="rId18"/>
    <p:sldId id="271" r:id="rId19"/>
    <p:sldId id="275" r:id="rId20"/>
    <p:sldId id="272" r:id="rId21"/>
    <p:sldId id="273" r:id="rId22"/>
    <p:sldId id="276" r:id="rId23"/>
    <p:sldId id="277" r:id="rId24"/>
    <p:sldId id="279" r:id="rId25"/>
    <p:sldId id="278" r:id="rId26"/>
    <p:sldId id="280" r:id="rId27"/>
    <p:sldId id="281" r:id="rId28"/>
    <p:sldId id="282" r:id="rId29"/>
    <p:sldId id="283" r:id="rId30"/>
    <p:sldId id="284" r:id="rId31"/>
    <p:sldId id="285" r:id="rId32"/>
    <p:sldId id="286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86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sferum.ru/?p=channel&amp;channelId=-222317371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OLINA\Desktop\XvuqX3Jcda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264831"/>
            <a:ext cx="3973682" cy="38695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Нескучный </a:t>
            </a:r>
            <a:r>
              <a:rPr lang="ru-RU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сФЕРУМ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Цифровой досуг для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учеников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778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948364" cy="1800200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«Свой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атмосферум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»: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пространство для учеников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00629"/>
            <a:ext cx="7520940" cy="1752308"/>
          </a:xfrm>
        </p:spPr>
        <p:txBody>
          <a:bodyPr>
            <a:normAutofit fontScale="92500" lnSpcReduction="20000"/>
          </a:bodyPr>
          <a:lstStyle/>
          <a:p>
            <a:endParaRPr lang="ru-RU" sz="2400" i="1" dirty="0" smtClean="0">
              <a:hlinkClick r:id="rId2"/>
            </a:endParaRPr>
          </a:p>
          <a:p>
            <a:endParaRPr lang="ru-RU" sz="2400" i="1" dirty="0">
              <a:hlinkClick r:id="rId2"/>
            </a:endParaRP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Ссылка на </a:t>
            </a:r>
            <a:r>
              <a:rPr lang="ru-RU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Атмосферум</a:t>
            </a: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://sferum.ru/?p=channel&amp;channelId=-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222317371</a:t>
            </a: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 descr="C:\Users\POLINA\Desktop\Скриншот 24-02-2025 151410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92896"/>
            <a:ext cx="6072346" cy="41044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2359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Пример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поста.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интерактивы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412776"/>
            <a:ext cx="7520940" cy="5112568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мы к тебе с новой головоломкой!</a:t>
            </a:r>
          </a:p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Давай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представим, что писатели стали использовать вместо слов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эмодзи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Теперь все названия литературных произведений выглядят как на наших картинках. Сможешь угадать, что за книги мы зашифровали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Листай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наши карточки, пиши свои ответы в комментариях и делись заданием с друзьями. Поехали!</a:t>
            </a:r>
          </a:p>
        </p:txBody>
      </p:sp>
    </p:spTree>
    <p:extLst>
      <p:ext uri="{BB962C8B-B14F-4D97-AF65-F5344CB8AC3E}">
        <p14:creationId xmlns:p14="http://schemas.microsoft.com/office/powerpoint/2010/main" val="240919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520940" cy="548640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Пример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поста.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Психологическая поддержка.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Принятие себя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412776"/>
            <a:ext cx="7520940" cy="5112568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r>
              <a:rPr lang="ru-RU" sz="2200" dirty="0" smtClean="0"/>
              <a:t>	</a:t>
            </a:r>
            <a:r>
              <a:rPr lang="ru-RU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Я </a:t>
            </a: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хуже или лучше других?</a:t>
            </a:r>
          </a:p>
          <a:p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часто ты задаёшь себе этот вопрос? Спешим успокоить: все мы сравниваем себя с друзьями и знакомыми, людьми в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соцсетях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и даже знаменитостями. Иногда это обычное любопытство, но оно может превратиться в гонку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Как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перестать сравнивать себя с окружающими и наконец-то полюбить? На этот вопрос ответила Светлана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Гутаева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наставник-просветитель и учитель русского языка и литературы. Читай её советы и делись в комментариях, что помогает вернуть уверенность в себе и не зацикливаться на чужом мнении 💜</a:t>
            </a:r>
          </a:p>
        </p:txBody>
      </p:sp>
    </p:spTree>
    <p:extLst>
      <p:ext uri="{BB962C8B-B14F-4D97-AF65-F5344CB8AC3E}">
        <p14:creationId xmlns:p14="http://schemas.microsoft.com/office/powerpoint/2010/main" val="387971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Пример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поста. Психологическая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поддержка.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Говорим об успеваемости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412776"/>
            <a:ext cx="7520940" cy="5112568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ru-RU" sz="2200" dirty="0" smtClean="0"/>
              <a:t>	</a:t>
            </a:r>
            <a:r>
              <a:rPr lang="ru-RU" sz="3200" dirty="0"/>
              <a:t>Получать плохие оценки неприятно, а рассказывать о них родителям — так вообще жутко. К этому разговору можно подойти и с другой стороны: попроси у родителей помощи, покажи, что доверяешь им. Это позволит не только решить проблему, но и укрепить отношения с близкими людьми.</a:t>
            </a:r>
          </a:p>
          <a:p>
            <a:endParaRPr lang="ru-RU" sz="2200" dirty="0"/>
          </a:p>
          <a:p>
            <a:r>
              <a:rPr lang="ru-RU" sz="2200" dirty="0" smtClean="0"/>
              <a:t>	Как </a:t>
            </a:r>
            <a:r>
              <a:rPr lang="ru-RU" sz="2200" dirty="0"/>
              <a:t>правильно говорить об отметках с родителями, рассказала Анна </a:t>
            </a:r>
            <a:r>
              <a:rPr lang="ru-RU" sz="2200" dirty="0" err="1"/>
              <a:t>Толстоухова</a:t>
            </a:r>
            <a:r>
              <a:rPr lang="ru-RU" sz="2200" dirty="0"/>
              <a:t>, учитель начальных классов из Москвы. Читай карточки и делись в комментариях, как ты обычно сообщаешь об оценках родным и что тебе помогает 💜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20005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Пример поста (27.01.). Обновления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сферум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5568732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r>
              <a:rPr lang="ru-RU" sz="2200" dirty="0" smtClean="0"/>
              <a:t>	</a:t>
            </a:r>
            <a:r>
              <a:rPr lang="ru-RU" sz="3000" dirty="0"/>
              <a:t>А ты знаешь, что в </a:t>
            </a:r>
            <a:r>
              <a:rPr lang="ru-RU" sz="3000" dirty="0" err="1"/>
              <a:t>Сферуме</a:t>
            </a:r>
            <a:r>
              <a:rPr lang="ru-RU" sz="3000" dirty="0"/>
              <a:t> можно создать своего персонажа, а ещё установить тёмную тему?</a:t>
            </a:r>
          </a:p>
          <a:p>
            <a:endParaRPr lang="ru-RU" sz="2400" dirty="0"/>
          </a:p>
          <a:p>
            <a:r>
              <a:rPr lang="ru-RU" sz="2400" dirty="0" smtClean="0"/>
              <a:t>	Об </a:t>
            </a:r>
            <a:r>
              <a:rPr lang="ru-RU" sz="2400" dirty="0"/>
              <a:t>этом и многом другом рассказываем в новой рубрике — «Настрой свой </a:t>
            </a:r>
            <a:r>
              <a:rPr lang="ru-RU" sz="2400" dirty="0" err="1"/>
              <a:t>Сферум</a:t>
            </a:r>
            <a:r>
              <a:rPr lang="ru-RU" sz="2400" dirty="0"/>
              <a:t>». В ней мы поделимся секретами, как сделать сервис интереснее и удобнее: выбрать фон для чатов, а на некоторых устройствах — поменять цвет шрифта. И не только!</a:t>
            </a:r>
          </a:p>
          <a:p>
            <a:endParaRPr lang="ru-RU" sz="2400" dirty="0"/>
          </a:p>
          <a:p>
            <a:r>
              <a:rPr lang="ru-RU" sz="2400" dirty="0" smtClean="0"/>
              <a:t>	Читай </a:t>
            </a:r>
            <a:r>
              <a:rPr lang="ru-RU" sz="2400" dirty="0"/>
              <a:t>подробнее в карточках, как использовать </a:t>
            </a:r>
            <a:r>
              <a:rPr lang="ru-RU" sz="2400" dirty="0" err="1"/>
              <a:t>Сферум</a:t>
            </a:r>
            <a:r>
              <a:rPr lang="ru-RU" sz="2400" dirty="0"/>
              <a:t> с комфортом. А в комментариях расскажи, какие возможности понравились тебе больше всего 🥳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3902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OLINA\Desktop\Скриншот 24-02-2025 1523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713"/>
            <a:ext cx="7284053" cy="62055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751" y="427948"/>
            <a:ext cx="2619291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8178"/>
            <a:ext cx="1547813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876982"/>
            <a:ext cx="2627933" cy="2981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609329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Ламповая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обстановка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83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65760"/>
            <a:ext cx="7948364" cy="548640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Вам пишет предмет!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91" y="1052736"/>
            <a:ext cx="4453081" cy="399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POLINA\Desktop\Скриншот 24-02-2025 1530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053775"/>
            <a:ext cx="4122657" cy="39966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389" y="5240847"/>
            <a:ext cx="76519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Полезные посты </a:t>
            </a:r>
          </a:p>
          <a:p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помогут лучше разбираться в материале любимых предметов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760" y="1102673"/>
            <a:ext cx="1029713" cy="1168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583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ВОТ ЧТО ПРЕДЛАГАЕТ СФЕРУМ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 lnSpcReduction="20000"/>
          </a:bodyPr>
          <a:lstStyle/>
          <a:p>
            <a:pPr algn="ctr"/>
            <a:r>
              <a:rPr lang="ru-RU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Свой </a:t>
            </a:r>
            <a:r>
              <a:rPr lang="ru-RU" sz="24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атмосферум</a:t>
            </a:r>
            <a:endParaRPr lang="ru-RU" sz="24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Книга животных</a:t>
            </a:r>
          </a:p>
          <a:p>
            <a:pPr algn="ctr"/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Nature </a:t>
            </a: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Science</a:t>
            </a:r>
            <a:endParaRPr lang="ru-RU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Популярная </a:t>
            </a:r>
            <a:r>
              <a:rPr lang="ru-RU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наука</a:t>
            </a:r>
          </a:p>
          <a:p>
            <a:pPr algn="ctr"/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Химия – </a:t>
            </a:r>
            <a:r>
              <a:rPr lang="ru-RU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Просто</a:t>
            </a:r>
          </a:p>
          <a:p>
            <a:pPr algn="ctr"/>
            <a:r>
              <a:rPr lang="ru-RU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ВНауке</a:t>
            </a:r>
            <a:endParaRPr lang="ru-RU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Бородатый </a:t>
            </a:r>
            <a:r>
              <a:rPr lang="ru-RU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Химик</a:t>
            </a:r>
          </a:p>
          <a:p>
            <a:pPr algn="ctr"/>
            <a:r>
              <a:rPr lang="ru-RU" sz="24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Атомариум</a:t>
            </a:r>
            <a:endParaRPr lang="ru-RU" sz="24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Техпросвет</a:t>
            </a:r>
            <a:endParaRPr lang="ru-RU" sz="24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ru-RU" sz="24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Вкосмосе</a:t>
            </a:r>
            <a:endParaRPr lang="ru-RU" sz="24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Улица Шкловского | Астрономия и </a:t>
            </a:r>
            <a:r>
              <a:rPr lang="ru-RU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космонавтика</a:t>
            </a:r>
          </a:p>
          <a:p>
            <a:pPr algn="ctr"/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ЛФК каждый день</a:t>
            </a:r>
            <a:r>
              <a:rPr lang="ru-RU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algn="ctr"/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Финансовая </a:t>
            </a:r>
            <a:r>
              <a:rPr lang="ru-RU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культура</a:t>
            </a:r>
          </a:p>
          <a:p>
            <a:pPr algn="ctr"/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СХУДОЖНИКИ — те, кто </a:t>
            </a:r>
            <a:r>
              <a:rPr lang="ru-RU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интересуется</a:t>
            </a:r>
          </a:p>
          <a:p>
            <a:pPr algn="ctr"/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Ботанический сад | Аптекарский огород</a:t>
            </a:r>
            <a:endParaRPr lang="ru-RU" sz="24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509" y="4485395"/>
            <a:ext cx="3248805" cy="2496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147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Как найти каналы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ru-RU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Переходим </a:t>
            </a:r>
            <a:r>
              <a:rPr lang="ru-RU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в раздел Каналы на главной странице </a:t>
            </a:r>
            <a:r>
              <a:rPr lang="ru-RU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ВК-</a:t>
            </a:r>
            <a:r>
              <a:rPr lang="ru-RU" sz="18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мессенджера.Вводим</a:t>
            </a:r>
            <a:r>
              <a:rPr lang="ru-RU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в поле Поиска интересующий запрос. Например такой: «Математика». Выбираем из предлагаемого выпадающего списка нужный канал и кликаем на него. </a:t>
            </a:r>
            <a:endParaRPr lang="ru-RU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C:\Users\POLINA\Desktop\Скриншот 25-02-2025 1108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31286"/>
            <a:ext cx="8035846" cy="40761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09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Чат-бот (от англ.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chatbot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725" y="1124744"/>
            <a:ext cx="7520940" cy="3579849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Специальная </a:t>
            </a:r>
            <a:r>
              <a:rPr lang="ru-RU" sz="2800" b="0" dirty="0">
                <a:latin typeface="Arial" panose="020B0604020202020204" pitchFamily="34" charset="0"/>
                <a:cs typeface="Arial" panose="020B0604020202020204" pitchFamily="34" charset="0"/>
              </a:rPr>
              <a:t>программа, которая общается с пользователем по заданному сценарию. </a:t>
            </a:r>
          </a:p>
          <a:p>
            <a:r>
              <a:rPr lang="ru-RU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	Она </a:t>
            </a:r>
            <a:r>
              <a:rPr lang="ru-RU" sz="2800" b="0" dirty="0">
                <a:latin typeface="Arial" panose="020B0604020202020204" pitchFamily="34" charset="0"/>
                <a:cs typeface="Arial" panose="020B0604020202020204" pitchFamily="34" charset="0"/>
              </a:rPr>
              <a:t>умеет отвечать на вопросы и задавать их пользователю, искать информацию и выполнять простые задачи. </a:t>
            </a:r>
          </a:p>
        </p:txBody>
      </p:sp>
      <p:pic>
        <p:nvPicPr>
          <p:cNvPr id="4098" name="Picture 2" descr="C:\Users\POLINA\Desktop\Скриншот 25-02-2025 1223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37112"/>
            <a:ext cx="7665303" cy="22629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994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Цифровой досуг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676456" cy="316835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342900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Специфика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цифрового досуга состоит  в тесной связи с трудовой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деятельностью.</a:t>
            </a:r>
          </a:p>
          <a:p>
            <a:pPr marL="0" indent="342900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Элементы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игры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(так называемой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геймификации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) всё больше пронизывают трудовую деятельность педагога и стимулирует вовлеченность участников образовательного процесса в школьную жизнь.  </a:t>
            </a:r>
          </a:p>
          <a:p>
            <a:pPr marL="0" indent="342900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Большинство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сегментов сферы досуга становятся так или иначе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оцифрованными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 требуют ответственного подхода</a:t>
            </a:r>
            <a:r>
              <a:rPr lang="ru-RU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3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POLINA\Desktop\f5ce225bfe7943e5ed30d5b0a59b9e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615907"/>
            <a:ext cx="2880320" cy="20534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913585"/>
            <a:ext cx="1547813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954" y="69168"/>
            <a:ext cx="928046" cy="105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6831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476672"/>
            <a:ext cx="8064896" cy="3672408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/>
            <a:r>
              <a:rPr lang="ru-RU" sz="30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Чат-бот </a:t>
            </a:r>
            <a:r>
              <a:rPr lang="ru-RU" sz="3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создается </a:t>
            </a:r>
            <a:r>
              <a:rPr lang="ru-RU" sz="3000" b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Вконтакте</a:t>
            </a:r>
            <a:r>
              <a:rPr lang="ru-RU" sz="30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ru-RU" sz="30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Важно</a:t>
            </a:r>
            <a:r>
              <a:rPr lang="ru-RU" sz="30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непосредственно </a:t>
            </a:r>
            <a:r>
              <a:rPr lang="ru-RU" sz="3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3000" b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Сферуме</a:t>
            </a:r>
            <a:r>
              <a:rPr lang="ru-RU" sz="3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чат-бот создать нельзя. </a:t>
            </a:r>
          </a:p>
          <a:p>
            <a:pPr marL="0" indent="0"/>
            <a:r>
              <a:rPr lang="ru-RU" sz="30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Чат-бот </a:t>
            </a:r>
            <a:r>
              <a:rPr lang="ru-RU" sz="3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переносится из </a:t>
            </a:r>
            <a:r>
              <a:rPr lang="ru-RU" sz="3000" b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ВКонтакте</a:t>
            </a:r>
            <a:r>
              <a:rPr lang="ru-RU" sz="3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процесс осуществляется силами разработчиков </a:t>
            </a:r>
            <a:r>
              <a:rPr lang="ru-RU" sz="3000" b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Сферума</a:t>
            </a:r>
            <a:r>
              <a:rPr lang="ru-RU" sz="3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после его предварительной проверки и верификации контента.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0"/>
            <a:ext cx="1547813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198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рекомендации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5352708"/>
          </a:xfrm>
        </p:spPr>
        <p:txBody>
          <a:bodyPr>
            <a:normAutofit/>
          </a:bodyPr>
          <a:lstStyle/>
          <a:p>
            <a:pPr marL="0" indent="0"/>
            <a:r>
              <a:rPr lang="ru-RU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2000" b="0" dirty="0">
                <a:latin typeface="Arial" panose="020B0604020202020204" pitchFamily="34" charset="0"/>
                <a:cs typeface="Arial" panose="020B0604020202020204" pitchFamily="34" charset="0"/>
              </a:rPr>
              <a:t>разработке чат-ботов важно придерживаться следующих рекомендаций:</a:t>
            </a:r>
          </a:p>
          <a:p>
            <a:pPr marL="0" indent="0"/>
            <a:r>
              <a:rPr lang="ru-RU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0" dirty="0">
                <a:latin typeface="Arial" panose="020B0604020202020204" pitchFamily="34" charset="0"/>
                <a:cs typeface="Arial" panose="020B0604020202020204" pitchFamily="34" charset="0"/>
              </a:rPr>
              <a:t>чат-бот не может написать первым пользователю. Инициировать обращение должен пользователь, который получат доступ к боту только по ссылке,</a:t>
            </a:r>
          </a:p>
          <a:p>
            <a:pPr marL="0" indent="0"/>
            <a:r>
              <a:rPr lang="ru-RU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чат-бот </a:t>
            </a:r>
            <a:r>
              <a:rPr lang="ru-RU" sz="2000" b="0" dirty="0">
                <a:latin typeface="Arial" panose="020B0604020202020204" pitchFamily="34" charset="0"/>
                <a:cs typeface="Arial" panose="020B0604020202020204" pitchFamily="34" charset="0"/>
              </a:rPr>
              <a:t>не должен предоставлять информацию противоречащую пользовательскому соглашению </a:t>
            </a:r>
            <a:r>
              <a:rPr lang="ru-RU" sz="2000" b="0" dirty="0" err="1">
                <a:latin typeface="Arial" panose="020B0604020202020204" pitchFamily="34" charset="0"/>
                <a:cs typeface="Arial" panose="020B0604020202020204" pitchFamily="34" charset="0"/>
              </a:rPr>
              <a:t>Сферума</a:t>
            </a:r>
            <a:r>
              <a:rPr lang="ru-RU" sz="2000" b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0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ru-RU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Пользовательское </a:t>
            </a:r>
            <a:r>
              <a:rPr lang="ru-RU" sz="2000" b="0" dirty="0">
                <a:latin typeface="Arial" panose="020B0604020202020204" pitchFamily="34" charset="0"/>
                <a:cs typeface="Arial" panose="020B0604020202020204" pitchFamily="34" charset="0"/>
              </a:rPr>
              <a:t>соглашение можно посмотреть здесь: </a:t>
            </a:r>
            <a:r>
              <a:rPr lang="ru-RU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prof.sferum.ru/</a:t>
            </a:r>
            <a:r>
              <a:rPr lang="ru-RU" sz="20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terms_of_use</a:t>
            </a:r>
            <a:r>
              <a:rPr lang="ru-RU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1" y="4941168"/>
            <a:ext cx="1547813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80984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Примерная Тематика «досуговых» </a:t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чат-ботов: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2564904"/>
            <a:ext cx="7520940" cy="2016224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/>
            <a:r>
              <a:rPr lang="ru-RU" dirty="0"/>
              <a:t>Приглашения на внеклассные мероприятия (дата, время, место, ведущие и участники, </a:t>
            </a:r>
            <a:r>
              <a:rPr lang="ru-RU" dirty="0" err="1"/>
              <a:t>содеражание</a:t>
            </a:r>
            <a:r>
              <a:rPr lang="ru-RU" dirty="0"/>
              <a:t> мероприятия);</a:t>
            </a:r>
          </a:p>
          <a:p>
            <a:pPr marL="0" indent="0"/>
            <a:r>
              <a:rPr lang="ru-RU" dirty="0" err="1"/>
              <a:t>Брейнринг</a:t>
            </a:r>
            <a:r>
              <a:rPr lang="ru-RU" dirty="0"/>
              <a:t> Создание цифровых викторин, мини-тестов для закрепления пройденного материала (куда интереснее проходить викторину в боте, правда?);</a:t>
            </a:r>
          </a:p>
          <a:p>
            <a:pPr marL="0" indent="0"/>
            <a:r>
              <a:rPr lang="ru-RU" dirty="0"/>
              <a:t>Бот добра, Бот любимого учителя. Бот для рассылки приятных ежедневных пожеланий ученикам (пожелания можно сгенерировать с помощью </a:t>
            </a:r>
            <a:r>
              <a:rPr lang="ru-RU" dirty="0" err="1"/>
              <a:t>нейросети</a:t>
            </a:r>
            <a:r>
              <a:rPr lang="ru-RU" dirty="0"/>
              <a:t>).</a:t>
            </a:r>
          </a:p>
          <a:p>
            <a:pPr marL="742950" indent="-742950">
              <a:buAutoNum type="arabicPeriod"/>
            </a:pPr>
            <a:endParaRPr lang="ru-RU" sz="2800" dirty="0" smtClean="0"/>
          </a:p>
          <a:p>
            <a:pPr marL="742950" indent="-742950">
              <a:buAutoNum type="arabicPeriod"/>
            </a:pPr>
            <a:endParaRPr lang="ru-RU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1" y="188640"/>
            <a:ext cx="2339901" cy="2654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964491"/>
            <a:ext cx="2181878" cy="1679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80771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Интерактивная доска. Цифровое рисование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268760"/>
            <a:ext cx="6940252" cy="4992668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indent="0"/>
            <a:r>
              <a:rPr lang="ru-RU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Сервис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«Интерактивная доска» пригодится ученикам,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хобби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которых - рисование. </a:t>
            </a: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/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Что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предлагает сервис:</a:t>
            </a:r>
          </a:p>
          <a:p>
            <a:pPr marL="514350" indent="0">
              <a:buAutoNum type="arabicPeriod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Бесплатный графический редактор для рисования с возможностью скачивания рисунков в 4-х форматах: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PNG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JPEG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SVG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JSON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0">
              <a:buAutoNum type="arabicPeriod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Выбор сетки и фона для рисунка: клетка, линейка, точки, без фона. Всё устроено как в физическом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скетчбуке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514350" indent="0">
              <a:buAutoNum type="arabicPeriod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Несколько цветов для рисования</a:t>
            </a:r>
          </a:p>
          <a:p>
            <a:pPr marL="514350" indent="0">
              <a:buAutoNum type="arabicPeriod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Бесплатный инструментарий: карандаш,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текстовыделитель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, ластик, стрелка, фигуры, объемные фигуры, линии,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стикеры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514350" indent="0">
              <a:buAutoNum type="arabicPeriod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Возможность создания нескольких слайдов.</a:t>
            </a:r>
          </a:p>
          <a:p>
            <a:pPr marL="514350" indent="-514350">
              <a:buAutoNum type="arabicPeriod"/>
            </a:pPr>
            <a:endParaRPr lang="ru-RU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797152"/>
            <a:ext cx="2139950" cy="234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33524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Где найти доску?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00629"/>
            <a:ext cx="7520940" cy="816204"/>
          </a:xfrm>
        </p:spPr>
        <p:txBody>
          <a:bodyPr>
            <a:normAutofit/>
          </a:bodyPr>
          <a:lstStyle/>
          <a:p>
            <a:r>
              <a:rPr lang="ru-RU" sz="3600" dirty="0"/>
              <a:t> </a:t>
            </a:r>
            <a:r>
              <a:rPr lang="ru-RU" sz="3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В сервисах.</a:t>
            </a:r>
            <a:endParaRPr lang="ru-RU" sz="3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C:\Users\POLINA\Desktop\Скриншот 25-02-2025 1347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17" y="1772816"/>
            <a:ext cx="7488832" cy="47656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13457"/>
            <a:ext cx="1463675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1" y="313457"/>
            <a:ext cx="1463675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94467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Как выглядят доски 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меню?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Меню досок. </a:t>
            </a:r>
          </a:p>
          <a:p>
            <a:r>
              <a:rPr lang="ru-RU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Создайте новую. Кликните на «Запустить»!</a:t>
            </a:r>
            <a:endParaRPr lang="ru-RU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POLINA\Desktop\Скриншот 25-02-2025 134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8840"/>
            <a:ext cx="7054404" cy="40324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верх 3"/>
          <p:cNvSpPr/>
          <p:nvPr/>
        </p:nvSpPr>
        <p:spPr>
          <a:xfrm>
            <a:off x="6588224" y="3212976"/>
            <a:ext cx="1008112" cy="1008112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181" y="5251995"/>
            <a:ext cx="1463755" cy="1606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57625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досуговый СЕРВИС «ДРУГОЕ ДЕЛО»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POLINA\Desktop\3sMq-BoT6G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956" y="1042947"/>
            <a:ext cx="4336404" cy="4947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OLINA\Desktop\pBTVxPsBdD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59" y="2384846"/>
            <a:ext cx="4221088" cy="4221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71800" y="4725144"/>
            <a:ext cx="5652120" cy="101566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Программа </a:t>
            </a:r>
            <a:r>
              <a:rPr lang="ru-RU" dirty="0"/>
              <a:t>развития «Другое </a:t>
            </a:r>
            <a:r>
              <a:rPr lang="ru-RU" sz="2000" dirty="0"/>
              <a:t>Дело» президентской платформы «Россия — страна возможностей</a:t>
            </a:r>
            <a:r>
              <a:rPr lang="ru-RU" sz="2000" dirty="0">
                <a:solidFill>
                  <a:schemeClr val="bg1"/>
                </a:solidFill>
              </a:rPr>
              <a:t>» реализуется при поддержке VK.</a:t>
            </a:r>
          </a:p>
        </p:txBody>
      </p:sp>
      <p:pic>
        <p:nvPicPr>
          <p:cNvPr id="1028" name="Picture 4" descr="C:\Users\POLINA\Desktop\oa-A0rygZ8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574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8645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Другое дело – это…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9106" y="806244"/>
            <a:ext cx="7781488" cy="5949280"/>
          </a:xfrm>
        </p:spPr>
        <p:txBody>
          <a:bodyPr>
            <a:noAutofit/>
          </a:bodyPr>
          <a:lstStyle/>
          <a:p>
            <a:r>
              <a:rPr lang="ru-RU" sz="1800" dirty="0" smtClean="0"/>
              <a:t>	</a:t>
            </a:r>
          </a:p>
          <a:p>
            <a:r>
              <a:rPr lang="ru-RU" sz="2400" dirty="0"/>
              <a:t>	«</a:t>
            </a:r>
            <a:r>
              <a:rPr lang="ru-RU" sz="2400" dirty="0"/>
              <a:t>Другое Дело» — </a:t>
            </a:r>
            <a:r>
              <a:rPr lang="ru-RU" sz="2400" dirty="0"/>
              <a:t> сервис, в котором собраны </a:t>
            </a:r>
            <a:r>
              <a:rPr lang="ru-RU" sz="2400" dirty="0"/>
              <a:t>задания на </a:t>
            </a:r>
            <a:r>
              <a:rPr lang="ru-RU" sz="2400" dirty="0" err="1"/>
              <a:t>любои</a:t>
            </a:r>
            <a:r>
              <a:rPr lang="ru-RU" sz="2400" dirty="0"/>
              <a:t>̆ вкус: экология, искусство, </a:t>
            </a:r>
            <a:r>
              <a:rPr lang="ru-RU" sz="2400" dirty="0" err="1"/>
              <a:t>волонтёрство</a:t>
            </a:r>
            <a:r>
              <a:rPr lang="ru-RU" sz="2400" dirty="0"/>
              <a:t>, благотворительность, здоровье и спорт</a:t>
            </a:r>
            <a:r>
              <a:rPr lang="ru-RU" sz="2400" dirty="0"/>
              <a:t>.</a:t>
            </a:r>
            <a:endParaRPr lang="ru-RU" sz="2400" dirty="0"/>
          </a:p>
          <a:p>
            <a:r>
              <a:rPr lang="ru-RU" sz="2400" dirty="0"/>
              <a:t>	За </a:t>
            </a:r>
            <a:r>
              <a:rPr lang="ru-RU" sz="2400" dirty="0"/>
              <a:t>каждое выполненное задание начисляются баллы, которые можно обменять на бонусы. </a:t>
            </a:r>
          </a:p>
          <a:p>
            <a:r>
              <a:rPr lang="ru-RU" sz="2400" dirty="0"/>
              <a:t>	</a:t>
            </a:r>
            <a:r>
              <a:rPr lang="ru-RU" sz="2400" dirty="0" err="1"/>
              <a:t>Мерч</a:t>
            </a:r>
            <a:r>
              <a:rPr lang="ru-RU" sz="2400" dirty="0"/>
              <a:t>, подписки, экскурсии и путешествия, стажировки и обучение у специалистов — выбирай их прямо в сервисе «Другое Дело» и покупай за баллы.</a:t>
            </a:r>
          </a:p>
          <a:p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76672"/>
            <a:ext cx="1463675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52149"/>
            <a:ext cx="1463675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791"/>
            <a:ext cx="93821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97828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POLINA\Desktop\Скриншот 26-02-2025 1054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7849251" cy="58895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742006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Как выглядит задание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00628"/>
            <a:ext cx="4104456" cy="3579849"/>
          </a:xfrm>
        </p:spPr>
        <p:txBody>
          <a:bodyPr>
            <a:noAutofit/>
          </a:bodyPr>
          <a:lstStyle/>
          <a:p>
            <a:pPr marL="800100" indent="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Нажми «Перейти </a:t>
            </a:r>
            <a:endParaRPr lang="ru-RU" sz="24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7200">
              <a:lnSpc>
                <a:spcPct val="110000"/>
              </a:lnSpc>
            </a:pPr>
            <a:r>
              <a:rPr lang="ru-RU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выполнению</a:t>
            </a:r>
            <a:r>
              <a:rPr lang="ru-RU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indent="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Посмотри видео и ответь </a:t>
            </a:r>
            <a:r>
              <a:rPr lang="ru-RU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верно минимум </a:t>
            </a: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на 4 </a:t>
            </a:r>
            <a:r>
              <a:rPr lang="ru-RU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(?) вопроса.</a:t>
            </a:r>
            <a:endParaRPr lang="ru-RU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indent="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Получи баллы автоматически</a:t>
            </a:r>
            <a:r>
              <a:rPr lang="ru-RU" sz="1400" b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098" name="Picture 2" descr="C:\Users\POLINA\Desktop\Скриншот 26-02-2025 1057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80728"/>
            <a:ext cx="3746072" cy="52565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791"/>
            <a:ext cx="93821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2783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492896"/>
            <a:ext cx="7520940" cy="548640"/>
          </a:xfrm>
        </p:spPr>
        <p:txBody>
          <a:bodyPr/>
          <a:lstStyle/>
          <a:p>
            <a:r>
              <a:rPr lang="ru-RU" dirty="0"/>
              <a:t>Факторы появления цифрового досуга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92081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призы</a:t>
            </a:r>
            <a:endParaRPr lang="ru-RU" dirty="0"/>
          </a:p>
        </p:txBody>
      </p:sp>
      <p:pic>
        <p:nvPicPr>
          <p:cNvPr id="5122" name="Picture 2" descr="C:\Users\POLINA\Desktop\Скриншот 26-02-2025 1107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8054431" cy="52565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523"/>
            <a:ext cx="938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46467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OLINA\Desktop\Скриншот 26-02-2025 1112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7495"/>
            <a:ext cx="7925805" cy="63207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-171400"/>
            <a:ext cx="2483768" cy="2720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14134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OLINA\Desktop\XvuqX3Jcda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76672"/>
            <a:ext cx="6019289" cy="58615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495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60648"/>
            <a:ext cx="7997512" cy="4128572"/>
          </a:xfrm>
        </p:spPr>
        <p:txBody>
          <a:bodyPr>
            <a:normAutofit/>
          </a:bodyPr>
          <a:lstStyle/>
          <a:p>
            <a:pPr marL="0" indent="0"/>
            <a:r>
              <a:rPr lang="ru-RU" sz="4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Трансформация </a:t>
            </a:r>
            <a:r>
              <a:rPr lang="ru-RU" sz="4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онлайн-продуктов: нацеленность на детскую и подростковую аудиторию.</a:t>
            </a:r>
          </a:p>
          <a:p>
            <a:pPr marL="0" indent="0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5-конечная звезда 3"/>
          <p:cNvSpPr/>
          <p:nvPr/>
        </p:nvSpPr>
        <p:spPr>
          <a:xfrm>
            <a:off x="515358" y="3255820"/>
            <a:ext cx="1360928" cy="1549256"/>
          </a:xfrm>
          <a:prstGeom prst="star5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1" name="Picture 3" descr="C:\Users\POLINA\Desktop\643594c1c795d2e29a30737c369304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597031"/>
            <a:ext cx="5528944" cy="44160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575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76672"/>
            <a:ext cx="7401967" cy="2304256"/>
          </a:xfrm>
        </p:spPr>
        <p:txBody>
          <a:bodyPr>
            <a:normAutofit fontScale="92500"/>
          </a:bodyPr>
          <a:lstStyle/>
          <a:p>
            <a:r>
              <a:rPr lang="ru-RU" sz="2000" dirty="0"/>
              <a:t>	</a:t>
            </a:r>
            <a:r>
              <a:rPr lang="ru-RU" sz="4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Делегирование досуга </a:t>
            </a:r>
            <a:r>
              <a:rPr lang="ru-RU" sz="4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детей</a:t>
            </a:r>
            <a:r>
              <a:rPr lang="ru-RU" sz="4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: от учителя/родителя к онлайн-сервисам.</a:t>
            </a:r>
            <a:endParaRPr lang="ru-RU" sz="32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42900"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5-конечная звезда 3"/>
          <p:cNvSpPr/>
          <p:nvPr/>
        </p:nvSpPr>
        <p:spPr>
          <a:xfrm>
            <a:off x="7713514" y="620688"/>
            <a:ext cx="864096" cy="1008112"/>
          </a:xfrm>
          <a:prstGeom prst="star5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 descr="C:\Users\POLINA\Desktop\377d54fb27f473af4b10ae61af81cb4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341452"/>
            <a:ext cx="5961807" cy="44856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7" y="5181600"/>
            <a:ext cx="1500187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1494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65760"/>
            <a:ext cx="7876356" cy="548640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Что же такое «цифровой досуг»? (ЦД)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7899726" cy="266429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Это разнообразные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формы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обучающих развлечений</a:t>
            </a:r>
            <a:r>
              <a:rPr lang="ru-RU" sz="2800" b="0" dirty="0">
                <a:latin typeface="Arial" panose="020B0604020202020204" pitchFamily="34" charset="0"/>
                <a:cs typeface="Arial" panose="020B0604020202020204" pitchFamily="34" charset="0"/>
              </a:rPr>
              <a:t>, доступные благодаря </a:t>
            </a:r>
            <a:r>
              <a:rPr lang="ru-RU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интернет-технологиям </a:t>
            </a:r>
            <a:r>
              <a:rPr lang="ru-RU" sz="2800" b="0" dirty="0">
                <a:latin typeface="Arial" panose="020B0604020202020204" pitchFamily="34" charset="0"/>
                <a:cs typeface="Arial" panose="020B0604020202020204" pitchFamily="34" charset="0"/>
              </a:rPr>
              <a:t>и цифровым </a:t>
            </a:r>
            <a:r>
              <a:rPr lang="ru-RU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устройствам.</a:t>
            </a:r>
            <a:endParaRPr lang="ru-RU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POLINA\Desktop\75ab21f9-e85e-5dc1-949d-c599f51581d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488" y="2564904"/>
            <a:ext cx="5249360" cy="2526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263510" y="5229200"/>
            <a:ext cx="8712968" cy="1464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ru-RU" sz="20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ЦД</a:t>
            </a:r>
            <a:r>
              <a:rPr lang="ru-RU" sz="20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относят:</a:t>
            </a:r>
          </a:p>
          <a:p>
            <a:pPr marL="0" indent="0" algn="ctr"/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Интерактивы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мессенджерах и социальных сетях;</a:t>
            </a:r>
          </a:p>
          <a:p>
            <a:pPr marL="0" indent="0" algn="ctr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Видео, аудио-контент;</a:t>
            </a:r>
          </a:p>
          <a:p>
            <a:pPr marL="0" indent="0" algn="ctr"/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Игры.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5-конечная звезда 3"/>
          <p:cNvSpPr/>
          <p:nvPr/>
        </p:nvSpPr>
        <p:spPr>
          <a:xfrm>
            <a:off x="7596336" y="4052042"/>
            <a:ext cx="1360928" cy="1549256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560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645024"/>
            <a:ext cx="4464496" cy="343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04664"/>
            <a:ext cx="8712968" cy="36004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План:</a:t>
            </a:r>
            <a:endParaRPr lang="ru-RU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1). Каналы</a:t>
            </a:r>
            <a:endParaRPr lang="ru-RU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2). Чат-боты</a:t>
            </a:r>
          </a:p>
          <a:p>
            <a:pPr algn="ctr"/>
            <a:r>
              <a:rPr lang="ru-RU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3). Интерактивная доска </a:t>
            </a:r>
          </a:p>
          <a:p>
            <a:pPr algn="ctr"/>
            <a:r>
              <a:rPr lang="ru-RU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4). Другое дело</a:t>
            </a:r>
            <a:endParaRPr lang="ru-RU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87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492896"/>
            <a:ext cx="7520940" cy="548640"/>
          </a:xfrm>
        </p:spPr>
        <p:txBody>
          <a:bodyPr/>
          <a:lstStyle/>
          <a:p>
            <a:pPr algn="ctr"/>
            <a:r>
              <a:rPr lang="ru-RU" dirty="0" smtClean="0"/>
              <a:t>каналы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7556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Свой </a:t>
            </a:r>
            <a:r>
              <a:rPr lang="ru-RU" dirty="0" err="1" smtClean="0"/>
              <a:t>атмосферум</a:t>
            </a:r>
            <a:r>
              <a:rPr lang="ru-RU" dirty="0" smtClean="0"/>
              <a:t> в каналах </a:t>
            </a:r>
            <a:r>
              <a:rPr lang="ru-RU" dirty="0" err="1" smtClean="0"/>
              <a:t>сферум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24128" y="1196752"/>
            <a:ext cx="2880320" cy="48320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Главное место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общения! </a:t>
            </a:r>
          </a:p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Классные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идеи для учёбы и жизни, смешные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мемы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и прикольные тесты. 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Зови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друзей!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1298422"/>
            <a:ext cx="52565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Атмосферум</a:t>
            </a:r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» для  общения учеников всей страны</a:t>
            </a:r>
          </a:p>
        </p:txBody>
      </p:sp>
      <p:pic>
        <p:nvPicPr>
          <p:cNvPr id="1026" name="Picture 2" descr="C:\Users\POLINA\Desktop\Скриншот 24-02-2025 150527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52" y="3237414"/>
            <a:ext cx="4335711" cy="34096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8" y="5560380"/>
            <a:ext cx="3779912" cy="8309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Каналы ищем в поиске (значок: лупа)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80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490</TotalTime>
  <Words>626</Words>
  <Application>Microsoft Office PowerPoint</Application>
  <PresentationFormat>Экран (4:3)</PresentationFormat>
  <Paragraphs>117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Углы</vt:lpstr>
      <vt:lpstr>Нескучный сФЕРУМ</vt:lpstr>
      <vt:lpstr>Цифровой досуг</vt:lpstr>
      <vt:lpstr>Факторы появления цифрового досуга </vt:lpstr>
      <vt:lpstr>Презентация PowerPoint</vt:lpstr>
      <vt:lpstr>Презентация PowerPoint</vt:lpstr>
      <vt:lpstr>Что же такое «цифровой досуг»? (ЦД)</vt:lpstr>
      <vt:lpstr>Презентация PowerPoint</vt:lpstr>
      <vt:lpstr>каналы</vt:lpstr>
      <vt:lpstr>Свой атмосферум в каналах сферум!</vt:lpstr>
      <vt:lpstr>«Свой атмосферум»: пространство для учеников</vt:lpstr>
      <vt:lpstr>Пример поста. интерактивы</vt:lpstr>
      <vt:lpstr>Пример поста. Психологическая поддержка. Принятие себя</vt:lpstr>
      <vt:lpstr>Пример поста. Психологическая поддержка. Говорим об успеваемости</vt:lpstr>
      <vt:lpstr>Пример поста (27.01.). Обновления сферум</vt:lpstr>
      <vt:lpstr>Презентация PowerPoint</vt:lpstr>
      <vt:lpstr>Вам пишет предмет!</vt:lpstr>
      <vt:lpstr>ВОТ ЧТО ПРЕДЛАГАЕТ СФЕРУМ</vt:lpstr>
      <vt:lpstr>Как найти каналы</vt:lpstr>
      <vt:lpstr>Чат-бот (от англ. chatbot)</vt:lpstr>
      <vt:lpstr>Презентация PowerPoint</vt:lpstr>
      <vt:lpstr>рекомендации</vt:lpstr>
      <vt:lpstr>Примерная Тематика «досуговых»  чат-ботов:</vt:lpstr>
      <vt:lpstr>Интерактивная доска. Цифровое рисование</vt:lpstr>
      <vt:lpstr>Где найти доску?</vt:lpstr>
      <vt:lpstr>Как выглядят доски в меню?</vt:lpstr>
      <vt:lpstr>досуговый СЕРВИС «ДРУГОЕ ДЕЛО»</vt:lpstr>
      <vt:lpstr>Другое дело – это…</vt:lpstr>
      <vt:lpstr>Презентация PowerPoint</vt:lpstr>
      <vt:lpstr>Как выглядит задание</vt:lpstr>
      <vt:lpstr>призы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Нескучный сферум</dc:title>
  <dc:creator>POLINA</dc:creator>
  <cp:lastModifiedBy>Пользователь Windows</cp:lastModifiedBy>
  <cp:revision>346</cp:revision>
  <dcterms:created xsi:type="dcterms:W3CDTF">2025-02-24T01:58:23Z</dcterms:created>
  <dcterms:modified xsi:type="dcterms:W3CDTF">2025-02-27T06:03:21Z</dcterms:modified>
</cp:coreProperties>
</file>