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9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a.ru/alisa_davay_pridumaem?utm_source=landing&amp;yclid=584181147473831526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sberbank.com/promo/kandinsk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3501008"/>
            <a:ext cx="6031632" cy="1368152"/>
          </a:xfrm>
        </p:spPr>
        <p:txBody>
          <a:bodyPr/>
          <a:lstStyle/>
          <a:p>
            <a:r>
              <a:rPr lang="ru-RU" sz="4000" dirty="0" err="1" smtClean="0"/>
              <a:t>Нейросети</a:t>
            </a:r>
            <a:r>
              <a:rPr lang="ru-RU" sz="4000" dirty="0" smtClean="0"/>
              <a:t> в образовательном процессе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376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685801"/>
            <a:ext cx="6542856" cy="3657599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Пройти регистрацию на сайте. </a:t>
            </a:r>
          </a:p>
          <a:p>
            <a:pPr algn="ctr"/>
            <a:r>
              <a:rPr lang="ru-RU" dirty="0" smtClean="0"/>
              <a:t>В строку для ввода ввести ПРОМПТ – текстовое задание для </a:t>
            </a:r>
            <a:r>
              <a:rPr lang="ru-RU" dirty="0" err="1" smtClean="0"/>
              <a:t>нейросети</a:t>
            </a:r>
            <a:r>
              <a:rPr lang="ru-RU" dirty="0" smtClean="0"/>
              <a:t>, обычно оно состоит из набора ключевых слов</a:t>
            </a:r>
          </a:p>
          <a:p>
            <a:pPr algn="ctr"/>
            <a:r>
              <a:rPr lang="ru-RU" dirty="0" smtClean="0"/>
              <a:t>Самая простая формула ПРОМПТА – </a:t>
            </a:r>
            <a:r>
              <a:rPr lang="ru-RU" dirty="0" err="1" smtClean="0"/>
              <a:t>объект+фон+стиль</a:t>
            </a:r>
            <a:endParaRPr lang="ru-RU" dirty="0" smtClean="0"/>
          </a:p>
          <a:p>
            <a:endParaRPr lang="ru-RU" dirty="0" smtClean="0"/>
          </a:p>
          <a:p>
            <a:pPr marL="18288" indent="0" algn="ctr">
              <a:buNone/>
            </a:pPr>
            <a:r>
              <a:rPr lang="ru-RU" dirty="0" smtClean="0"/>
              <a:t>ПРОМПТ-ПРИМЕР</a:t>
            </a:r>
            <a:endParaRPr lang="ru-RU" dirty="0"/>
          </a:p>
          <a:p>
            <a:pPr marL="18288" indent="0" algn="ctr">
              <a:buNone/>
            </a:pPr>
            <a:r>
              <a:rPr lang="ru-RU" i="1" dirty="0"/>
              <a:t>Футуристическая девушка из будущего, фантастические космические цветы, крупный план, кружевное платье и доспехи, 4k, кинематографический свет, </a:t>
            </a:r>
            <a:r>
              <a:rPr lang="ru-RU" i="1" dirty="0" err="1"/>
              <a:t>гиперреалистичность</a:t>
            </a:r>
            <a:r>
              <a:rPr lang="ru-RU" i="1" dirty="0"/>
              <a:t>, </a:t>
            </a:r>
            <a:r>
              <a:rPr lang="ru-RU" i="1" dirty="0" err="1"/>
              <a:t>сверхдетализация</a:t>
            </a:r>
            <a:r>
              <a:rPr lang="ru-RU" i="1" dirty="0"/>
              <a:t>, реализм, фотореалистичный стиль</a:t>
            </a:r>
            <a:endParaRPr lang="ru-RU" i="1" dirty="0" smtClean="0"/>
          </a:p>
          <a:p>
            <a:endParaRPr lang="ru-RU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4797152"/>
            <a:ext cx="7543800" cy="914400"/>
          </a:xfrm>
        </p:spPr>
        <p:txBody>
          <a:bodyPr/>
          <a:lstStyle/>
          <a:p>
            <a:r>
              <a:rPr lang="ru-RU" dirty="0" smtClean="0"/>
              <a:t>Как пользоваться </a:t>
            </a:r>
            <a:r>
              <a:rPr lang="ru-RU" dirty="0" err="1" smtClean="0"/>
              <a:t>нейронкой</a:t>
            </a:r>
            <a:r>
              <a:rPr lang="ru-RU" dirty="0" smtClean="0"/>
              <a:t> </a:t>
            </a:r>
            <a:r>
              <a:rPr lang="ru-RU" dirty="0" err="1" smtClean="0"/>
              <a:t>Сбера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0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 отображения </a:t>
            </a:r>
            <a:endParaRPr lang="ru-RU" dirty="0"/>
          </a:p>
        </p:txBody>
      </p:sp>
      <p:pic>
        <p:nvPicPr>
          <p:cNvPr id="6146" name="Picture 2" descr="C:\Users\Дрокина Я.Я\Downloads\2023-10-11_09-58-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8" y="908720"/>
            <a:ext cx="9144000" cy="39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12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661248"/>
            <a:ext cx="8136904" cy="914400"/>
          </a:xfrm>
        </p:spPr>
        <p:txBody>
          <a:bodyPr/>
          <a:lstStyle/>
          <a:p>
            <a:r>
              <a:rPr lang="ru-RU" sz="3200" dirty="0" smtClean="0"/>
              <a:t>Сгенерированное изображение по </a:t>
            </a:r>
            <a:r>
              <a:rPr lang="ru-RU" sz="3200" dirty="0" err="1" smtClean="0"/>
              <a:t>промпту</a:t>
            </a:r>
            <a:r>
              <a:rPr lang="ru-RU" sz="3200" dirty="0" smtClean="0"/>
              <a:t>. Его можно скачать на ПК и применить в работе. </a:t>
            </a:r>
            <a:endParaRPr lang="ru-RU" sz="3200" dirty="0"/>
          </a:p>
        </p:txBody>
      </p:sp>
      <p:pic>
        <p:nvPicPr>
          <p:cNvPr id="7170" name="Picture 2" descr="C:\Users\Дрокина Я.Я\Downloads\2023-10-11_10-02-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92" y="0"/>
            <a:ext cx="4320480" cy="52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9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33600" y="685801"/>
            <a:ext cx="6542856" cy="4111351"/>
          </a:xfrm>
        </p:spPr>
        <p:txBody>
          <a:bodyPr/>
          <a:lstStyle/>
          <a:p>
            <a:r>
              <a:rPr lang="ru-RU" dirty="0" smtClean="0"/>
              <a:t>Поможет создать изображения для  любой презентации;</a:t>
            </a:r>
          </a:p>
          <a:p>
            <a:r>
              <a:rPr lang="ru-RU" dirty="0" smtClean="0"/>
              <a:t>Поможет разнообразить уроки на всех дисциплинах (где возможен показ сгенерированных </a:t>
            </a:r>
            <a:r>
              <a:rPr lang="ru-RU" dirty="0" err="1" smtClean="0"/>
              <a:t>изрбражений</a:t>
            </a:r>
            <a:r>
              <a:rPr lang="ru-RU" dirty="0" smtClean="0"/>
              <a:t>). 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r>
              <a:rPr lang="ru-RU" dirty="0" smtClean="0">
                <a:effectLst/>
              </a:rPr>
              <a:t>«Кандинский» </a:t>
            </a:r>
            <a:r>
              <a:rPr lang="ru-RU" dirty="0">
                <a:effectLst/>
              </a:rPr>
              <a:t>в образовании.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Помощь учителю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03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543800" cy="914400"/>
          </a:xfrm>
        </p:spPr>
        <p:txBody>
          <a:bodyPr/>
          <a:lstStyle/>
          <a:p>
            <a:r>
              <a:rPr lang="ru-RU" dirty="0" smtClean="0"/>
              <a:t>Примеры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608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Разнообразить урок истории</a:t>
            </a:r>
            <a:endParaRPr lang="ru-RU" dirty="0"/>
          </a:p>
        </p:txBody>
      </p:sp>
      <p:pic>
        <p:nvPicPr>
          <p:cNvPr id="8194" name="Picture 2" descr="C:\Users\Дрокина Я.Я\Downloads\kandinsky-download-169700363316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3764"/>
            <a:ext cx="3573016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3573016" cy="35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Екатерина Великая. За чаем</a:t>
            </a:r>
            <a:endParaRPr lang="ru-RU" dirty="0"/>
          </a:p>
        </p:txBody>
      </p:sp>
      <p:pic>
        <p:nvPicPr>
          <p:cNvPr id="8195" name="Picture 3" descr="C:\Users\Дрокина Я.Я\Downloads\kandinsky-download-16970037622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0688"/>
            <a:ext cx="3496092" cy="34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76056" y="188640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Иван Грозный читает книгу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896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Разнообразить урок математики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8640"/>
            <a:ext cx="3573016" cy="355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Ученики учат таблицу умножения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88640"/>
            <a:ext cx="33123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Теорема Пифагора</a:t>
            </a:r>
            <a:endParaRPr lang="ru-RU" dirty="0"/>
          </a:p>
        </p:txBody>
      </p:sp>
      <p:pic>
        <p:nvPicPr>
          <p:cNvPr id="9218" name="Picture 2" descr="C:\Users\Дрокина Я.Я\Downloads\kandinsky-download-1697004334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рокина Я.Я\Downloads\kandinsky-download-169700462967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22" y="620688"/>
            <a:ext cx="3549236" cy="354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9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Работа с </a:t>
            </a:r>
            <a:r>
              <a:rPr lang="ru-RU" b="1" dirty="0" err="1" smtClean="0"/>
              <a:t>нейросетями</a:t>
            </a:r>
            <a:r>
              <a:rPr lang="ru-RU" b="1" dirty="0" smtClean="0"/>
              <a:t> – </a:t>
            </a:r>
            <a:r>
              <a:rPr lang="ru-RU" b="1" dirty="0"/>
              <a:t>навык будущего.</a:t>
            </a:r>
            <a:br>
              <a:rPr lang="ru-RU" b="1" dirty="0"/>
            </a:br>
            <a:r>
              <a:rPr lang="ru-RU" b="1" dirty="0" err="1"/>
              <a:t>Нейросети</a:t>
            </a:r>
            <a:r>
              <a:rPr lang="ru-RU" b="1" dirty="0"/>
              <a:t> умеют генерировать забавные картинки, раскрашивать черно-белые изображения, распознавать речь, вести осмысленные беседы и многое другое. Их потенциал практически безграничен. По мере развития технологий структура </a:t>
            </a:r>
            <a:r>
              <a:rPr lang="ru-RU" b="1" dirty="0" err="1"/>
              <a:t>нейросетей</a:t>
            </a:r>
            <a:r>
              <a:rPr lang="ru-RU" b="1" dirty="0"/>
              <a:t> будет усложняться, как и </a:t>
            </a:r>
            <a:r>
              <a:rPr lang="ru-RU" b="1" dirty="0" smtClean="0"/>
              <a:t>решаемые </a:t>
            </a:r>
            <a:r>
              <a:rPr lang="ru-RU" b="1" dirty="0"/>
              <a:t>ими задачи. </a:t>
            </a:r>
            <a:endParaRPr lang="ru-RU" b="1" dirty="0" smtClean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395536" y="3068960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b="1" dirty="0" smtClean="0"/>
          </a:p>
          <a:p>
            <a:pPr algn="ctr"/>
            <a:r>
              <a:rPr lang="ru-RU" b="1" dirty="0" err="1" smtClean="0"/>
              <a:t>Нейросети</a:t>
            </a:r>
            <a:r>
              <a:rPr lang="ru-RU" b="1" dirty="0" smtClean="0"/>
              <a:t> часто ошибаются. Запросы нужно отправлять несколько раз. Иногда ответы на запросы противоречат друг другу. 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55464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19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51720" y="260648"/>
            <a:ext cx="6096000" cy="3657599"/>
          </a:xfrm>
        </p:spPr>
        <p:txBody>
          <a:bodyPr>
            <a:normAutofit lnSpcReduction="10000"/>
          </a:bodyPr>
          <a:lstStyle/>
          <a:p>
            <a:r>
              <a:rPr lang="ru-RU" sz="2800" dirty="0" err="1" smtClean="0"/>
              <a:t>Нейросеть</a:t>
            </a:r>
            <a:r>
              <a:rPr lang="ru-RU" sz="2800" dirty="0" smtClean="0"/>
              <a:t> – искусственная </a:t>
            </a:r>
            <a:r>
              <a:rPr lang="ru-RU" sz="2800" dirty="0"/>
              <a:t>нейронная </a:t>
            </a:r>
            <a:r>
              <a:rPr lang="ru-RU" sz="2800" dirty="0" smtClean="0"/>
              <a:t>сеть, искусственный интеллект. </a:t>
            </a:r>
            <a:r>
              <a:rPr lang="ru-RU" sz="2800" dirty="0" err="1"/>
              <a:t>Нейросеть</a:t>
            </a:r>
            <a:r>
              <a:rPr lang="ru-RU" sz="2800" dirty="0"/>
              <a:t> — это программа, которая умеет обучаться на основе данных и примеров. То есть она не работает по готовым правилам и алгоритмам, а пишет их сама во время обучения.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ru-RU" sz="2800" dirty="0"/>
              <a:t>Хитрость </a:t>
            </a:r>
            <a:r>
              <a:rPr lang="ru-RU" sz="2800" dirty="0" err="1"/>
              <a:t>нейросети</a:t>
            </a:r>
            <a:r>
              <a:rPr lang="ru-RU" sz="2800" dirty="0"/>
              <a:t> в том, что алгоритмы в ней устроены как нейроны в человеческом мозге — то есть они связаны между собой синапсами и могут передавать друг другу сигналы.</a:t>
            </a:r>
          </a:p>
        </p:txBody>
      </p:sp>
    </p:spTree>
    <p:extLst>
      <p:ext uri="{BB962C8B-B14F-4D97-AF65-F5344CB8AC3E}">
        <p14:creationId xmlns:p14="http://schemas.microsoft.com/office/powerpoint/2010/main" val="14578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Нейросеть</a:t>
            </a:r>
            <a:r>
              <a:rPr lang="ru-RU" dirty="0" smtClean="0"/>
              <a:t> «Кандинский» (</a:t>
            </a:r>
            <a:r>
              <a:rPr lang="ru-RU" dirty="0" err="1" smtClean="0"/>
              <a:t>Сбер</a:t>
            </a:r>
            <a:r>
              <a:rPr lang="ru-RU" dirty="0" smtClean="0"/>
              <a:t>) умеет создавать изображения по запросу;</a:t>
            </a:r>
          </a:p>
          <a:p>
            <a:r>
              <a:rPr lang="ru-RU" dirty="0" err="1" smtClean="0"/>
              <a:t>Нейросеть</a:t>
            </a:r>
            <a:r>
              <a:rPr lang="ru-RU" dirty="0" smtClean="0"/>
              <a:t> «</a:t>
            </a:r>
            <a:r>
              <a:rPr lang="en-US" dirty="0" err="1" smtClean="0">
                <a:effectLst/>
              </a:rPr>
              <a:t>YandexGPT</a:t>
            </a:r>
            <a:r>
              <a:rPr lang="ru-RU" dirty="0" smtClean="0">
                <a:effectLst/>
              </a:rPr>
              <a:t>2» - генеративная </a:t>
            </a:r>
            <a:r>
              <a:rPr lang="ru-RU" dirty="0">
                <a:effectLst/>
              </a:rPr>
              <a:t>языковая модель, которая создаёт тексты. Например, </a:t>
            </a:r>
            <a:r>
              <a:rPr lang="ru-RU" dirty="0" smtClean="0">
                <a:effectLst/>
              </a:rPr>
              <a:t>она может </a:t>
            </a:r>
            <a:r>
              <a:rPr lang="ru-RU" dirty="0">
                <a:effectLst/>
              </a:rPr>
              <a:t>написать письмо или статью, объяснить непонятное слово или тему из учебника, придумать идею, дать совет и помочь с другими задачами</a:t>
            </a:r>
            <a:r>
              <a:rPr lang="ru-RU" dirty="0" smtClean="0">
                <a:effectLst/>
              </a:rPr>
              <a:t>. Работает в интеграции с «Алисой».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Отечественные </a:t>
            </a:r>
            <a:r>
              <a:rPr lang="ru-RU" dirty="0" err="1" smtClean="0"/>
              <a:t>нейросети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99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1628800"/>
            <a:ext cx="6096000" cy="3657599"/>
          </a:xfrm>
        </p:spPr>
        <p:txBody>
          <a:bodyPr/>
          <a:lstStyle/>
          <a:p>
            <a:r>
              <a:rPr lang="ru-RU" dirty="0">
                <a:effectLst/>
              </a:rPr>
              <a:t>Сейчас </a:t>
            </a:r>
            <a:r>
              <a:rPr lang="ru-RU" dirty="0" err="1">
                <a:effectLst/>
              </a:rPr>
              <a:t>YandexGPT</a:t>
            </a:r>
            <a:r>
              <a:rPr lang="ru-RU" dirty="0">
                <a:effectLst/>
              </a:rPr>
              <a:t> </a:t>
            </a:r>
            <a:r>
              <a:rPr lang="ru-RU" dirty="0" smtClean="0">
                <a:effectLst/>
              </a:rPr>
              <a:t>2 </a:t>
            </a:r>
            <a:r>
              <a:rPr lang="ru-RU" dirty="0">
                <a:effectLst/>
              </a:rPr>
              <a:t>доступна на ya.ru — главной странице Яндекса — в навыке «Алиса, давай придумаем». Навык работает также в приложении Яндекс, Яндекс Браузере, на Яндекс Станции и телевизорах с Алисой.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7644" y="4509120"/>
            <a:ext cx="7853496" cy="914400"/>
          </a:xfrm>
        </p:spPr>
        <p:txBody>
          <a:bodyPr/>
          <a:lstStyle/>
          <a:p>
            <a:r>
              <a:rPr lang="ru-RU" dirty="0" smtClean="0"/>
              <a:t>Подробнее о </a:t>
            </a:r>
            <a:r>
              <a:rPr lang="ru-RU" dirty="0" err="1">
                <a:effectLst/>
              </a:rPr>
              <a:t>YandexGPT</a:t>
            </a:r>
            <a:r>
              <a:rPr lang="ru-RU" dirty="0">
                <a:effectLst/>
              </a:rPr>
              <a:t> 2</a:t>
            </a:r>
            <a:endParaRPr lang="ru-RU" dirty="0"/>
          </a:p>
        </p:txBody>
      </p:sp>
      <p:pic>
        <p:nvPicPr>
          <p:cNvPr id="2050" name="Picture 2" descr="C:\Users\Дрокина Я.Я\Downloads\2023-10-11_09-24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551936" cy="1465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059832" y="980728"/>
            <a:ext cx="5184576" cy="2880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Поможет подготовиться к докладу, написать текст для презентации;</a:t>
            </a:r>
          </a:p>
          <a:p>
            <a:r>
              <a:rPr lang="ru-RU" dirty="0" smtClean="0"/>
              <a:t>Поможет написать новость для социальных сетей или </a:t>
            </a:r>
            <a:r>
              <a:rPr lang="ru-RU" dirty="0" err="1" smtClean="0"/>
              <a:t>сатй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Поможет пересказать главы электронных книг, пособий, учебников;</a:t>
            </a:r>
          </a:p>
          <a:p>
            <a:r>
              <a:rPr lang="ru-RU" dirty="0" smtClean="0"/>
              <a:t>Ответит на вопросы;</a:t>
            </a:r>
          </a:p>
          <a:p>
            <a:r>
              <a:rPr lang="ru-RU" dirty="0" smtClean="0"/>
              <a:t>Предложит идею;</a:t>
            </a:r>
          </a:p>
          <a:p>
            <a:r>
              <a:rPr lang="ru-RU" dirty="0" smtClean="0"/>
              <a:t>Поможет объяснить трудный материал.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543800" cy="914400"/>
          </a:xfrm>
        </p:spPr>
        <p:txBody>
          <a:bodyPr/>
          <a:lstStyle/>
          <a:p>
            <a:r>
              <a:rPr lang="ru-RU" dirty="0" err="1" smtClean="0">
                <a:effectLst/>
              </a:rPr>
              <a:t>YandexGPT</a:t>
            </a:r>
            <a:r>
              <a:rPr lang="ru-RU" dirty="0" smtClean="0">
                <a:effectLst/>
              </a:rPr>
              <a:t> 2 в образовании.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Помощь учителю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0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23728" y="1412776"/>
            <a:ext cx="6096000" cy="365759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ya.ru/alisa_davay_pridumaem?utm_source=landing&amp;yclid=5841811474738315263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Попробовать </a:t>
            </a:r>
            <a:r>
              <a:rPr lang="ru-RU" dirty="0" smtClean="0">
                <a:effectLst/>
              </a:rPr>
              <a:t>YandexGPT2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C:\Users\Дрокина Я.Я\Desktop\catalogue-icon-x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700784" cy="27007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рокина Я.Я\Downloads\2023-10-11_09-43-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88120" cy="1359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8208912" cy="490343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dirty="0" smtClean="0">
                <a:solidFill>
                  <a:srgbClr val="FFFFFF"/>
                </a:solidFill>
                <a:effectLst/>
                <a:latin typeface="YS Text"/>
              </a:rPr>
              <a:t>«Таблица </a:t>
            </a:r>
            <a:r>
              <a:rPr lang="ru-RU" dirty="0">
                <a:solidFill>
                  <a:srgbClr val="FFFFFF"/>
                </a:solidFill>
                <a:effectLst/>
                <a:latin typeface="YS Text"/>
              </a:rPr>
              <a:t>умножения - это один из самых важных инструментов в математике, который позволяет быстро и эффективно умножать числа друг на друга. Она представляет собой таблицу, в которой на пересечении каждой строки и столбца записано произведение этих чисел. Таблица умножения была изобретена для того, чтобы помочь людям быстро и легко выучить основные математические операции, и она остается актуальной и </a:t>
            </a:r>
            <a:r>
              <a:rPr lang="ru-RU" dirty="0" smtClean="0">
                <a:solidFill>
                  <a:srgbClr val="FFFFFF"/>
                </a:solidFill>
                <a:effectLst/>
                <a:latin typeface="YS Text"/>
              </a:rPr>
              <a:t>сегодня…»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r>
              <a:rPr lang="ru-RU" dirty="0" smtClean="0"/>
              <a:t>Пример ответа на запрос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3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229200"/>
            <a:ext cx="7543800" cy="914400"/>
          </a:xfrm>
        </p:spPr>
        <p:txBody>
          <a:bodyPr/>
          <a:lstStyle/>
          <a:p>
            <a:r>
              <a:rPr lang="ru-RU" sz="2800" dirty="0" err="1" smtClean="0"/>
              <a:t>Нейросеть</a:t>
            </a:r>
            <a:r>
              <a:rPr lang="ru-RU" sz="2800" dirty="0" smtClean="0"/>
              <a:t> </a:t>
            </a:r>
            <a:r>
              <a:rPr lang="ru-RU" sz="2800" dirty="0" err="1" smtClean="0"/>
              <a:t>Сбера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://www.sberbank.com/promo/kandinsky</a:t>
            </a:r>
            <a:r>
              <a:rPr lang="en-US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098" name="Picture 2" descr="C:\Users\Дрокина Я.Я\Downloads\2023-10-11_09-47-0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1224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23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рокина Я.Я\Downloads\2023-10-11_09-49-3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064896" cy="547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05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372</TotalTime>
  <Words>408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Нейросети в образовательном процессе </vt:lpstr>
      <vt:lpstr>Хитрость нейросети в том, что алгоритмы в ней устроены как нейроны в человеческом мозге — то есть они связаны между собой синапсами и могут передавать друг другу сигналы.</vt:lpstr>
      <vt:lpstr>Отечественные нейросети</vt:lpstr>
      <vt:lpstr>Подробнее о YandexGPT 2</vt:lpstr>
      <vt:lpstr>YandexGPT 2 в образовании.  Помощь учителю</vt:lpstr>
      <vt:lpstr>Попробовать YandexGPT2 </vt:lpstr>
      <vt:lpstr>Пример ответа на запрос </vt:lpstr>
      <vt:lpstr>Нейросеть Сбера https://www.sberbank.com/promo/kandinsky/ </vt:lpstr>
      <vt:lpstr>Презентация PowerPoint</vt:lpstr>
      <vt:lpstr>Как пользоваться нейронкой Сбера</vt:lpstr>
      <vt:lpstr>Поле отображения </vt:lpstr>
      <vt:lpstr>Сгенерированное изображение по промпту. Его можно скачать на ПК и применить в работе. </vt:lpstr>
      <vt:lpstr>«Кандинский» в образовании.  Помощь учителю</vt:lpstr>
      <vt:lpstr>Примеры </vt:lpstr>
      <vt:lpstr>Разнообразить урок истории</vt:lpstr>
      <vt:lpstr>Разнообразить урок математики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Нейросети в образовательном процессе </dc:title>
  <dc:creator>Браун С.И.</dc:creator>
  <cp:lastModifiedBy>Дрокина Я.Я</cp:lastModifiedBy>
  <cp:revision>17</cp:revision>
  <dcterms:created xsi:type="dcterms:W3CDTF">2023-10-11T02:07:58Z</dcterms:created>
  <dcterms:modified xsi:type="dcterms:W3CDTF">2023-10-11T08:31:26Z</dcterms:modified>
</cp:coreProperties>
</file>