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1224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1643811956_1-abrakadabra-fun-p-shablon-prezentatsii-shkolnaya-dosk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" y="0"/>
            <a:ext cx="914400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560840" cy="1752600"/>
          </a:xfrm>
        </p:spPr>
        <p:txBody>
          <a:bodyPr>
            <a:noAutofit/>
          </a:bodyPr>
          <a:lstStyle/>
          <a:p>
            <a:pPr algn="l"/>
            <a:endParaRPr lang="ru-RU" sz="4400" dirty="0" smtClean="0"/>
          </a:p>
          <a:p>
            <a:pPr algn="ctr"/>
            <a:r>
              <a:rPr lang="ru-RU" sz="3600" dirty="0" smtClean="0"/>
              <a:t>Нормативно-правовая база </a:t>
            </a:r>
          </a:p>
          <a:p>
            <a:pPr algn="ctr"/>
            <a:r>
              <a:rPr lang="ru-RU" sz="3600" dirty="0" smtClean="0"/>
              <a:t>ФГИС «Моя школа»</a:t>
            </a:r>
            <a:endParaRPr lang="ru-RU" sz="4000" dirty="0"/>
          </a:p>
          <a:p>
            <a:pPr algn="ctr"/>
            <a:r>
              <a:rPr lang="ru-RU" sz="4000" dirty="0" smtClean="0"/>
              <a:t>31.03.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9383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1643811956_1-abrakadabra-fun-p-shablon-prezentatsii-shkolnaya-dosk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" y="0"/>
            <a:ext cx="914400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560840" cy="1752600"/>
          </a:xfrm>
        </p:spPr>
        <p:txBody>
          <a:bodyPr>
            <a:noAutofit/>
          </a:bodyPr>
          <a:lstStyle/>
          <a:p>
            <a:pPr algn="l"/>
            <a:r>
              <a:rPr lang="ru-RU" sz="4000" dirty="0"/>
              <a:t>Федеральный закон от 29.12.2012 N 273-ФЗ </a:t>
            </a:r>
            <a:r>
              <a:rPr lang="ru-RU" sz="4000" dirty="0" smtClean="0"/>
              <a:t>"</a:t>
            </a:r>
            <a:r>
              <a:rPr lang="ru-RU" sz="4000" dirty="0"/>
              <a:t>Об образовании в Российской </a:t>
            </a:r>
            <a:r>
              <a:rPr lang="ru-RU" sz="4000" dirty="0" smtClean="0"/>
              <a:t>Федерации«</a:t>
            </a:r>
          </a:p>
          <a:p>
            <a:pPr algn="l"/>
            <a:endParaRPr lang="ru-RU" sz="4000" dirty="0"/>
          </a:p>
          <a:p>
            <a:pPr algn="l"/>
            <a:r>
              <a:rPr lang="ru-RU" sz="2800" dirty="0"/>
              <a:t>Статья 16. </a:t>
            </a:r>
            <a:r>
              <a:rPr lang="ru-RU" sz="2800" b="1" dirty="0"/>
              <a:t>Реализация образовательных программ с применением электронного обучения и дистанционных образовательных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258509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1643811956_1-abrakadabra-fun-p-shablon-prezentatsii-shkolnaya-dosk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" y="0"/>
            <a:ext cx="914400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560840" cy="17526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3200" dirty="0" smtClean="0"/>
              <a:t>Приказ </a:t>
            </a:r>
            <a:r>
              <a:rPr lang="ru-RU" sz="3200" dirty="0" err="1"/>
              <a:t>Минпросвещения</a:t>
            </a:r>
            <a:r>
              <a:rPr lang="ru-RU" sz="3200" dirty="0"/>
              <a:t> от 30.06.2021 № 396 «О создании федеральной государственной информационной системы </a:t>
            </a:r>
            <a:r>
              <a:rPr lang="ru-RU" sz="3200" dirty="0" err="1"/>
              <a:t>Минпросвещения</a:t>
            </a:r>
            <a:r>
              <a:rPr lang="ru-RU" sz="3200" dirty="0"/>
              <a:t> России «Моя школа» </a:t>
            </a:r>
            <a:endParaRPr lang="ru-RU" sz="3200" dirty="0" smtClean="0"/>
          </a:p>
          <a:p>
            <a:pPr marL="457200" indent="-457200" algn="l">
              <a:buAutoNum type="arabicPeriod"/>
            </a:pPr>
            <a:r>
              <a:rPr lang="ru-RU" sz="3200" dirty="0" smtClean="0"/>
              <a:t>Постановление </a:t>
            </a:r>
            <a:r>
              <a:rPr lang="ru-RU" sz="3200" dirty="0"/>
              <a:t>Правительства РФ от 07.12.2020 №2040 «О проведении эксперимента по внедрению цифровой образовательной среды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598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1643811956_1-abrakadabra-fun-p-shablon-prezentatsii-shkolnaya-dosk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" y="0"/>
            <a:ext cx="914400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08720"/>
            <a:ext cx="7200800" cy="1752600"/>
          </a:xfrm>
        </p:spPr>
        <p:txBody>
          <a:bodyPr>
            <a:noAutofit/>
          </a:bodyPr>
          <a:lstStyle/>
          <a:p>
            <a:pPr algn="l"/>
            <a:r>
              <a:rPr lang="ru-RU" sz="4800" dirty="0"/>
              <a:t>Постановление Правительства РФ, 13.07.2022 г., №1241</a:t>
            </a:r>
          </a:p>
        </p:txBody>
      </p:sp>
    </p:spTree>
    <p:extLst>
      <p:ext uri="{BB962C8B-B14F-4D97-AF65-F5344CB8AC3E}">
        <p14:creationId xmlns:p14="http://schemas.microsoft.com/office/powerpoint/2010/main" val="100791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1643811956_1-abrakadabra-fun-p-shablon-prezentatsii-shkolnaya-dosk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" y="0"/>
            <a:ext cx="914400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632848" cy="17526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Постановление </a:t>
            </a:r>
          </a:p>
          <a:p>
            <a:pPr algn="l"/>
            <a:r>
              <a:rPr lang="ru-RU" sz="2800" dirty="0" smtClean="0"/>
              <a:t>«О </a:t>
            </a:r>
            <a:r>
              <a:rPr lang="ru-RU" sz="2800" dirty="0"/>
              <a:t>федеральной государственной информационной системе  </a:t>
            </a:r>
          </a:p>
          <a:p>
            <a:pPr algn="l"/>
            <a:r>
              <a:rPr lang="ru-RU" sz="2800" dirty="0"/>
              <a:t>«Моя школа</a:t>
            </a:r>
            <a:r>
              <a:rPr lang="ru-RU" sz="2800" dirty="0" smtClean="0"/>
              <a:t>»»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Положение </a:t>
            </a:r>
            <a:endParaRPr lang="ru-RU" sz="2800" dirty="0"/>
          </a:p>
          <a:p>
            <a:pPr algn="l"/>
            <a:endParaRPr lang="ru-RU" sz="3600" dirty="0"/>
          </a:p>
          <a:p>
            <a:pPr algn="l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3933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1643811956_1-abrakadabra-fun-p-shablon-prezentatsii-shkolnaya-dosk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" y="0"/>
            <a:ext cx="914400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OLINA\Desktop\2025-03-31_11-30-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762000"/>
            <a:ext cx="4019550" cy="54753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87871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93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POLINA</dc:creator>
  <cp:lastModifiedBy>POLINA</cp:lastModifiedBy>
  <cp:revision>57</cp:revision>
  <dcterms:created xsi:type="dcterms:W3CDTF">2025-03-26T01:39:47Z</dcterms:created>
  <dcterms:modified xsi:type="dcterms:W3CDTF">2025-03-31T09:02:57Z</dcterms:modified>
</cp:coreProperties>
</file>