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20.03.2025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аРМ</a:t>
            </a:r>
            <a:r>
              <a:rPr lang="ru-RU" dirty="0" smtClean="0"/>
              <a:t> Платформы обратной связи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20.03.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77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OLINA\Desktop\Скриншот 17-03-2025 1412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712968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924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745288" cy="1143000"/>
          </a:xfrm>
        </p:spPr>
        <p:txBody>
          <a:bodyPr/>
          <a:lstStyle/>
          <a:p>
            <a:r>
              <a:rPr lang="ru-RU" b="1" dirty="0" smtClean="0"/>
              <a:t>Как поступают обращения?</a:t>
            </a:r>
            <a:endParaRPr lang="ru-RU" b="1" dirty="0"/>
          </a:p>
        </p:txBody>
      </p:sp>
      <p:pic>
        <p:nvPicPr>
          <p:cNvPr id="2050" name="Picture 2" descr="C:\Users\POLINA\Desktop\Скриншот 17-03-2025 1414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49685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11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OLINA\Desktop\Скриншот 17-03-2025 1416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7167"/>
            <a:ext cx="8640960" cy="6192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6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49</TotalTime>
  <Words>10</Words>
  <Application>Microsoft Office PowerPoint</Application>
  <PresentationFormat>Экран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Техническая</vt:lpstr>
      <vt:lpstr>аРМ Платформы обратной связи</vt:lpstr>
      <vt:lpstr>Презентация PowerPoint</vt:lpstr>
      <vt:lpstr>Как поступают обращения?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аРМ Платформы обратной связи</dc:title>
  <dc:creator>POLINA</dc:creator>
  <cp:lastModifiedBy>POLINA</cp:lastModifiedBy>
  <cp:revision>11</cp:revision>
  <dcterms:created xsi:type="dcterms:W3CDTF">2025-03-17T07:09:40Z</dcterms:created>
  <dcterms:modified xsi:type="dcterms:W3CDTF">2025-03-20T04:09:31Z</dcterms:modified>
</cp:coreProperties>
</file>