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74" r:id="rId6"/>
    <p:sldId id="275" r:id="rId7"/>
    <p:sldId id="259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5" autoAdjust="0"/>
  </p:normalViewPr>
  <p:slideViewPr>
    <p:cSldViewPr>
      <p:cViewPr>
        <p:scale>
          <a:sx n="60" d="100"/>
          <a:sy n="60" d="100"/>
        </p:scale>
        <p:origin x="-78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174A946-D503-4F2C-A6D3-CFC448E51A3F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2CC82DB-BDE7-41B3-B755-A749EE2E961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latin typeface="Times New Roman"/>
                <a:ea typeface="Calibri"/>
                <a:cs typeface="Times New Roman"/>
              </a:rPr>
              <a:t>Анализ использования ФГИС </a:t>
            </a:r>
            <a:endParaRPr lang="ru-RU" sz="3600" b="1" dirty="0" smtClean="0">
              <a:latin typeface="Times New Roman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 smtClean="0">
                <a:latin typeface="Times New Roman"/>
                <a:ea typeface="Calibri"/>
                <a:cs typeface="Times New Roman"/>
              </a:rPr>
              <a:t>"</a:t>
            </a:r>
            <a:r>
              <a:rPr lang="ru-RU" sz="3600" b="1" dirty="0">
                <a:latin typeface="Times New Roman"/>
                <a:ea typeface="Calibri"/>
                <a:cs typeface="Times New Roman"/>
              </a:rPr>
              <a:t>Моя школа" </a:t>
            </a:r>
            <a:endParaRPr lang="ru-RU" sz="3600" b="1" dirty="0" smtClean="0">
              <a:latin typeface="Times New Roman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 smtClean="0">
                <a:latin typeface="Times New Roman"/>
                <a:ea typeface="Calibri"/>
                <a:cs typeface="Times New Roman"/>
              </a:rPr>
              <a:t>проблемы </a:t>
            </a:r>
            <a:r>
              <a:rPr lang="ru-RU" sz="3600" b="1" dirty="0">
                <a:latin typeface="Times New Roman"/>
                <a:ea typeface="Calibri"/>
                <a:cs typeface="Times New Roman"/>
              </a:rPr>
              <a:t>и </a:t>
            </a:r>
            <a:r>
              <a:rPr lang="ru-RU" sz="3600" b="1" dirty="0" smtClean="0">
                <a:latin typeface="Times New Roman"/>
                <a:ea typeface="Calibri"/>
                <a:cs typeface="Times New Roman"/>
              </a:rPr>
              <a:t>решения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2025 УЧЕБНЫЙ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23290" marR="1009015">
              <a:spcBef>
                <a:spcPts val="5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МБОУ «Араданская ОШ»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1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ФГИС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"Моя школа"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педагога"</a:t>
            </a:r>
          </a:p>
        </p:txBody>
      </p:sp>
      <p:pic>
        <p:nvPicPr>
          <p:cNvPr id="2050" name="Picture 2" descr="C:\Users\Арадан ООШ\Desktop\IMG_20250516_111447_682@-6935703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4248472" cy="186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275" y="4221088"/>
            <a:ext cx="4515312" cy="198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5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988840"/>
            <a:ext cx="878497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Работа 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с родителями по регистрации обучающихся на платформе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ФГИС 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"Моя школа". </a:t>
            </a:r>
            <a:endParaRPr lang="ru-RU" sz="3200" dirty="0"/>
          </a:p>
        </p:txBody>
      </p:sp>
      <p:pic>
        <p:nvPicPr>
          <p:cNvPr id="3076" name="Picture 4" descr="C:\Users\Арадан ООШ\Downloads\IMG_20241121_170852_028@103724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564904"/>
            <a:ext cx="3672408" cy="363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37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640961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Статистика регистрации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150318"/>
              </p:ext>
            </p:extLst>
          </p:nvPr>
        </p:nvGraphicFramePr>
        <p:xfrm>
          <a:off x="251520" y="2852935"/>
          <a:ext cx="8784976" cy="3240360"/>
        </p:xfrm>
        <a:graphic>
          <a:graphicData uri="http://schemas.openxmlformats.org/drawingml/2006/table">
            <a:tbl>
              <a:tblPr firstRow="1" firstCol="1" bandRow="1"/>
              <a:tblGrid>
                <a:gridCol w="2195812"/>
                <a:gridCol w="2195812"/>
                <a:gridCol w="2196676"/>
                <a:gridCol w="2196676"/>
              </a:tblGrid>
              <a:tr h="129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Зарегистрировано на ФГИС "Моя школа"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Учителей 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Обучающихся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Родителей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Процент от общего числа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48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215663"/>
              </p:ext>
            </p:extLst>
          </p:nvPr>
        </p:nvGraphicFramePr>
        <p:xfrm>
          <a:off x="179513" y="2564905"/>
          <a:ext cx="8856981" cy="4104457"/>
        </p:xfrm>
        <a:graphic>
          <a:graphicData uri="http://schemas.openxmlformats.org/drawingml/2006/table">
            <a:tbl>
              <a:tblPr/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16821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Школа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декабрь 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январь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февраль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март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апрель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3532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место 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Ивановская СШ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52987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место 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Семенниковская СОШ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52987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место 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Разъезженская СШ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50464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 место 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Новоозёрновская ОШ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33643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место 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Араданская ОШ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33643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место 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Ойская СШ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33643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место 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Мигнинская СШ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</a:tr>
              <a:tr h="50464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место 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Нижнесуэтукская СШ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50464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место</a:t>
                      </a: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Большереченская СШ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08256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По результатам статистки использования платформы ФГИС "Моя школа" просматривается положительная динамика увеличения количества проведения уроков с помощью образовательной платформы "РЭШ"</a:t>
            </a:r>
          </a:p>
        </p:txBody>
      </p:sp>
    </p:spTree>
    <p:extLst>
      <p:ext uri="{BB962C8B-B14F-4D97-AF65-F5344CB8AC3E}">
        <p14:creationId xmlns:p14="http://schemas.microsoft.com/office/powerpoint/2010/main" val="14564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повысилась </a:t>
            </a:r>
            <a:r>
              <a:rPr lang="ru-RU" dirty="0"/>
              <a:t>цифровая грамотность учителей</a:t>
            </a:r>
            <a:r>
              <a:rPr lang="ru-RU" dirty="0" smtClean="0"/>
              <a:t>;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рост </a:t>
            </a:r>
            <a:r>
              <a:rPr lang="ru-RU" dirty="0"/>
              <a:t>числа работников,  использующих цифровые образовательные </a:t>
            </a:r>
            <a:r>
              <a:rPr lang="ru-RU" dirty="0" smtClean="0"/>
              <a:t>платформы;</a:t>
            </a:r>
          </a:p>
          <a:p>
            <a:pPr>
              <a:buFontTx/>
              <a:buChar char="-"/>
            </a:pPr>
            <a:r>
              <a:rPr lang="ru-RU" dirty="0" smtClean="0"/>
              <a:t>осознали </a:t>
            </a:r>
            <a:r>
              <a:rPr lang="ru-RU" dirty="0"/>
              <a:t>важность и эффективность </a:t>
            </a:r>
            <a:r>
              <a:rPr lang="ru-RU" dirty="0" smtClean="0"/>
              <a:t>обучения </a:t>
            </a:r>
            <a:r>
              <a:rPr lang="ru-RU" dirty="0"/>
              <a:t>с их использованием.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 по результатам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 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94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5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- мотивировать  </a:t>
            </a:r>
            <a:r>
              <a:rPr lang="ru-RU" dirty="0"/>
              <a:t>к сотрудничеству, как самих родителей так и детей;</a:t>
            </a:r>
          </a:p>
          <a:p>
            <a:pPr>
              <a:buFontTx/>
              <a:buChar char="-"/>
            </a:pPr>
            <a:r>
              <a:rPr lang="ru-RU" dirty="0" smtClean="0"/>
              <a:t>продолжить </a:t>
            </a:r>
            <a:r>
              <a:rPr lang="ru-RU" dirty="0"/>
              <a:t>работу по ознакомлению с сервисами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Цифровой помощник ученика»,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Цифровой помощник родителя»;</a:t>
            </a:r>
          </a:p>
          <a:p>
            <a:pPr>
              <a:buFontTx/>
              <a:buChar char="-"/>
            </a:pPr>
            <a:r>
              <a:rPr lang="ru-RU" dirty="0" smtClean="0"/>
              <a:t>получить </a:t>
            </a:r>
            <a:r>
              <a:rPr lang="ru-RU" dirty="0"/>
              <a:t>обратную связь, конструктивный </a:t>
            </a:r>
            <a:r>
              <a:rPr lang="ru-RU" dirty="0" smtClean="0"/>
              <a:t>диалог</a:t>
            </a:r>
          </a:p>
          <a:p>
            <a:pPr>
              <a:buFontTx/>
              <a:buChar char="-"/>
            </a:pPr>
            <a:endParaRPr lang="ru-RU" dirty="0"/>
          </a:p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</a:rPr>
              <a:t>Впереди много работы, но цифровая трансформация школы </a:t>
            </a:r>
            <a:r>
              <a:rPr lang="ru-RU" dirty="0" smtClean="0">
                <a:solidFill>
                  <a:schemeClr val="tx1"/>
                </a:solidFill>
              </a:rPr>
              <a:t>очевидна.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8328"/>
            <a:ext cx="8147248" cy="78641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на 2025-2026 учебный год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7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1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dirty="0" smtClean="0"/>
          </a:p>
          <a:p>
            <a:pPr marL="0" indent="0" algn="ctr">
              <a:buNone/>
            </a:pPr>
            <a:r>
              <a:rPr lang="ru-RU" sz="6000" dirty="0" smtClean="0"/>
              <a:t>Спасибо </a:t>
            </a:r>
            <a:r>
              <a:rPr lang="ru-RU" sz="6000" smtClean="0"/>
              <a:t>за внимание!</a:t>
            </a: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МБОУ «Араданская ОШ»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92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535</TotalTime>
  <Words>240</Words>
  <Application>Microsoft Office PowerPoint</Application>
  <PresentationFormat>Экран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МБОУ «Араданская ОШ»</vt:lpstr>
      <vt:lpstr>Круглый стол  ФГИС "Моя школа"  инструмент для педагога"</vt:lpstr>
      <vt:lpstr> Работа с родителями по регистрации обучающихся на платформе  ФГИС "Моя школа". </vt:lpstr>
      <vt:lpstr>Статистика регистрации</vt:lpstr>
      <vt:lpstr>По результатам статистки использования платформы ФГИС "Моя школа" просматривается положительная динамика увеличения количества проведения уроков с помощью образовательной платформы "РЭШ"</vt:lpstr>
      <vt:lpstr>Вывод по результатам  2024-2025 учебного года  </vt:lpstr>
      <vt:lpstr> Задачи на 2025-2026 учебный год</vt:lpstr>
      <vt:lpstr>МБОУ «Араданская ОШ»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Арадан ООШ</dc:creator>
  <cp:lastModifiedBy>POLINA</cp:lastModifiedBy>
  <cp:revision>27</cp:revision>
  <dcterms:created xsi:type="dcterms:W3CDTF">2025-01-27T04:12:08Z</dcterms:created>
  <dcterms:modified xsi:type="dcterms:W3CDTF">2025-05-20T01:27:10Z</dcterms:modified>
</cp:coreProperties>
</file>