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9" r:id="rId4"/>
    <p:sldId id="257" r:id="rId5"/>
    <p:sldId id="265" r:id="rId6"/>
    <p:sldId id="261" r:id="rId7"/>
    <p:sldId id="274" r:id="rId8"/>
    <p:sldId id="262" r:id="rId9"/>
    <p:sldId id="263" r:id="rId10"/>
    <p:sldId id="268" r:id="rId11"/>
    <p:sldId id="269" r:id="rId12"/>
    <p:sldId id="270" r:id="rId13"/>
    <p:sldId id="271" r:id="rId14"/>
    <p:sldId id="275" r:id="rId15"/>
    <p:sldId id="264" r:id="rId16"/>
    <p:sldId id="266" r:id="rId17"/>
    <p:sldId id="277" r:id="rId18"/>
    <p:sldId id="282" r:id="rId19"/>
    <p:sldId id="280" r:id="rId20"/>
    <p:sldId id="283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Лист1!$A$3:$A$6</c:f>
              <c:strCache>
                <c:ptCount val="4"/>
                <c:pt idx="0">
                  <c:v>объяснение нового материала</c:v>
                </c:pt>
                <c:pt idx="1">
                  <c:v>закрепление </c:v>
                </c:pt>
                <c:pt idx="2">
                  <c:v>мотивация и актуализация знаний </c:v>
                </c:pt>
                <c:pt idx="3">
                  <c:v>выполнение домашней работы </c:v>
                </c:pt>
              </c:strCache>
            </c:strRef>
          </c:cat>
          <c:val>
            <c:numRef>
              <c:f>Лист1!$B$3:$B$6</c:f>
              <c:numCache>
                <c:formatCode>0.00%</c:formatCode>
                <c:ptCount val="4"/>
                <c:pt idx="0">
                  <c:v>0.55500000000000005</c:v>
                </c:pt>
                <c:pt idx="1">
                  <c:v>0.53500000000000003</c:v>
                </c:pt>
                <c:pt idx="2" formatCode="0%">
                  <c:v>0.32</c:v>
                </c:pt>
                <c:pt idx="3">
                  <c:v>0.308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573016"/>
            <a:ext cx="3528391" cy="2376263"/>
          </a:xfrm>
        </p:spPr>
        <p:txBody>
          <a:bodyPr>
            <a:normAutofit/>
          </a:bodyPr>
          <a:lstStyle/>
          <a:p>
            <a:r>
              <a:rPr lang="ru-RU" dirty="0" smtClean="0"/>
              <a:t>Афанасьева Ирина Николаевна – учитель математики МБОУ «</a:t>
            </a:r>
            <a:r>
              <a:rPr lang="ru-RU" dirty="0" err="1" smtClean="0"/>
              <a:t>Мигнинская</a:t>
            </a:r>
            <a:r>
              <a:rPr lang="ru-RU" dirty="0" smtClean="0"/>
              <a:t> СШ»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52928" cy="1793167"/>
          </a:xfrm>
        </p:spPr>
        <p:txBody>
          <a:bodyPr/>
          <a:lstStyle/>
          <a:p>
            <a:r>
              <a:rPr lang="ru-RU" sz="4000" b="0" dirty="0" smtClean="0">
                <a:effectLst/>
              </a:rPr>
              <a:t>Плюсы и минусы  </a:t>
            </a:r>
            <a:r>
              <a:rPr lang="ru-RU" sz="4000" b="0" dirty="0">
                <a:effectLst/>
              </a:rPr>
              <a:t>ФГИС «Моя Школа» </a:t>
            </a:r>
            <a:r>
              <a:rPr lang="ru-RU" sz="4000" b="0" dirty="0" smtClean="0">
                <a:effectLst/>
              </a:rPr>
              <a:t>по мнению учителей, родителей и учеников МБОУ «</a:t>
            </a:r>
            <a:r>
              <a:rPr lang="ru-RU" sz="4000" b="0" dirty="0" err="1" smtClean="0">
                <a:effectLst/>
              </a:rPr>
              <a:t>Мигнинская</a:t>
            </a:r>
            <a:r>
              <a:rPr lang="ru-RU" sz="4000" b="0" dirty="0" smtClean="0">
                <a:effectLst/>
              </a:rPr>
              <a:t> СШ»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8999"/>
            <a:ext cx="4774742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Страница урока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7764"/>
            <a:ext cx="8820472" cy="498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Страница урока в «РЭШ»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394257"/>
            <a:ext cx="8958064" cy="505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Страница урока по ОДНКНР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8460"/>
            <a:ext cx="8804898" cy="49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1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588224" cy="372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6094458" cy="344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1" y="0"/>
            <a:ext cx="588487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3132"/>
            <a:ext cx="5527040" cy="417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9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Видеоуроки</a:t>
            </a:r>
            <a:r>
              <a:rPr lang="ru-RU" dirty="0" smtClean="0"/>
              <a:t> РЭШ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" y="1628800"/>
            <a:ext cx="9102080" cy="51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400800" cy="3474720"/>
          </a:xfrm>
        </p:spPr>
        <p:txBody>
          <a:bodyPr/>
          <a:lstStyle/>
          <a:p>
            <a:r>
              <a:rPr lang="ru-RU" dirty="0" smtClean="0"/>
              <a:t>Раздел «Тестирование»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837040" cy="386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82621"/>
            <a:ext cx="8132481" cy="324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6" y="548680"/>
            <a:ext cx="8940542" cy="510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6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5" y="476672"/>
            <a:ext cx="8960995" cy="5040560"/>
          </a:xfrm>
        </p:spPr>
      </p:pic>
    </p:spTree>
    <p:extLst>
      <p:ext uri="{BB962C8B-B14F-4D97-AF65-F5344CB8AC3E}">
        <p14:creationId xmlns:p14="http://schemas.microsoft.com/office/powerpoint/2010/main" val="229443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85800"/>
            <a:ext cx="82486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21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9166365" cy="6669360"/>
          </a:xfrm>
        </p:spPr>
      </p:pic>
    </p:spTree>
    <p:extLst>
      <p:ext uri="{BB962C8B-B14F-4D97-AF65-F5344CB8AC3E}">
        <p14:creationId xmlns:p14="http://schemas.microsoft.com/office/powerpoint/2010/main" val="7416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325515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611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2636912"/>
            <a:ext cx="3346704" cy="639762"/>
          </a:xfrm>
        </p:spPr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55576" y="3429000"/>
            <a:ext cx="3634736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Собраны в единый образовательный ресурс используемые образовательные платформы, в том числе электронный журнал, дневник, </a:t>
            </a:r>
            <a:r>
              <a:rPr lang="ru-RU" dirty="0" err="1"/>
              <a:t>С</a:t>
            </a:r>
            <a:r>
              <a:rPr lang="ru-RU" dirty="0" err="1" smtClean="0"/>
              <a:t>ферум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Возможность использовать имеющиеся ресурсы и создавать собственные.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2636912"/>
            <a:ext cx="3346704" cy="639762"/>
          </a:xfrm>
        </p:spPr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3429000"/>
            <a:ext cx="3672408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Негативное отношение родителей к регистрации на образовательных платформах.</a:t>
            </a:r>
          </a:p>
          <a:p>
            <a:r>
              <a:rPr lang="ru-RU" dirty="0" smtClean="0"/>
              <a:t>Необходима подтвержденная учетная запись учеников и родителей в </a:t>
            </a:r>
            <a:r>
              <a:rPr lang="ru-RU" dirty="0" err="1" smtClean="0"/>
              <a:t>госуслугах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Внедрение использования системы в образовательном процессе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064896" cy="1143000"/>
          </a:xfrm>
        </p:spPr>
        <p:txBody>
          <a:bodyPr/>
          <a:lstStyle/>
          <a:p>
            <a:pPr algn="l"/>
            <a:r>
              <a:rPr lang="ru-RU" dirty="0" smtClean="0"/>
              <a:t>Плюсы и минусы </a:t>
            </a:r>
            <a:br>
              <a:rPr lang="ru-RU" dirty="0" smtClean="0"/>
            </a:br>
            <a:r>
              <a:rPr lang="ru-RU" dirty="0" smtClean="0"/>
              <a:t>ФГИС «Моя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30" y="-48997"/>
            <a:ext cx="9194930" cy="6906997"/>
          </a:xfrm>
        </p:spPr>
      </p:pic>
    </p:spTree>
    <p:extLst>
      <p:ext uri="{BB962C8B-B14F-4D97-AF65-F5344CB8AC3E}">
        <p14:creationId xmlns:p14="http://schemas.microsoft.com/office/powerpoint/2010/main" val="299448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3474720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Единая система образовательных ресурсов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34536" cy="487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400800" cy="3474720"/>
          </a:xfrm>
        </p:spPr>
        <p:txBody>
          <a:bodyPr/>
          <a:lstStyle/>
          <a:p>
            <a:r>
              <a:rPr lang="ru-RU" dirty="0" smtClean="0"/>
              <a:t>Раздел «Мои файлы»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0" y="980728"/>
            <a:ext cx="5544616" cy="313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44400"/>
            <a:ext cx="5839429" cy="32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" y="346364"/>
            <a:ext cx="9128867" cy="617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9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Выбор файлов библиотеки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1110"/>
            <a:ext cx="8781256" cy="495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8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Меню библиотеки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8909"/>
            <a:ext cx="8836551" cy="499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2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</TotalTime>
  <Words>120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Плюсы и минусы  ФГИС «Моя Школа» по мнению учителей, родителей и учеников МБОУ «Мигнинская СШ»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Плюсы и минусы  ФГИС «Моя школа»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ФГИС «Моя школа» Обзор цифровой образовательной платформы</dc:title>
  <dc:creator>Admin</dc:creator>
  <cp:lastModifiedBy>Admin</cp:lastModifiedBy>
  <cp:revision>22</cp:revision>
  <dcterms:modified xsi:type="dcterms:W3CDTF">2025-05-17T03:23:11Z</dcterms:modified>
</cp:coreProperties>
</file>