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Чат «</a:t>
            </a:r>
            <a:r>
              <a:rPr lang="ru-RU" dirty="0" err="1"/>
              <a:t>Сферум</a:t>
            </a:r>
            <a:r>
              <a:rPr lang="ru-RU" dirty="0"/>
              <a:t>» – пространство для решения организационных и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образовательных задач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МБОУ «</a:t>
            </a:r>
            <a:r>
              <a:rPr lang="ru-RU" dirty="0" err="1" smtClean="0"/>
              <a:t>Ойская</a:t>
            </a:r>
            <a:r>
              <a:rPr lang="ru-RU" dirty="0" smtClean="0"/>
              <a:t> СШ»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0251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Информационно-коммуникационная платформа «</a:t>
            </a:r>
            <a:r>
              <a:rPr lang="ru-RU" dirty="0" err="1"/>
              <a:t>Сферум</a:t>
            </a:r>
            <a:r>
              <a:rPr lang="ru-RU" dirty="0"/>
              <a:t>» – это часть цифровой образовательной среды, которая призвана сделать обучение, в том числе дистанционное, более гибким, технологичным и удобным, а главное безопасным, служит единой средой для решения организационных и образовательных задач.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4517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Возможности платформы: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ru-RU" b="1" dirty="0" smtClean="0"/>
              <a:t>Общение</a:t>
            </a:r>
            <a:r>
              <a:rPr lang="ru-RU" dirty="0"/>
              <a:t> в групповых и индивидуальных чатах между педагогами, учащимися и родителями.   </a:t>
            </a:r>
          </a:p>
          <a:p>
            <a:pPr lvl="0"/>
            <a:r>
              <a:rPr lang="ru-RU" b="1" dirty="0"/>
              <a:t>Отправка и хранение учебных материалов</a:t>
            </a:r>
            <a:r>
              <a:rPr lang="ru-RU" dirty="0"/>
              <a:t>.   </a:t>
            </a:r>
          </a:p>
          <a:p>
            <a:pPr lvl="0"/>
            <a:r>
              <a:rPr lang="ru-RU" b="1" dirty="0"/>
              <a:t>Организация дистанционных занятий</a:t>
            </a:r>
            <a:r>
              <a:rPr lang="ru-RU" dirty="0"/>
              <a:t> с учащимися, например, в случаях, когда посещение очных занятий невозможно.   </a:t>
            </a:r>
          </a:p>
          <a:p>
            <a:pPr lvl="0"/>
            <a:r>
              <a:rPr lang="ru-RU" b="1" dirty="0"/>
              <a:t>Повторение пройденного материала</a:t>
            </a:r>
            <a:r>
              <a:rPr lang="ru-RU" dirty="0"/>
              <a:t> обучающимся в ходе просмотра записи урока.   </a:t>
            </a:r>
          </a:p>
          <a:p>
            <a:pPr lvl="0"/>
            <a:r>
              <a:rPr lang="ru-RU" b="1" dirty="0"/>
              <a:t>Организация </a:t>
            </a:r>
            <a:r>
              <a:rPr lang="ru-RU" b="1" dirty="0" err="1"/>
              <a:t>внеучебной</a:t>
            </a:r>
            <a:r>
              <a:rPr lang="ru-RU" b="1" dirty="0"/>
              <a:t> деятельности</a:t>
            </a:r>
            <a:r>
              <a:rPr lang="ru-RU" dirty="0"/>
              <a:t> обучающихся (проектная деятельность, проведение классных часов, экскурсий, олимпиад, онлайн-марафонов и др.).   </a:t>
            </a:r>
          </a:p>
          <a:p>
            <a:pPr lvl="0"/>
            <a:r>
              <a:rPr lang="ru-RU" b="1" dirty="0"/>
              <a:t>Организация сетевого взаимодействия</a:t>
            </a:r>
            <a:r>
              <a:rPr lang="ru-RU" dirty="0"/>
              <a:t> (подключение к занятиям сотрудников иных образовательных организаций, культурно-просветительских организаций).   </a:t>
            </a:r>
          </a:p>
          <a:p>
            <a:pPr lvl="0"/>
            <a:r>
              <a:rPr lang="ru-RU" b="1" dirty="0"/>
              <a:t>Проведение родительских собраний</a:t>
            </a:r>
            <a:r>
              <a:rPr lang="ru-RU" dirty="0"/>
              <a:t> посредством видеоконференцсвязи.   </a:t>
            </a:r>
          </a:p>
          <a:p>
            <a:pPr lvl="0"/>
            <a:r>
              <a:rPr lang="ru-RU" b="1" dirty="0"/>
              <a:t>Трансляция</a:t>
            </a:r>
            <a:r>
              <a:rPr lang="ru-RU" dirty="0"/>
              <a:t> концертов образовательной организации и соревнований в режиме онлайн.   </a:t>
            </a:r>
          </a:p>
          <a:p>
            <a:pPr lvl="0"/>
            <a:r>
              <a:rPr lang="ru-RU" b="1" dirty="0"/>
              <a:t>Ведение</a:t>
            </a:r>
            <a:r>
              <a:rPr lang="ru-RU" dirty="0"/>
              <a:t> информационного канала образовательной организации, сообществ секций и кружков в учреждении. </a:t>
            </a:r>
          </a:p>
          <a:p>
            <a:pPr lvl="0"/>
            <a:r>
              <a:rPr lang="ru-RU" b="1" dirty="0"/>
              <a:t>Осуществление профессионального роста</a:t>
            </a:r>
            <a:r>
              <a:rPr lang="ru-RU" dirty="0"/>
              <a:t> и развитие компетенций педагогических работников (участие в обучающих </a:t>
            </a:r>
            <a:r>
              <a:rPr lang="ru-RU" dirty="0" err="1"/>
              <a:t>вебинарах</a:t>
            </a:r>
            <a:r>
              <a:rPr lang="ru-RU" dirty="0"/>
              <a:t>, в работе методических объединениях, предметных ассоциациях и др.).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713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Пример создания опроса: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/>
              <a:t>Перейти в нужный чат.  </a:t>
            </a:r>
          </a:p>
          <a:p>
            <a:pPr lvl="0"/>
            <a:r>
              <a:rPr lang="ru-RU" dirty="0"/>
              <a:t>Нажать на иконку плюса или скрепки рядом с полем ввода сообщения.  </a:t>
            </a:r>
          </a:p>
          <a:p>
            <a:pPr lvl="0"/>
            <a:r>
              <a:rPr lang="ru-RU" dirty="0"/>
              <a:t>В выпадающем списке выбрать «Опрос».  </a:t>
            </a:r>
          </a:p>
          <a:p>
            <a:pPr lvl="0"/>
            <a:r>
              <a:rPr lang="ru-RU" dirty="0"/>
              <a:t>Указать тему и варианты ответа.  </a:t>
            </a:r>
          </a:p>
          <a:p>
            <a:pPr lvl="0"/>
            <a:r>
              <a:rPr lang="ru-RU" dirty="0"/>
              <a:t>Выбрать дополнительные настройки опроса, например, разрешить анонимный опрос, выбор нескольких вариантов, запретить отмену голоса и ограничить время голосования.  </a:t>
            </a:r>
          </a:p>
          <a:p>
            <a:pPr lvl="0"/>
            <a:r>
              <a:rPr lang="ru-RU" dirty="0"/>
              <a:t>Опубликовать опрос в чате.  </a:t>
            </a:r>
          </a:p>
        </p:txBody>
      </p:sp>
    </p:spTree>
    <p:extLst>
      <p:ext uri="{BB962C8B-B14F-4D97-AF65-F5344CB8AC3E}">
        <p14:creationId xmlns:p14="http://schemas.microsoft.com/office/powerpoint/2010/main" val="3804685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admin\Downloads\Screenshot_20250512_16301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76672"/>
            <a:ext cx="2700637" cy="5851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818585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</Words>
  <Application>Microsoft Office PowerPoint</Application>
  <PresentationFormat>Экран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Чат «Сферум» – пространство для решения организационных и образовательных задач</vt:lpstr>
      <vt:lpstr>Презентация PowerPoint</vt:lpstr>
      <vt:lpstr>Возможности платформы: </vt:lpstr>
      <vt:lpstr>Пример создания опроса: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Чат «Сферум» – пространство для решения организационных и образовательных задач</dc:title>
  <dc:creator>admin</dc:creator>
  <cp:lastModifiedBy>admin</cp:lastModifiedBy>
  <cp:revision>2</cp:revision>
  <dcterms:created xsi:type="dcterms:W3CDTF">2025-05-12T09:36:31Z</dcterms:created>
  <dcterms:modified xsi:type="dcterms:W3CDTF">2025-05-12T09:47:54Z</dcterms:modified>
</cp:coreProperties>
</file>