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6" r:id="rId8"/>
    <p:sldId id="267" r:id="rId9"/>
    <p:sldId id="268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51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0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0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0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7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43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726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4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4F63-47FF-46AE-AABB-13389B26396F}" type="datetimeFigureOut">
              <a:rPr lang="ru-RU" smtClean="0"/>
              <a:t>13.04.2025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3B295-CC90-479D-8E30-C5D0F8945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2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6840" y="1981200"/>
            <a:ext cx="6995160" cy="33766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400" dirty="0" smtClean="0">
                <a:latin typeface="Georgia" panose="02040502050405020303" pitchFamily="18" charset="0"/>
              </a:rPr>
              <a:t>«Возможности ЦОС ФГИС «Моя школа» для использования в урочной и внеурочной деятельности учителя!»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357813"/>
            <a:ext cx="12192000" cy="1500187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r"/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Сенькова Наталья Владимировна,</a:t>
            </a:r>
          </a:p>
          <a:p>
            <a:pPr algn="just"/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у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читель начальных классов</a:t>
            </a:r>
          </a:p>
          <a:p>
            <a:pPr algn="just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</a:rPr>
              <a:t>Филиала МБОУ «ЕСШ №2» «НОШ»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740" y="482471"/>
            <a:ext cx="94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Работа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с документами в подсистеме «Файлы»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000" t="40884" r="53500" b="6202"/>
          <a:stretch/>
        </p:blipFill>
        <p:spPr>
          <a:xfrm>
            <a:off x="353175" y="1264920"/>
            <a:ext cx="3136046" cy="24879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111" t="9957" r="28966" b="14261"/>
          <a:stretch/>
        </p:blipFill>
        <p:spPr>
          <a:xfrm>
            <a:off x="3253740" y="1516379"/>
            <a:ext cx="4930139" cy="30925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4125" t="9758" r="30016" b="5978"/>
          <a:stretch/>
        </p:blipFill>
        <p:spPr>
          <a:xfrm>
            <a:off x="6926620" y="3328706"/>
            <a:ext cx="4808180" cy="34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4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023" t="17617" r="36016" b="20369"/>
          <a:stretch/>
        </p:blipFill>
        <p:spPr>
          <a:xfrm>
            <a:off x="609599" y="1706880"/>
            <a:ext cx="5713659" cy="33223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8740" y="482471"/>
            <a:ext cx="94945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Работа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с документами в подсистеме «Файлы</a:t>
            </a:r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»: внеурочные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89120" y="1248073"/>
            <a:ext cx="7528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 использовании ЭСО с демонстрацией обучающих фильмов, программ или иной информации, предусматривающих ее фиксацию в тетрадях воспитанниками и обучающимися, продолжительность непрерывного использования экрана не должна превышать для детей 5-7 лет - 5-7 минут, для учащихся 1-4-х классов – 10 минут, для 5-9-х классов - 15 минут.</a:t>
            </a:r>
          </a:p>
          <a:p>
            <a:pPr algn="just"/>
            <a:r>
              <a:rPr lang="ru-RU" sz="2400" b="0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использования ЭСО на уроке не должна превышать для интерактивной доски - для детей до 10 лет - 20 минут, старше 10 лет – 30 минут; компьютера - для детей 1-2 классов - 20 минут, 3-4 классов - 25 минут, 5-9  классов - 30 минут, 10-11 классов - 35 минут.</a:t>
            </a:r>
            <a:endParaRPr lang="ru-RU" sz="24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693" t="38496" r="22614" b="7090"/>
          <a:stretch/>
        </p:blipFill>
        <p:spPr>
          <a:xfrm>
            <a:off x="152400" y="137160"/>
            <a:ext cx="4236720" cy="26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0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240" y="2285365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1. Формирование плана урока с использованием библиотеки ФГИС «Моя школа»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/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2. Работа с документами в подсистеме «Файлы»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/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3* Совместная работа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</a:rPr>
              <a:t> с документами в подсистеме «Файлы»</a:t>
            </a:r>
            <a:r>
              <a:rPr lang="ru-RU" sz="3200" dirty="0" smtClean="0">
                <a:latin typeface="Georgia" panose="02040502050405020303" pitchFamily="18" charset="0"/>
              </a:rPr>
              <a:t> 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>
                <a:latin typeface="Georgia" panose="02040502050405020303" pitchFamily="18" charset="0"/>
              </a:rPr>
              <a:t/>
            </a:r>
            <a:br>
              <a:rPr lang="ru-RU" sz="3200" dirty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4* Опыт привлечения учеников к работе во ФГИС «Моя школа»</a:t>
            </a:r>
            <a:endParaRPr lang="ru-RU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65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5360" y="9594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anose="02040502050405020303" pitchFamily="18" charset="0"/>
              </a:rPr>
              <a:t>1. Формирование плана урока с использованием библиотеки ФГИС «Моя школа»</a:t>
            </a:r>
            <a:br>
              <a:rPr lang="ru-RU" dirty="0" smtClean="0">
                <a:latin typeface="Georgia" panose="02040502050405020303" pitchFamily="18" charset="0"/>
              </a:rPr>
            </a:b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2" name="Рисунок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3501" t="8893" r="-249" b="7510"/>
          <a:stretch/>
        </p:blipFill>
        <p:spPr>
          <a:xfrm>
            <a:off x="6322815" y="3840480"/>
            <a:ext cx="5569991" cy="27058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Рисунок 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/>
          <a:srcRect l="3945" t="8915" r="2029" b="25349"/>
          <a:stretch/>
        </p:blipFill>
        <p:spPr>
          <a:xfrm>
            <a:off x="304800" y="2529012"/>
            <a:ext cx="5583216" cy="21945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91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4210" y="21961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Georgia" panose="02040502050405020303" pitchFamily="18" charset="0"/>
              </a:rPr>
              <a:t>Формирование плана урока с использованием библиотеки ФГИС «Моя школа» через Конструктор урока</a:t>
            </a:r>
            <a:br>
              <a:rPr lang="ru-RU" sz="3200" dirty="0" smtClean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442" t="8717" r="7623" b="13342"/>
          <a:stretch/>
        </p:blipFill>
        <p:spPr>
          <a:xfrm>
            <a:off x="6217920" y="4289936"/>
            <a:ext cx="5654040" cy="22555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3674" t="18397" r="8219" b="8434"/>
          <a:stretch/>
        </p:blipFill>
        <p:spPr>
          <a:xfrm>
            <a:off x="452140" y="1282541"/>
            <a:ext cx="5135880" cy="27049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9125" t="19097" r="8999" b="6867"/>
          <a:stretch/>
        </p:blipFill>
        <p:spPr>
          <a:xfrm>
            <a:off x="6096000" y="1353456"/>
            <a:ext cx="5775960" cy="293648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0038166">
            <a:off x="5504201" y="1872522"/>
            <a:ext cx="624839" cy="323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/>
          <a:srcRect l="8375" t="14650" r="5876" b="6424"/>
          <a:stretch/>
        </p:blipFill>
        <p:spPr>
          <a:xfrm>
            <a:off x="391384" y="4168779"/>
            <a:ext cx="5196636" cy="2689221"/>
          </a:xfrm>
          <a:prstGeom prst="rect">
            <a:avLst/>
          </a:prstGeom>
        </p:spPr>
      </p:pic>
      <p:sp>
        <p:nvSpPr>
          <p:cNvPr id="13" name="Стрелка вправо 12">
            <a:hlinkClick r:id="rId6" action="ppaction://hlinksldjump"/>
          </p:cNvPr>
          <p:cNvSpPr/>
          <p:nvPr/>
        </p:nvSpPr>
        <p:spPr>
          <a:xfrm>
            <a:off x="11597640" y="6545457"/>
            <a:ext cx="457200" cy="312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965872" y="255798"/>
            <a:ext cx="10713720" cy="7778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200" dirty="0" smtClean="0">
                <a:latin typeface="Georgia" panose="02040502050405020303" pitchFamily="18" charset="0"/>
              </a:rPr>
              <a:t>Формирование плана урока с использованием библиотеки ФГИС «Моя школа»</a:t>
            </a:r>
            <a:br>
              <a:rPr lang="ru-RU" sz="3200" dirty="0" smtClean="0">
                <a:latin typeface="Georgia" panose="02040502050405020303" pitchFamily="18" charset="0"/>
              </a:rPr>
            </a:br>
            <a:endParaRPr lang="ru-RU" sz="3200" dirty="0"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" y="1287780"/>
            <a:ext cx="4648776" cy="26136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0150" y="2011557"/>
            <a:ext cx="5505165" cy="28348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964" y="3901440"/>
            <a:ext cx="5249111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740" y="482471"/>
            <a:ext cx="94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Работа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с документами в подсистеме «Файлы»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625" t="9314" r="29625" b="23543"/>
          <a:stretch/>
        </p:blipFill>
        <p:spPr>
          <a:xfrm>
            <a:off x="304800" y="1234440"/>
            <a:ext cx="6952468" cy="3931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79419"/>
            <a:ext cx="5623560" cy="353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740" y="482471"/>
            <a:ext cx="94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Работа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с документами в подсистеме «Файлы»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9125" r="7125" b="28409"/>
          <a:stretch/>
        </p:blipFill>
        <p:spPr>
          <a:xfrm>
            <a:off x="190500" y="1067246"/>
            <a:ext cx="10652760" cy="29108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3875" t="10647" b="17762"/>
          <a:stretch/>
        </p:blipFill>
        <p:spPr>
          <a:xfrm>
            <a:off x="4069080" y="3429000"/>
            <a:ext cx="7787640" cy="326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8740" y="269111"/>
            <a:ext cx="9494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Работа </a:t>
            </a:r>
            <a:r>
              <a:rPr lang="ru-RU" sz="32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с документами в подсистеме «Файлы»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" t="27223" r="7367" b="38116"/>
          <a:stretch/>
        </p:blipFill>
        <p:spPr>
          <a:xfrm>
            <a:off x="320039" y="1052006"/>
            <a:ext cx="11100647" cy="2483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625" t="8894" r="4875" b="7954"/>
          <a:stretch/>
        </p:blipFill>
        <p:spPr>
          <a:xfrm>
            <a:off x="4602480" y="2838773"/>
            <a:ext cx="7406640" cy="391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236</Words>
  <Application>Microsoft Office PowerPoint</Application>
  <PresentationFormat>Широкоэкранный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Тема Office</vt:lpstr>
      <vt:lpstr>«Возможности ЦОС ФГИС «Моя школа» для использования в урочной и внеурочной деятельности учителя!»</vt:lpstr>
      <vt:lpstr>Презентация PowerPoint</vt:lpstr>
      <vt:lpstr>1. Формирование плана урока с использованием библиотеки ФГИС «Моя школа»  2. Работа с документами в подсистеме «Файлы»  3* Совместная работа с документами в подсистеме «Файлы»   4* Опыт привлечения учеников к работе во ФГИС «Моя школа»</vt:lpstr>
      <vt:lpstr>1. Формирование плана урока с использованием библиотеки ФГИС «Моя школа» </vt:lpstr>
      <vt:lpstr>Формирование плана урока с использованием библиотеки ФГИС «Моя школа» через Конструктор урока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«Возможности цифровой образовательной среды  ФГИС «Моя школа» для использования в урочной и внеурочной деятельности учителя!»</dc:title>
  <dc:creator>Учетная запись Майкрософт</dc:creator>
  <cp:lastModifiedBy>Учетная запись Майкрософт</cp:lastModifiedBy>
  <cp:revision>13</cp:revision>
  <dcterms:created xsi:type="dcterms:W3CDTF">2025-04-13T11:30:00Z</dcterms:created>
  <dcterms:modified xsi:type="dcterms:W3CDTF">2025-04-13T14:51:14Z</dcterms:modified>
</cp:coreProperties>
</file>