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М</a:t>
            </a:r>
            <a:r>
              <a:rPr lang="ru-RU" dirty="0" err="1" smtClean="0"/>
              <a:t>ессенджер</a:t>
            </a:r>
            <a:r>
              <a:rPr lang="ru-RU" dirty="0" smtClean="0"/>
              <a:t> МАХ </a:t>
            </a:r>
            <a:br>
              <a:rPr lang="ru-RU" dirty="0" smtClean="0"/>
            </a:br>
            <a:r>
              <a:rPr lang="ru-RU" dirty="0" smtClean="0"/>
              <a:t>в образовании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Установочный </a:t>
            </a:r>
            <a:r>
              <a:rPr lang="ru-RU" dirty="0" err="1" smtClean="0"/>
              <a:t>вебинар</a:t>
            </a:r>
            <a:endParaRPr lang="ru-RU" dirty="0"/>
          </a:p>
        </p:txBody>
      </p:sp>
      <p:pic>
        <p:nvPicPr>
          <p:cNvPr id="6" name="Picture 2" descr="C:\Users\POLINA\Desktop\Max_logo_20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28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140968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Автоматический переход ученических чатов в МАХ </a:t>
            </a:r>
            <a:br>
              <a:rPr lang="ru-RU" dirty="0" smtClean="0"/>
            </a:br>
            <a:r>
              <a:rPr lang="ru-RU" dirty="0" smtClean="0"/>
              <a:t>- после 15 сентября </a:t>
            </a:r>
            <a:br>
              <a:rPr lang="ru-RU" dirty="0" smtClean="0"/>
            </a:br>
            <a:r>
              <a:rPr lang="ru-RU" dirty="0" smtClean="0"/>
              <a:t>(конкретных дат нет)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78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Федеральный </a:t>
            </a:r>
            <a:r>
              <a:rPr lang="ru-RU" dirty="0"/>
              <a:t>закон от 24.06.2025г. № 156-ФЗ "О создании многофункционального сервиса обмена информацией и о внесении изменений в отдельные законодательные акты Российской </a:t>
            </a:r>
            <a:r>
              <a:rPr lang="ru-RU" dirty="0" smtClean="0"/>
              <a:t>Федерации» (ст.1. (пункт про образование));</a:t>
            </a:r>
          </a:p>
          <a:p>
            <a:r>
              <a:rPr lang="ru-RU" dirty="0" smtClean="0"/>
              <a:t>Распоряжение </a:t>
            </a:r>
            <a:r>
              <a:rPr lang="ru-RU" dirty="0"/>
              <a:t>Правительства Российской Федерации от 12.07.2025г. № </a:t>
            </a:r>
            <a:r>
              <a:rPr lang="ru-RU" dirty="0" smtClean="0"/>
              <a:t>1880-р</a:t>
            </a:r>
            <a:r>
              <a:rPr lang="ru-RU" dirty="0"/>
              <a:t> </a:t>
            </a:r>
            <a:r>
              <a:rPr lang="ru-RU" dirty="0" smtClean="0"/>
              <a:t>(об исключительных правах ООО «</a:t>
            </a:r>
            <a:r>
              <a:rPr lang="ru-RU" dirty="0" err="1" smtClean="0"/>
              <a:t>Комунникационная</a:t>
            </a:r>
            <a:r>
              <a:rPr lang="ru-RU" dirty="0" smtClean="0"/>
              <a:t> платформа» на МАХ).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49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POLINA\Desktop\Yn9R6GuU6bmXcEge6OOxWQVz7AQcKFOExHJKWe_TYIDGJaPQsKr96kSvohIUhc8qKCqJLINVr1WZrng6CB8TnJK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1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6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OLINA\Desktop\ccSlYgKInvibwP4Dtm4DrQNZDoRBmNOHxohcZZJG1cBjYbKZA6UVvvgPz0J2_yM5jyoEKqFRee-aLbX4xBS5aj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1412776"/>
            <a:ext cx="9144000" cy="51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1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OLINA\Desktop\O_AqknvvdTxk-X7ZvYAWtQz457KqIeO2GG6mFtbSRY9USFv_9mC3Q-7U5x02b6DS00N2tPQiR22xXgKJRbScuBU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9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OLINA\Desktop\ZML2MPV9RjuBZ7MTEbMUctTj__zu_D4-L5-YLiU41kht2xHfsD9lWrqMpFkgnLZChp2SOrgUP22wiCm9PQ_WE8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1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OLINA\Desktop\IURewDOniAraP8tC2rW1EBMp_mLU9ZhU1DXcQDNSMGeoD4lZTbPx8dwdUj2SC2P9X1qCxkJkIHx795N29-PKuB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8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LINA\Downloads\2025-09-11_14-58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192786" cy="431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OLINA\Downloads\2025-09-10_14-35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3456384" cy="614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OLINA\Downloads\2025-09-10_14-42-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8581"/>
            <a:ext cx="3513956" cy="613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26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237</TotalTime>
  <Words>66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Перспектива</vt:lpstr>
      <vt:lpstr>Мессенджер МАХ  в образовании</vt:lpstr>
      <vt:lpstr>Нормативно-правовая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Автоматический переход ученических чатов в МАХ  - после 15 сентября  (конкретных дат нет)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мессенджер МАХ  в образовании</dc:title>
  <dc:creator>POLINA</dc:creator>
  <cp:lastModifiedBy>POLINA</cp:lastModifiedBy>
  <cp:revision>20</cp:revision>
  <dcterms:created xsi:type="dcterms:W3CDTF">2025-09-10T06:50:38Z</dcterms:created>
  <dcterms:modified xsi:type="dcterms:W3CDTF">2025-09-15T01:26:35Z</dcterms:modified>
</cp:coreProperties>
</file>