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2" r:id="rId2"/>
    <p:sldId id="29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24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11c1d83672dc936d848d9d2341c21b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15-21 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579138"/>
              </p:ext>
            </p:extLst>
          </p:nvPr>
        </p:nvGraphicFramePr>
        <p:xfrm>
          <a:off x="476672" y="1331640"/>
          <a:ext cx="5760640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«Мир книжной иллюстрации»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Нижнеусинская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15.06 – в 14:00 ч. 150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Хореографическая лаборатория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«Мой первый вальс» 1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занятие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МБУ ДО «Ермаковская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ДШИ»</a:t>
                      </a:r>
                    </a:p>
                    <a:p>
                      <a:pPr algn="r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(концертный зал)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15.06 – в 18:00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 игра 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 семью печатями: Пушкинский код»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Нижнесуэтукская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17.06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– в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15:00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Хореографическая лаборатория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«Мой первый вальс» 2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занятие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МБУ ДО «Ермаковская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ДШИ»</a:t>
                      </a:r>
                    </a:p>
                    <a:p>
                      <a:pPr algn="r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(концертный зал)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17.06 – в 18:00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 игра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«Многоликая Россия»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Григорьевка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17.06 – в 18:00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(коллективное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посещение по предварительной записи)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 района»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 центр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(ул. Ленина, 80б)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18.06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 игра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 семью печатями: Пушкинский код»</a:t>
                      </a:r>
                    </a:p>
                    <a:p>
                      <a:pPr algn="l"/>
                      <a:r>
                        <a:rPr lang="ru-RU" sz="1200" baseline="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Мигнинская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18.06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«Живое ремесло»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п.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Танзыбей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12:00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«Мой верный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друг – родной язык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Танзыбейская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библиотека № 1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13:00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«Мой верный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друг – родной язык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Новополтавская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библиотека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13:00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11c1d83672dc936d848d9d2341c21b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15-21 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955162"/>
              </p:ext>
            </p:extLst>
          </p:nvPr>
        </p:nvGraphicFramePr>
        <p:xfrm>
          <a:off x="476672" y="1331640"/>
          <a:ext cx="576064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«Осенние отголоски в классической литературе»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Араданская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«Астафьев и его мир»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Жеблахтинская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«Осенние отголоски в классической литературе»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Ивановская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19.06 – в 16:00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игра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 семью печатями: Пушкинский код»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Салбинская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21.06 – в 13:00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«Хохломская роспись»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Жеблахты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21.06 – в 14:00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«Живой голос природы»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Верхнеусинская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21.06 – в 14:00 ч. 180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игра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 семью печатями: Пушкинский код»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Танзыбейская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 № 2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21.06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331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5354</TotalTime>
  <Words>403</Words>
  <Application>Microsoft Office PowerPoint</Application>
  <PresentationFormat>Экран (4:3)</PresentationFormat>
  <Paragraphs>77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445</cp:revision>
  <dcterms:created xsi:type="dcterms:W3CDTF">2023-06-15T02:59:31Z</dcterms:created>
  <dcterms:modified xsi:type="dcterms:W3CDTF">2026-06-10T07:51:33Z</dcterms:modified>
</cp:coreProperties>
</file>