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4" r:id="rId2"/>
    <p:sldId id="295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7117"/>
    <a:srgbClr val="E43A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5942" autoAdjust="0"/>
  </p:normalViewPr>
  <p:slideViewPr>
    <p:cSldViewPr>
      <p:cViewPr>
        <p:scale>
          <a:sx n="100" d="100"/>
          <a:sy n="100" d="100"/>
        </p:scale>
        <p:origin x="-1014" y="6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745852-768D-4E2D-BC1B-B57EED43A48B}" type="datetimeFigureOut">
              <a:rPr lang="ru-RU" smtClean="0"/>
              <a:pPr/>
              <a:t>23.06.2026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CA7A1-59CF-4AD7-A442-FFEE490F95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777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b1bf01440b7dfc03237dbb45b56014a.jpg"/>
          <p:cNvPicPr>
            <a:picLocks noChangeAspect="1"/>
          </p:cNvPicPr>
          <p:nvPr/>
        </p:nvPicPr>
        <p:blipFill>
          <a:blip r:embed="rId2" cstate="print">
            <a:lum bright="10000"/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60648" y="179512"/>
            <a:ext cx="64087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АФИША</a:t>
            </a:r>
            <a:endParaRPr lang="ru-RU" sz="1600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мероприятий по Пушкинской карте в учреждениях культуры Ермаковского муниципального </a:t>
            </a:r>
            <a:r>
              <a:rPr lang="ru-RU" sz="1600" b="1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округа 23-28 </a:t>
            </a:r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июня</a:t>
            </a:r>
            <a:endParaRPr lang="ru-RU" sz="1600" dirty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184" y="7587208"/>
            <a:ext cx="1556792" cy="1556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740352"/>
              </p:ext>
            </p:extLst>
          </p:nvPr>
        </p:nvGraphicFramePr>
        <p:xfrm>
          <a:off x="476672" y="1331640"/>
          <a:ext cx="576064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20"/>
                <a:gridCol w="2880320"/>
              </a:tblGrid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Мастер-класс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«Звуки музыки»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Дом культуры п. </a:t>
                      </a:r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Танзыбей</a:t>
                      </a:r>
                      <a:endParaRPr lang="ru-RU" sz="1200" dirty="0" smtClean="0">
                        <a:ln w="18415" cmpd="sng">
                          <a:solidFill>
                            <a:srgbClr val="FFFF00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23.06 – в 14:00 ч. 250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 (коллективное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посещение по предварительной записи)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«Русская изба»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Музейно-выставочный центр</a:t>
                      </a:r>
                    </a:p>
                    <a:p>
                      <a:pPr algn="r"/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(ул. Ленина, 80б)</a:t>
                      </a:r>
                      <a:endParaRPr lang="ru-RU" sz="1200" dirty="0" smtClean="0">
                        <a:ln w="18415" cmpd="sng">
                          <a:solidFill>
                            <a:srgbClr val="FFFF00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24.06 – в 11:00 ч. 200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 (коллективное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посещение по предварительной записи)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«Флора и фауна Ермаковского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района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»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Музейно-выставочный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центр</a:t>
                      </a:r>
                    </a:p>
                    <a:p>
                      <a:pPr algn="l"/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(ул. Ленина, 80б)</a:t>
                      </a:r>
                      <a:endParaRPr lang="ru-RU" sz="1200" dirty="0" smtClean="0">
                        <a:ln w="18415" cmpd="sng">
                          <a:solidFill>
                            <a:srgbClr val="FFFF00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25.06 – в 11:00 ч. 200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Программа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«Астафьев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и его мир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»</a:t>
                      </a:r>
                    </a:p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Верхнеусинская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библиотека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25.06 – в 15:00 ч. 120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Мастер-класс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«Волшебство на древесине»</a:t>
                      </a: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Нижнесуэтукская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средняя школа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25.06 – в 15:00 ч. 250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Мастер-класс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«Народная тряпичная кукла»</a:t>
                      </a:r>
                    </a:p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Ермаковский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Дом культуры</a:t>
                      </a:r>
                      <a:endParaRPr lang="ru-RU" sz="1200" dirty="0" smtClean="0">
                        <a:ln w="18415" cmpd="sng">
                          <a:solidFill>
                            <a:srgbClr val="FFFF00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26.06 – в 14:00 ч. 200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Мастер-класс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«Мир книжной иллюстрации»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Григорьевская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библиотека</a:t>
                      </a:r>
                      <a:endParaRPr lang="ru-RU" sz="1200" dirty="0" smtClean="0">
                        <a:ln w="18415" cmpd="sng">
                          <a:solidFill>
                            <a:srgbClr val="FFFF00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26.06 – в 15:00 ч. 150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Мастер-класс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«Котик-тарелочка»</a:t>
                      </a:r>
                    </a:p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Ермаковский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Дом культуры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26.06 – в 15:00 ч. 200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Мастер-класс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«Талант актера»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Дом культуры с. Верхнеусинское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27.06 – в 20:00 ч. 200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Мастер-класс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«Русские народные шумовые инструменты»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Дом культуры с. </a:t>
                      </a:r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Семенниково</a:t>
                      </a:r>
                      <a:endParaRPr lang="ru-RU" sz="1200" dirty="0" smtClean="0">
                        <a:ln w="18415" cmpd="sng">
                          <a:solidFill>
                            <a:srgbClr val="FFFF00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28.06 – в 12:00 ч. 200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Рисунок 2" descr="Tall_monochrome-2048x195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2656" y="6804248"/>
            <a:ext cx="2176533" cy="207450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348880" y="7956376"/>
            <a:ext cx="280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покупки билета отсканируйте </a:t>
            </a:r>
            <a:r>
              <a:rPr lang="en-US" sz="2000" dirty="0" err="1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qr</a:t>
            </a:r>
            <a:r>
              <a:rPr lang="ru-RU" sz="200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-код</a:t>
            </a:r>
            <a:endParaRPr lang="ru-RU" sz="2000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762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b1bf01440b7dfc03237dbb45b56014a.jpg"/>
          <p:cNvPicPr>
            <a:picLocks noChangeAspect="1"/>
          </p:cNvPicPr>
          <p:nvPr/>
        </p:nvPicPr>
        <p:blipFill>
          <a:blip r:embed="rId2" cstate="print">
            <a:lum bright="10000"/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60648" y="179512"/>
            <a:ext cx="64087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АФИША</a:t>
            </a:r>
            <a:endParaRPr lang="ru-RU" sz="1600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мероприятий по Пушкинской карте в учреждениях культуры Ермаковского муниципального округа 23-28 июня</a:t>
            </a:r>
            <a:endParaRPr lang="ru-RU" sz="1600" dirty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184" y="7587208"/>
            <a:ext cx="1556792" cy="1556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536651"/>
              </p:ext>
            </p:extLst>
          </p:nvPr>
        </p:nvGraphicFramePr>
        <p:xfrm>
          <a:off x="476672" y="1331640"/>
          <a:ext cx="5760640" cy="35592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20"/>
                <a:gridCol w="2880320"/>
              </a:tblGrid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Интеллектуальная игра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«За семью печатями: Пушкинский код»</a:t>
                      </a: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Семенниковская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библиотека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28.06 – в 15:00 ч. 120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Рисунок 2" descr="Tall_monochrome-2048x195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2656" y="6804248"/>
            <a:ext cx="2176533" cy="207450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348880" y="7956376"/>
            <a:ext cx="280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покупки билета отсканируйте </a:t>
            </a:r>
            <a:r>
              <a:rPr lang="en-US" sz="2000" dirty="0" err="1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qr</a:t>
            </a:r>
            <a:r>
              <a:rPr lang="ru-RU" sz="200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-код</a:t>
            </a:r>
            <a:endParaRPr lang="ru-RU" sz="2000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8868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5381</TotalTime>
  <Words>269</Words>
  <Application>Microsoft Office PowerPoint</Application>
  <PresentationFormat>Экран (4:3)</PresentationFormat>
  <Paragraphs>52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Директор</dc:creator>
  <cp:lastModifiedBy>*</cp:lastModifiedBy>
  <cp:revision>448</cp:revision>
  <dcterms:created xsi:type="dcterms:W3CDTF">2023-06-15T02:59:31Z</dcterms:created>
  <dcterms:modified xsi:type="dcterms:W3CDTF">2026-06-23T04:08:04Z</dcterms:modified>
</cp:coreProperties>
</file>