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b1bf01440b7dfc03237dbb45b56014a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</a:t>
            </a:r>
            <a:r>
              <a:rPr lang="ru-RU" sz="1600" b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01-05 </a:t>
            </a:r>
            <a:r>
              <a:rPr lang="ru-RU" sz="1600" b="1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июля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305532"/>
              </p:ext>
            </p:extLst>
          </p:nvPr>
        </p:nvGraphicFramePr>
        <p:xfrm>
          <a:off x="476672" y="1331640"/>
          <a:ext cx="5760640" cy="265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«Русская изба»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</a:t>
                      </a:r>
                    </a:p>
                    <a:p>
                      <a:pPr algn="l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(ул. Ленина, 80б)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01.07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 района»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</a:t>
                      </a:r>
                    </a:p>
                    <a:p>
                      <a:pPr algn="r"/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(ул. Ленина, 80б)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02.07 – в 11:00 ч. 200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Квест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«Загадки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прошлого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Ойская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03.07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Квест</a:t>
                      </a:r>
                      <a:endParaRPr lang="ru-RU" sz="1200" dirty="0" smtClean="0">
                        <a:ln w="18415" cmpd="sng">
                          <a:solidFill>
                            <a:srgbClr val="FFFFFF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«Путешествие по городам России»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Николаевская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03.07 – в 15:00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Викторина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«Семейное счастье»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Салбинская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библиотека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05.07 – в 13:00 ч. 120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Рисунок 2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5347</TotalTime>
  <Words>118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444</cp:revision>
  <dcterms:created xsi:type="dcterms:W3CDTF">2023-06-15T02:59:31Z</dcterms:created>
  <dcterms:modified xsi:type="dcterms:W3CDTF">2026-06-29T02:53:37Z</dcterms:modified>
</cp:coreProperties>
</file>