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ca6ea251ac24ad23d02b35a8554f94a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1553"/>
            <a:ext cx="6858000" cy="91408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07-10 июля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444860"/>
              </p:ext>
            </p:extLst>
          </p:nvPr>
        </p:nvGraphicFramePr>
        <p:xfrm>
          <a:off x="476672" y="1331640"/>
          <a:ext cx="576064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Викторина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«Семейное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счастье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Детская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07.07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Интерактивная программа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«Иван Купала: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традиции и легенды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Разъезжее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07.07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– в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15:00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ч.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200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Викторина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«Семейное счастье»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Танзыбейская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 № 2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08.07 – в 14:00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 района»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 центр с. Ермаковское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(ул. Ленина, 80б)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09.07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 игра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«Лента времени»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Центральная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10.07 – в 12:00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Тематическая программа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«Родной земли очарование»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Григорьевка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10.07 – в 18:00 ч. </a:t>
                      </a:r>
                      <a:r>
                        <a:rPr lang="ru-RU" sz="120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200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5367</TotalTime>
  <Words>144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450</cp:revision>
  <dcterms:created xsi:type="dcterms:W3CDTF">2023-06-15T02:59:31Z</dcterms:created>
  <dcterms:modified xsi:type="dcterms:W3CDTF">2026-07-01T07:14:03Z</dcterms:modified>
</cp:coreProperties>
</file>