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17"/>
    <a:srgbClr val="E43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942" autoAdjust="0"/>
  </p:normalViewPr>
  <p:slideViewPr>
    <p:cSldViewPr>
      <p:cViewPr>
        <p:scale>
          <a:sx n="90" d="100"/>
          <a:sy n="90" d="100"/>
        </p:scale>
        <p:origin x="-124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45852-768D-4E2D-BC1B-B57EED43A48B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CA7A1-59CF-4AD7-A442-FFEE490F9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7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b1bf01440b7dfc03237dbb45b56014a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29-30 июня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55420"/>
              </p:ext>
            </p:extLst>
          </p:nvPr>
        </p:nvGraphicFramePr>
        <p:xfrm>
          <a:off x="476672" y="1331640"/>
          <a:ext cx="576064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«Земляника»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Ермаковский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Дом культуры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30.06 – в 14:00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«Черепаха»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Ермаковский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Дом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культуры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30.06 – в 15:00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5342</TotalTime>
  <Words>51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*</cp:lastModifiedBy>
  <cp:revision>444</cp:revision>
  <dcterms:created xsi:type="dcterms:W3CDTF">2023-06-15T02:59:31Z</dcterms:created>
  <dcterms:modified xsi:type="dcterms:W3CDTF">2026-06-29T02:03:24Z</dcterms:modified>
</cp:coreProperties>
</file>