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5" r:id="rId2"/>
    <p:sldId id="299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17"/>
    <a:srgbClr val="E43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942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45852-768D-4E2D-BC1B-B57EED43A48B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CA7A1-59CF-4AD7-A442-FFEE490F95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777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ca6ea251ac24ad23d02b35a8554f94a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1553"/>
            <a:ext cx="6858000" cy="91408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01-31 июля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0192177"/>
              </p:ext>
            </p:extLst>
          </p:nvPr>
        </p:nvGraphicFramePr>
        <p:xfrm>
          <a:off x="476672" y="1331640"/>
          <a:ext cx="576064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«Флора и фауна Ермаковского района»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 с. Ермаковское (ул. Ленина, 80б)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«Экспозиции Музейного центра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с. Верхнеусинского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Неволин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Виктор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200" baseline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Андреянович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– наш земляк и почетный гражданин Красноярского края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«Родные просторы»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«Русская изба»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Музейно-выставочный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центр с. Ермаковское (ул. Ленина, 80б)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09:00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«Археология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Усинской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долины»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«История Усинского поселения»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«Усинск – село пограничное»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«Защитники Родины»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«История, предметы быта и домашней утвари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усинских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тувинцев»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04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ca6ea251ac24ad23d02b35a8554f94a.jpg"/>
          <p:cNvPicPr>
            <a:picLocks noChangeAspect="1"/>
          </p:cNvPicPr>
          <p:nvPr/>
        </p:nvPicPr>
        <p:blipFill>
          <a:blip r:embed="rId2" cstate="print">
            <a:lum bright="40000"/>
          </a:blip>
          <a:stretch>
            <a:fillRect/>
          </a:stretch>
        </p:blipFill>
        <p:spPr>
          <a:xfrm>
            <a:off x="0" y="1553"/>
            <a:ext cx="6858000" cy="914089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60648" y="179512"/>
            <a:ext cx="64087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АФИША</a:t>
            </a:r>
            <a:endParaRPr lang="ru-RU" sz="1600" dirty="0" smtClean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мероприятий по Пушкинской карте в учреждениях культуры Ермаковского муниципального округа 01-31 июля</a:t>
            </a:r>
            <a:endParaRPr lang="ru-RU" sz="1600" dirty="0">
              <a:solidFill>
                <a:schemeClr val="bg1"/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184" y="7587208"/>
            <a:ext cx="1556792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348880" y="795637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Для покупки билета отсканируйте </a:t>
            </a:r>
            <a:r>
              <a:rPr lang="en-US" sz="2000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qr</a:t>
            </a:r>
            <a:r>
              <a:rPr lang="ru-RU" sz="2000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63500">
                    <a:schemeClr val="tx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-код</a:t>
            </a:r>
            <a:endParaRPr lang="ru-RU" sz="2000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63500">
                  <a:schemeClr val="tx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970898"/>
              </p:ext>
            </p:extLst>
          </p:nvPr>
        </p:nvGraphicFramePr>
        <p:xfrm>
          <a:off x="476672" y="1331640"/>
          <a:ext cx="5760640" cy="320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320"/>
                <a:gridCol w="2880320"/>
              </a:tblGrid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 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Усинский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тракт – дорога в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Засаянье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«Предметы быта и домашней утвари жителей </a:t>
                      </a:r>
                      <a:r>
                        <a:rPr lang="ru-RU" sz="120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усинских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селений </a:t>
                      </a:r>
                      <a:r>
                        <a:rPr lang="en-US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XX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в.»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«Символика СССР – наследие советского времени»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Верхнеусинское</a:t>
                      </a:r>
                      <a:endParaRPr lang="ru-RU" sz="1200" dirty="0" smtClean="0">
                        <a:ln w="18415" cmpd="sng">
                          <a:solidFill>
                            <a:srgbClr val="FFFF00"/>
                          </a:solidFill>
                          <a:prstDash val="solid"/>
                        </a:ln>
                        <a:effectLst>
                          <a:glow rad="63500">
                            <a:schemeClr val="accent2">
                              <a:satMod val="175000"/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a:endParaRP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Экскурсия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«Андрей Тимонин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– </a:t>
                      </a:r>
                      <a:r>
                        <a:rPr lang="ru-RU" sz="1200" baseline="0" dirty="0" err="1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усинский</a:t>
                      </a:r>
                      <a:r>
                        <a:rPr lang="ru-RU" sz="1200" baseline="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поэт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»</a:t>
                      </a:r>
                    </a:p>
                    <a:p>
                      <a:pPr algn="r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Музейный центр с. Верхнеусинское </a:t>
                      </a:r>
                    </a:p>
                    <a:p>
                      <a:pPr algn="r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4076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Выставка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FF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«Палитра народов»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Дом культуры с. Верхнеусинское</a:t>
                      </a:r>
                    </a:p>
                    <a:p>
                      <a:pPr algn="l"/>
                      <a:r>
                        <a:rPr lang="ru-RU" sz="1200" dirty="0" smtClean="0">
                          <a:ln w="18415" cmpd="sng">
                            <a:solidFill>
                              <a:srgbClr val="FFFF00"/>
                            </a:solidFill>
                            <a:prstDash val="solid"/>
                          </a:ln>
                          <a:effectLst>
                            <a:glow rad="63500">
                              <a:schemeClr val="accent2">
                                <a:satMod val="175000"/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27.07.2026-02.08.2026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пн-пт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10:00-16:00</a:t>
                      </a:r>
                    </a:p>
                    <a:p>
                      <a:pPr algn="l"/>
                      <a:r>
                        <a:rPr lang="ru-RU" sz="1200" dirty="0" err="1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сб-вс</a:t>
                      </a:r>
                      <a:r>
                        <a:rPr lang="ru-RU" sz="1200" dirty="0" smtClean="0">
                          <a:ln w="18415" cmpd="sng">
                            <a:solidFill>
                              <a:srgbClr val="C00000"/>
                            </a:solidFill>
                            <a:prstDash val="solid"/>
                          </a:ln>
                          <a:effectLst>
                            <a:glow rad="63500">
                              <a:schemeClr val="bg1">
                                <a:alpha val="40000"/>
                              </a:schemeClr>
                            </a:glow>
                            <a:outerShdw blurRad="63500" dir="3600000" algn="tl" rotWithShape="0">
                              <a:srgbClr val="000000">
                                <a:alpha val="70000"/>
                              </a:srgbClr>
                            </a:outerShdw>
                          </a:effectLst>
                        </a:rPr>
                        <a:t> в 12:00-16:00 ч. 100 руб.</a:t>
                      </a:r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200" b="0" dirty="0" smtClean="0">
                        <a:ln w="18415" cmpd="sng">
                          <a:solidFill>
                            <a:srgbClr val="C00000"/>
                          </a:solidFill>
                          <a:prstDash val="solid"/>
                        </a:ln>
                        <a:solidFill>
                          <a:srgbClr val="C00000"/>
                        </a:solidFill>
                        <a:effectLst>
                          <a:glow rad="63500">
                            <a:schemeClr val="bg1">
                              <a:alpha val="40000"/>
                            </a:schemeClr>
                          </a:glow>
                          <a:outerShdw blurRad="63500" dir="36000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  <a:latin typeface="Microsoft YaHei Light" pitchFamily="34" charset="-122"/>
                        <a:ea typeface="Microsoft YaHei Light" pitchFamily="34" charset="-122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Рисунок 3" descr="Tall_monochrome-2048x195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2656" y="6804248"/>
            <a:ext cx="2176533" cy="207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0213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5366</TotalTime>
  <Words>372</Words>
  <Application>Microsoft Office PowerPoint</Application>
  <PresentationFormat>Экран (4:3)</PresentationFormat>
  <Paragraphs>68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Директор</dc:creator>
  <cp:lastModifiedBy>*</cp:lastModifiedBy>
  <cp:revision>447</cp:revision>
  <dcterms:created xsi:type="dcterms:W3CDTF">2023-06-15T02:59:31Z</dcterms:created>
  <dcterms:modified xsi:type="dcterms:W3CDTF">2026-07-02T03:02:07Z</dcterms:modified>
</cp:coreProperties>
</file>