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5" r:id="rId2"/>
    <p:sldId id="299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ca6ea251ac24ad23d02b35a8554f94a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1553"/>
            <a:ext cx="6858000" cy="91408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</a:t>
            </a:r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01-31 июля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92177"/>
              </p:ext>
            </p:extLst>
          </p:nvPr>
        </p:nvGraphicFramePr>
        <p:xfrm>
          <a:off x="476672" y="1331640"/>
          <a:ext cx="576064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 района»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 с. Ермаковское (ул. Ленина, 80б)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«Экспозиции Музейного центра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с. Верхнеусинского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Неволин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Виктор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baseline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Андреянович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– наш земляк и почетный гражданин Красноярского края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«Родные просторы»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9:00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«Русская изба»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 с. Ермаковское (ул. Ленина, 80б)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«Археология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Усинской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долины»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«История Усинского поселения»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«Усинск – село пограничное»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«Защитники Родины»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«История, предметы быта и домашней утвари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усинских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тувинцев»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4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ca6ea251ac24ad23d02b35a8554f94a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1553"/>
            <a:ext cx="6858000" cy="91408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01-30 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761737"/>
              </p:ext>
            </p:extLst>
          </p:nvPr>
        </p:nvGraphicFramePr>
        <p:xfrm>
          <a:off x="476672" y="1331640"/>
          <a:ext cx="5760640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тракт – дорога в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Засаянье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«Предметы быта и домашней утвари жителей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усинских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селений </a:t>
                      </a:r>
                      <a:r>
                        <a:rPr lang="en-US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XX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в.»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«Символика СССР – наследие советского времени»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Верхнеусинское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«Андрей Тимонин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– </a:t>
                      </a:r>
                      <a:r>
                        <a:rPr lang="ru-RU" sz="1200" baseline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поэт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 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21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5365</TotalTime>
  <Words>350</Words>
  <Application>Microsoft Office PowerPoint</Application>
  <PresentationFormat>Экран (4:3)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445</cp:revision>
  <dcterms:created xsi:type="dcterms:W3CDTF">2023-06-15T02:59:31Z</dcterms:created>
  <dcterms:modified xsi:type="dcterms:W3CDTF">2026-06-29T04:27:35Z</dcterms:modified>
</cp:coreProperties>
</file>