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charts/chart1.xml" ContentType="application/vnd.openxmlformats-officedocument.drawingml.chart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notesMasterIdLst>
    <p:notesMasterId r:id="rId65"/>
  </p:notesMasterIdLst>
  <p:handoutMasterIdLst>
    <p:handoutMasterId r:id="rId66"/>
  </p:handoutMasterIdLst>
  <p:sldIdLst>
    <p:sldId id="400" r:id="rId2"/>
    <p:sldId id="353" r:id="rId3"/>
    <p:sldId id="354" r:id="rId4"/>
    <p:sldId id="258" r:id="rId5"/>
    <p:sldId id="310" r:id="rId6"/>
    <p:sldId id="355" r:id="rId7"/>
    <p:sldId id="318" r:id="rId8"/>
    <p:sldId id="357" r:id="rId9"/>
    <p:sldId id="356" r:id="rId10"/>
    <p:sldId id="358" r:id="rId11"/>
    <p:sldId id="359" r:id="rId12"/>
    <p:sldId id="360" r:id="rId13"/>
    <p:sldId id="361" r:id="rId14"/>
    <p:sldId id="362" r:id="rId15"/>
    <p:sldId id="363" r:id="rId16"/>
    <p:sldId id="364" r:id="rId17"/>
    <p:sldId id="365" r:id="rId18"/>
    <p:sldId id="366" r:id="rId19"/>
    <p:sldId id="367" r:id="rId20"/>
    <p:sldId id="368" r:id="rId21"/>
    <p:sldId id="369" r:id="rId22"/>
    <p:sldId id="370" r:id="rId23"/>
    <p:sldId id="371" r:id="rId24"/>
    <p:sldId id="372" r:id="rId25"/>
    <p:sldId id="375" r:id="rId26"/>
    <p:sldId id="401" r:id="rId27"/>
    <p:sldId id="376" r:id="rId28"/>
    <p:sldId id="377" r:id="rId29"/>
    <p:sldId id="378" r:id="rId30"/>
    <p:sldId id="379" r:id="rId31"/>
    <p:sldId id="403" r:id="rId32"/>
    <p:sldId id="402" r:id="rId33"/>
    <p:sldId id="382" r:id="rId34"/>
    <p:sldId id="284" r:id="rId35"/>
    <p:sldId id="404" r:id="rId36"/>
    <p:sldId id="282" r:id="rId37"/>
    <p:sldId id="288" r:id="rId38"/>
    <p:sldId id="283" r:id="rId39"/>
    <p:sldId id="289" r:id="rId40"/>
    <p:sldId id="383" r:id="rId41"/>
    <p:sldId id="387" r:id="rId42"/>
    <p:sldId id="388" r:id="rId43"/>
    <p:sldId id="384" r:id="rId44"/>
    <p:sldId id="385" r:id="rId45"/>
    <p:sldId id="292" r:id="rId46"/>
    <p:sldId id="389" r:id="rId47"/>
    <p:sldId id="296" r:id="rId48"/>
    <p:sldId id="337" r:id="rId49"/>
    <p:sldId id="386" r:id="rId50"/>
    <p:sldId id="405" r:id="rId51"/>
    <p:sldId id="391" r:id="rId52"/>
    <p:sldId id="392" r:id="rId53"/>
    <p:sldId id="338" r:id="rId54"/>
    <p:sldId id="341" r:id="rId55"/>
    <p:sldId id="393" r:id="rId56"/>
    <p:sldId id="406" r:id="rId57"/>
    <p:sldId id="407" r:id="rId58"/>
    <p:sldId id="408" r:id="rId59"/>
    <p:sldId id="396" r:id="rId60"/>
    <p:sldId id="397" r:id="rId61"/>
    <p:sldId id="398" r:id="rId62"/>
    <p:sldId id="409" r:id="rId63"/>
    <p:sldId id="302" r:id="rId64"/>
  </p:sldIdLst>
  <p:sldSz cx="9144000" cy="6858000" type="screen4x3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77777"/>
    <a:srgbClr val="000066"/>
    <a:srgbClr val="1A4D7C"/>
    <a:srgbClr val="0066CC"/>
    <a:srgbClr val="004FC4"/>
    <a:srgbClr val="EF7519"/>
    <a:srgbClr val="884848"/>
    <a:srgbClr val="CC3300"/>
    <a:srgbClr val="F58B17"/>
    <a:srgbClr val="00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5758FB7-9AC5-4552-8A53-C91805E547FA}" styleName="Стиль из темы 1 - акцент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387" autoAdjust="0"/>
    <p:restoredTop sz="97110" autoAdjust="0"/>
  </p:normalViewPr>
  <p:slideViewPr>
    <p:cSldViewPr>
      <p:cViewPr>
        <p:scale>
          <a:sx n="75" d="100"/>
          <a:sy n="75" d="100"/>
        </p:scale>
        <p:origin x="-432" y="-81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14394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2023</c:v>
                </c:pt>
              </c:strCache>
            </c:strRef>
          </c:tx>
          <c:spPr>
            <a:solidFill>
              <a:srgbClr val="0066FF"/>
            </a:solidFill>
          </c:spPr>
          <c:invertIfNegative val="0"/>
          <c:dLbls>
            <c:dLbl>
              <c:idx val="0"/>
              <c:layout>
                <c:manualLayout>
                  <c:x val="1.0416666666666628E-2"/>
                  <c:y val="-6.875000000000001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2400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</c:f>
              <c:strCache>
                <c:ptCount val="1"/>
                <c:pt idx="0">
                  <c:v>Количество пересдававших экзамены в дополнительный период, чел.</c:v>
                </c:pt>
              </c:strCache>
            </c:strRef>
          </c:cat>
          <c:val>
            <c:numRef>
              <c:f>Лист1!$B$2</c:f>
              <c:numCache>
                <c:formatCode>General</c:formatCode>
                <c:ptCount val="1"/>
                <c:pt idx="0">
                  <c:v>13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2024</c:v>
                </c:pt>
              </c:strCache>
            </c:strRef>
          </c:tx>
          <c:spPr>
            <a:solidFill>
              <a:srgbClr val="FF0000"/>
            </a:solidFill>
          </c:spPr>
          <c:invertIfNegative val="0"/>
          <c:dLbls>
            <c:dLbl>
              <c:idx val="0"/>
              <c:layout>
                <c:manualLayout>
                  <c:x val="1.4583333333333337E-2"/>
                  <c:y val="-6.25E-2"/>
                </c:manualLayout>
              </c:layout>
              <c:spPr/>
              <c:txPr>
                <a:bodyPr/>
                <a:lstStyle/>
                <a:p>
                  <a:pPr>
                    <a:defRPr sz="2400" b="1"/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</c:f>
              <c:strCache>
                <c:ptCount val="1"/>
                <c:pt idx="0">
                  <c:v>Количество пересдававших экзамены в дополнительный период, чел.</c:v>
                </c:pt>
              </c:strCache>
            </c:strRef>
          </c:cat>
          <c:val>
            <c:numRef>
              <c:f>Лист1!$C$2</c:f>
              <c:numCache>
                <c:formatCode>General</c:formatCode>
                <c:ptCount val="1"/>
                <c:pt idx="0">
                  <c:v>17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2025</c:v>
                </c:pt>
              </c:strCache>
            </c:strRef>
          </c:tx>
          <c:spPr>
            <a:solidFill>
              <a:srgbClr val="00FF00"/>
            </a:solidFill>
          </c:spPr>
          <c:invertIfNegative val="0"/>
          <c:dLbls>
            <c:dLbl>
              <c:idx val="0"/>
              <c:layout>
                <c:manualLayout>
                  <c:x val="2.0833333333333412E-2"/>
                  <c:y val="-5.6249999999999994E-2"/>
                </c:manualLayout>
              </c:layout>
              <c:spPr/>
              <c:txPr>
                <a:bodyPr/>
                <a:lstStyle/>
                <a:p>
                  <a:pPr>
                    <a:defRPr sz="2400" b="1"/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</c:f>
              <c:strCache>
                <c:ptCount val="1"/>
                <c:pt idx="0">
                  <c:v>Количество пересдававших экзамены в дополнительный период, чел.</c:v>
                </c:pt>
              </c:strCache>
            </c:strRef>
          </c:cat>
          <c:val>
            <c:numRef>
              <c:f>Лист1!$D$2</c:f>
              <c:numCache>
                <c:formatCode>General</c:formatCode>
                <c:ptCount val="1"/>
                <c:pt idx="0">
                  <c:v>25</c:v>
                </c:pt>
              </c:numCache>
            </c:numRef>
          </c:val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2026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2.3982080287472757E-2"/>
                  <c:y val="-6.092757370393188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2400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</c:f>
              <c:strCache>
                <c:ptCount val="1"/>
                <c:pt idx="0">
                  <c:v>Количество пересдававших экзамены в дополнительный период, чел.</c:v>
                </c:pt>
              </c:strCache>
            </c:strRef>
          </c:cat>
          <c:val>
            <c:numRef>
              <c:f>Лист1!$E$2</c:f>
              <c:numCache>
                <c:formatCode>General</c:formatCode>
                <c:ptCount val="1"/>
                <c:pt idx="0">
                  <c:v>22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299010304"/>
        <c:axId val="299098112"/>
        <c:axId val="0"/>
      </c:bar3DChart>
      <c:catAx>
        <c:axId val="29901030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2000" b="1"/>
            </a:pPr>
            <a:endParaRPr lang="ru-RU"/>
          </a:p>
        </c:txPr>
        <c:crossAx val="299098112"/>
        <c:crosses val="autoZero"/>
        <c:auto val="1"/>
        <c:lblAlgn val="ctr"/>
        <c:lblOffset val="100"/>
        <c:noMultiLvlLbl val="0"/>
      </c:catAx>
      <c:valAx>
        <c:axId val="299098112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299010304"/>
        <c:crosses val="autoZero"/>
        <c:crossBetween val="between"/>
      </c:valAx>
    </c:plotArea>
    <c:legend>
      <c:legendPos val="r"/>
      <c:layout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diagrams/_rels/data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jpeg"/><Relationship Id="rId1" Type="http://schemas.openxmlformats.org/officeDocument/2006/relationships/image" Target="../media/image65.jpeg"/></Relationships>
</file>

<file path=ppt/diagrams/_rels/data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jpeg"/><Relationship Id="rId1" Type="http://schemas.openxmlformats.org/officeDocument/2006/relationships/image" Target="../media/image67.jpeg"/></Relationships>
</file>

<file path=ppt/diagrams/_rels/data3.xml.rels><?xml version="1.0" encoding="UTF-8" standalone="yes"?>
<Relationships xmlns="http://schemas.openxmlformats.org/package/2006/relationships"><Relationship Id="rId1" Type="http://schemas.openxmlformats.org/officeDocument/2006/relationships/image" Target="../media/image42.jpg"/></Relationships>
</file>

<file path=ppt/diagrams/_rels/data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image" Target="../media/image44.jpeg"/></Relationships>
</file>

<file path=ppt/diagrams/_rels/data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eg"/><Relationship Id="rId1" Type="http://schemas.openxmlformats.org/officeDocument/2006/relationships/image" Target="../media/image58.jpeg"/></Relationships>
</file>

<file path=ppt/diagrams/_rels/drawing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jpeg"/><Relationship Id="rId1" Type="http://schemas.openxmlformats.org/officeDocument/2006/relationships/image" Target="../media/image65.jpeg"/></Relationships>
</file>

<file path=ppt/diagrams/_rels/drawing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jpeg"/><Relationship Id="rId1" Type="http://schemas.openxmlformats.org/officeDocument/2006/relationships/image" Target="../media/image67.jpeg"/></Relationships>
</file>

<file path=ppt/diagrams/_rels/drawing3.xml.rels><?xml version="1.0" encoding="UTF-8" standalone="yes"?>
<Relationships xmlns="http://schemas.openxmlformats.org/package/2006/relationships"><Relationship Id="rId1" Type="http://schemas.openxmlformats.org/officeDocument/2006/relationships/image" Target="../media/image42.jpg"/></Relationships>
</file>

<file path=ppt/diagrams/_rels/drawing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image" Target="../media/image44.jpeg"/></Relationships>
</file>

<file path=ppt/diagrams/_rels/drawing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eg"/><Relationship Id="rId1" Type="http://schemas.openxmlformats.org/officeDocument/2006/relationships/image" Target="../media/image58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B7B7CC0-6AAE-4345-95F4-FC443CD9D59B}" type="doc">
      <dgm:prSet loTypeId="urn:microsoft.com/office/officeart/2005/8/layout/pyramid2" loCatId="list" qsTypeId="urn:microsoft.com/office/officeart/2005/8/quickstyle/simple1" qsCatId="simple" csTypeId="urn:microsoft.com/office/officeart/2005/8/colors/colorful5" csCatId="colorful" phldr="1"/>
      <dgm:spPr/>
    </dgm:pt>
    <dgm:pt modelId="{C97C5620-76EC-475C-8377-DC4E92AF9A79}">
      <dgm:prSet phldrT="[Текст]"/>
      <dgm:spPr/>
      <dgm:t>
        <a:bodyPr/>
        <a:lstStyle/>
        <a:p>
          <a:r>
            <a:rPr lang="ru-RU" b="1" dirty="0" smtClean="0">
              <a:latin typeface="Georgia" panose="02040502050405020303" pitchFamily="18" charset="0"/>
            </a:rPr>
            <a:t>Кадры</a:t>
          </a:r>
          <a:endParaRPr lang="ru-RU" b="1" dirty="0">
            <a:latin typeface="Georgia" panose="02040502050405020303" pitchFamily="18" charset="0"/>
          </a:endParaRPr>
        </a:p>
      </dgm:t>
    </dgm:pt>
    <dgm:pt modelId="{E841088C-463E-4D3A-9582-8E477BA0FF27}" type="parTrans" cxnId="{94FBF800-1256-49D6-98A8-DB24D2191B0C}">
      <dgm:prSet/>
      <dgm:spPr/>
      <dgm:t>
        <a:bodyPr/>
        <a:lstStyle/>
        <a:p>
          <a:endParaRPr lang="ru-RU"/>
        </a:p>
      </dgm:t>
    </dgm:pt>
    <dgm:pt modelId="{7742E1B6-98C5-4DA9-809B-C7CBB4B6CBAB}" type="sibTrans" cxnId="{94FBF800-1256-49D6-98A8-DB24D2191B0C}">
      <dgm:prSet/>
      <dgm:spPr/>
      <dgm:t>
        <a:bodyPr/>
        <a:lstStyle/>
        <a:p>
          <a:endParaRPr lang="ru-RU"/>
        </a:p>
      </dgm:t>
    </dgm:pt>
    <dgm:pt modelId="{A176846D-F384-4AE9-B330-1FFB2EBEF2ED}">
      <dgm:prSet phldrT="[Текст]"/>
      <dgm:spPr/>
      <dgm:t>
        <a:bodyPr/>
        <a:lstStyle/>
        <a:p>
          <a:r>
            <a:rPr lang="ru-RU" b="1" dirty="0" smtClean="0">
              <a:latin typeface="Georgia" panose="02040502050405020303" pitchFamily="18" charset="0"/>
            </a:rPr>
            <a:t>Знание</a:t>
          </a:r>
          <a:endParaRPr lang="ru-RU" b="1" dirty="0">
            <a:latin typeface="Georgia" panose="02040502050405020303" pitchFamily="18" charset="0"/>
          </a:endParaRPr>
        </a:p>
      </dgm:t>
    </dgm:pt>
    <dgm:pt modelId="{9165FB58-2B97-4EA2-8607-FBA87D1BB723}" type="parTrans" cxnId="{BC8393D4-F850-459C-92B7-E472C51791F6}">
      <dgm:prSet/>
      <dgm:spPr/>
      <dgm:t>
        <a:bodyPr/>
        <a:lstStyle/>
        <a:p>
          <a:endParaRPr lang="ru-RU"/>
        </a:p>
      </dgm:t>
    </dgm:pt>
    <dgm:pt modelId="{F57BC46B-AA0E-40E8-8C04-696E21AC01BC}" type="sibTrans" cxnId="{BC8393D4-F850-459C-92B7-E472C51791F6}">
      <dgm:prSet/>
      <dgm:spPr/>
      <dgm:t>
        <a:bodyPr/>
        <a:lstStyle/>
        <a:p>
          <a:endParaRPr lang="ru-RU"/>
        </a:p>
      </dgm:t>
    </dgm:pt>
    <dgm:pt modelId="{2C36D3AD-ED62-4A88-A76B-E2289E5C67E9}">
      <dgm:prSet phldrT="[Текст]"/>
      <dgm:spPr/>
      <dgm:t>
        <a:bodyPr/>
        <a:lstStyle/>
        <a:p>
          <a:r>
            <a:rPr lang="ru-RU" b="1" dirty="0" smtClean="0">
              <a:latin typeface="Georgia" panose="02040502050405020303" pitchFamily="18" charset="0"/>
            </a:rPr>
            <a:t>Воспитание</a:t>
          </a:r>
          <a:endParaRPr lang="ru-RU" b="1" dirty="0">
            <a:latin typeface="Georgia" panose="02040502050405020303" pitchFamily="18" charset="0"/>
          </a:endParaRPr>
        </a:p>
      </dgm:t>
    </dgm:pt>
    <dgm:pt modelId="{C6A0FC37-CB2A-4C36-B192-4C2106386EC4}" type="parTrans" cxnId="{DEE18A79-2396-4417-8E3C-07967E9F705B}">
      <dgm:prSet/>
      <dgm:spPr/>
      <dgm:t>
        <a:bodyPr/>
        <a:lstStyle/>
        <a:p>
          <a:endParaRPr lang="ru-RU"/>
        </a:p>
      </dgm:t>
    </dgm:pt>
    <dgm:pt modelId="{9C344733-56E0-4BE8-89BC-A622BDE2D317}" type="sibTrans" cxnId="{DEE18A79-2396-4417-8E3C-07967E9F705B}">
      <dgm:prSet/>
      <dgm:spPr/>
      <dgm:t>
        <a:bodyPr/>
        <a:lstStyle/>
        <a:p>
          <a:endParaRPr lang="ru-RU"/>
        </a:p>
      </dgm:t>
    </dgm:pt>
    <dgm:pt modelId="{35847CAB-5E45-4993-91F8-88924493D122}">
      <dgm:prSet phldrT="[Текст]"/>
      <dgm:spPr/>
      <dgm:t>
        <a:bodyPr/>
        <a:lstStyle/>
        <a:p>
          <a:r>
            <a:rPr lang="ru-RU" b="1" dirty="0" smtClean="0">
              <a:latin typeface="Georgia" panose="02040502050405020303" pitchFamily="18" charset="0"/>
            </a:rPr>
            <a:t>Профориентация</a:t>
          </a:r>
          <a:endParaRPr lang="ru-RU" b="1" dirty="0">
            <a:latin typeface="Georgia" panose="02040502050405020303" pitchFamily="18" charset="0"/>
          </a:endParaRPr>
        </a:p>
      </dgm:t>
    </dgm:pt>
    <dgm:pt modelId="{3A311CAB-A7BA-43DD-A743-B2F7E5F6B573}" type="parTrans" cxnId="{05DE4A66-78F3-426A-BB0F-2ADCFEF98B12}">
      <dgm:prSet/>
      <dgm:spPr/>
      <dgm:t>
        <a:bodyPr/>
        <a:lstStyle/>
        <a:p>
          <a:endParaRPr lang="ru-RU"/>
        </a:p>
      </dgm:t>
    </dgm:pt>
    <dgm:pt modelId="{06B0725E-2918-4826-97DD-B6FD45784277}" type="sibTrans" cxnId="{05DE4A66-78F3-426A-BB0F-2ADCFEF98B12}">
      <dgm:prSet/>
      <dgm:spPr/>
      <dgm:t>
        <a:bodyPr/>
        <a:lstStyle/>
        <a:p>
          <a:endParaRPr lang="ru-RU"/>
        </a:p>
      </dgm:t>
    </dgm:pt>
    <dgm:pt modelId="{06B57CEA-9413-4A83-8D07-D752DE8E1CE8}" type="pres">
      <dgm:prSet presAssocID="{6B7B7CC0-6AAE-4345-95F4-FC443CD9D59B}" presName="compositeShape" presStyleCnt="0">
        <dgm:presLayoutVars>
          <dgm:dir/>
          <dgm:resizeHandles/>
        </dgm:presLayoutVars>
      </dgm:prSet>
      <dgm:spPr/>
    </dgm:pt>
    <dgm:pt modelId="{06A5F814-B6E6-4C22-A2FF-E15DED258F4E}" type="pres">
      <dgm:prSet presAssocID="{6B7B7CC0-6AAE-4345-95F4-FC443CD9D59B}" presName="pyramid" presStyleLbl="node1" presStyleIdx="0" presStyleCnt="1" custLinFactNeighborX="-96297" custLinFactNeighborY="2842"/>
      <dgm:spPr/>
    </dgm:pt>
    <dgm:pt modelId="{12079BC9-2BF4-452F-92EC-10CB9FDC1ABE}" type="pres">
      <dgm:prSet presAssocID="{6B7B7CC0-6AAE-4345-95F4-FC443CD9D59B}" presName="theList" presStyleCnt="0"/>
      <dgm:spPr/>
    </dgm:pt>
    <dgm:pt modelId="{EF4F087A-7ACE-4946-9522-B2BAEE7AB602}" type="pres">
      <dgm:prSet presAssocID="{C97C5620-76EC-475C-8377-DC4E92AF9A79}" presName="aNode" presStyleLbl="fgAcc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C94695F-78CE-4044-93B6-A792FD3AD803}" type="pres">
      <dgm:prSet presAssocID="{C97C5620-76EC-475C-8377-DC4E92AF9A79}" presName="aSpace" presStyleCnt="0"/>
      <dgm:spPr/>
    </dgm:pt>
    <dgm:pt modelId="{8B205B59-3999-48F3-A307-E774701F8C25}" type="pres">
      <dgm:prSet presAssocID="{A176846D-F384-4AE9-B330-1FFB2EBEF2ED}" presName="aNode" presStyleLbl="fgAcc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D4223B5-E088-432F-AEE7-6F33E8245CF9}" type="pres">
      <dgm:prSet presAssocID="{A176846D-F384-4AE9-B330-1FFB2EBEF2ED}" presName="aSpace" presStyleCnt="0"/>
      <dgm:spPr/>
    </dgm:pt>
    <dgm:pt modelId="{99753721-0EF6-47E3-B039-9EBF4BDB2867}" type="pres">
      <dgm:prSet presAssocID="{2C36D3AD-ED62-4A88-A76B-E2289E5C67E9}" presName="aNode" presStyleLbl="fgAcc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3ED31EB-30DA-4B61-AFC9-FDD22C8AEBCA}" type="pres">
      <dgm:prSet presAssocID="{2C36D3AD-ED62-4A88-A76B-E2289E5C67E9}" presName="aSpace" presStyleCnt="0"/>
      <dgm:spPr/>
    </dgm:pt>
    <dgm:pt modelId="{09B6963A-D29E-46FC-8221-20784E654B94}" type="pres">
      <dgm:prSet presAssocID="{35847CAB-5E45-4993-91F8-88924493D122}" presName="aNode" presStyleLbl="fgAcc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996B4CA-3944-4BC0-8075-357BC5E4EF64}" type="pres">
      <dgm:prSet presAssocID="{35847CAB-5E45-4993-91F8-88924493D122}" presName="aSpace" presStyleCnt="0"/>
      <dgm:spPr/>
    </dgm:pt>
  </dgm:ptLst>
  <dgm:cxnLst>
    <dgm:cxn modelId="{DEE18A79-2396-4417-8E3C-07967E9F705B}" srcId="{6B7B7CC0-6AAE-4345-95F4-FC443CD9D59B}" destId="{2C36D3AD-ED62-4A88-A76B-E2289E5C67E9}" srcOrd="2" destOrd="0" parTransId="{C6A0FC37-CB2A-4C36-B192-4C2106386EC4}" sibTransId="{9C344733-56E0-4BE8-89BC-A622BDE2D317}"/>
    <dgm:cxn modelId="{3ABDEBA0-721F-4E01-8F3E-8F94DC4B4F69}" type="presOf" srcId="{2C36D3AD-ED62-4A88-A76B-E2289E5C67E9}" destId="{99753721-0EF6-47E3-B039-9EBF4BDB2867}" srcOrd="0" destOrd="0" presId="urn:microsoft.com/office/officeart/2005/8/layout/pyramid2"/>
    <dgm:cxn modelId="{BC8393D4-F850-459C-92B7-E472C51791F6}" srcId="{6B7B7CC0-6AAE-4345-95F4-FC443CD9D59B}" destId="{A176846D-F384-4AE9-B330-1FFB2EBEF2ED}" srcOrd="1" destOrd="0" parTransId="{9165FB58-2B97-4EA2-8607-FBA87D1BB723}" sibTransId="{F57BC46B-AA0E-40E8-8C04-696E21AC01BC}"/>
    <dgm:cxn modelId="{BED0D787-9B41-4721-BD01-6C08824B8C87}" type="presOf" srcId="{6B7B7CC0-6AAE-4345-95F4-FC443CD9D59B}" destId="{06B57CEA-9413-4A83-8D07-D752DE8E1CE8}" srcOrd="0" destOrd="0" presId="urn:microsoft.com/office/officeart/2005/8/layout/pyramid2"/>
    <dgm:cxn modelId="{697FB231-1537-4FE7-9104-1FEB247E6BD5}" type="presOf" srcId="{C97C5620-76EC-475C-8377-DC4E92AF9A79}" destId="{EF4F087A-7ACE-4946-9522-B2BAEE7AB602}" srcOrd="0" destOrd="0" presId="urn:microsoft.com/office/officeart/2005/8/layout/pyramid2"/>
    <dgm:cxn modelId="{82276965-4EBB-46AD-98DC-BCBBD051F2E8}" type="presOf" srcId="{35847CAB-5E45-4993-91F8-88924493D122}" destId="{09B6963A-D29E-46FC-8221-20784E654B94}" srcOrd="0" destOrd="0" presId="urn:microsoft.com/office/officeart/2005/8/layout/pyramid2"/>
    <dgm:cxn modelId="{94FBF800-1256-49D6-98A8-DB24D2191B0C}" srcId="{6B7B7CC0-6AAE-4345-95F4-FC443CD9D59B}" destId="{C97C5620-76EC-475C-8377-DC4E92AF9A79}" srcOrd="0" destOrd="0" parTransId="{E841088C-463E-4D3A-9582-8E477BA0FF27}" sibTransId="{7742E1B6-98C5-4DA9-809B-C7CBB4B6CBAB}"/>
    <dgm:cxn modelId="{39975F0D-AB98-4958-A427-89B157DA774A}" type="presOf" srcId="{A176846D-F384-4AE9-B330-1FFB2EBEF2ED}" destId="{8B205B59-3999-48F3-A307-E774701F8C25}" srcOrd="0" destOrd="0" presId="urn:microsoft.com/office/officeart/2005/8/layout/pyramid2"/>
    <dgm:cxn modelId="{05DE4A66-78F3-426A-BB0F-2ADCFEF98B12}" srcId="{6B7B7CC0-6AAE-4345-95F4-FC443CD9D59B}" destId="{35847CAB-5E45-4993-91F8-88924493D122}" srcOrd="3" destOrd="0" parTransId="{3A311CAB-A7BA-43DD-A743-B2F7E5F6B573}" sibTransId="{06B0725E-2918-4826-97DD-B6FD45784277}"/>
    <dgm:cxn modelId="{4DCC4B2F-0652-4EA0-A7F3-F50DD1A7B754}" type="presParOf" srcId="{06B57CEA-9413-4A83-8D07-D752DE8E1CE8}" destId="{06A5F814-B6E6-4C22-A2FF-E15DED258F4E}" srcOrd="0" destOrd="0" presId="urn:microsoft.com/office/officeart/2005/8/layout/pyramid2"/>
    <dgm:cxn modelId="{1CF8E767-756D-465D-9ACD-BF01D5104831}" type="presParOf" srcId="{06B57CEA-9413-4A83-8D07-D752DE8E1CE8}" destId="{12079BC9-2BF4-452F-92EC-10CB9FDC1ABE}" srcOrd="1" destOrd="0" presId="urn:microsoft.com/office/officeart/2005/8/layout/pyramid2"/>
    <dgm:cxn modelId="{444F635D-0D93-446B-A302-D11A73C92126}" type="presParOf" srcId="{12079BC9-2BF4-452F-92EC-10CB9FDC1ABE}" destId="{EF4F087A-7ACE-4946-9522-B2BAEE7AB602}" srcOrd="0" destOrd="0" presId="urn:microsoft.com/office/officeart/2005/8/layout/pyramid2"/>
    <dgm:cxn modelId="{1ADDC5E5-3560-47C0-9D8B-B11070ECB98B}" type="presParOf" srcId="{12079BC9-2BF4-452F-92EC-10CB9FDC1ABE}" destId="{7C94695F-78CE-4044-93B6-A792FD3AD803}" srcOrd="1" destOrd="0" presId="urn:microsoft.com/office/officeart/2005/8/layout/pyramid2"/>
    <dgm:cxn modelId="{92D353D3-683E-4D1A-B9F1-89E20DD3780C}" type="presParOf" srcId="{12079BC9-2BF4-452F-92EC-10CB9FDC1ABE}" destId="{8B205B59-3999-48F3-A307-E774701F8C25}" srcOrd="2" destOrd="0" presId="urn:microsoft.com/office/officeart/2005/8/layout/pyramid2"/>
    <dgm:cxn modelId="{C690723D-2102-47FB-A3EF-3A2F53A1FFF7}" type="presParOf" srcId="{12079BC9-2BF4-452F-92EC-10CB9FDC1ABE}" destId="{DD4223B5-E088-432F-AEE7-6F33E8245CF9}" srcOrd="3" destOrd="0" presId="urn:microsoft.com/office/officeart/2005/8/layout/pyramid2"/>
    <dgm:cxn modelId="{3A338D75-6763-4E80-BAB0-E7366FDCAE5A}" type="presParOf" srcId="{12079BC9-2BF4-452F-92EC-10CB9FDC1ABE}" destId="{99753721-0EF6-47E3-B039-9EBF4BDB2867}" srcOrd="4" destOrd="0" presId="urn:microsoft.com/office/officeart/2005/8/layout/pyramid2"/>
    <dgm:cxn modelId="{178FAD68-83E1-4608-AD9A-EE1F38255B11}" type="presParOf" srcId="{12079BC9-2BF4-452F-92EC-10CB9FDC1ABE}" destId="{F3ED31EB-30DA-4B61-AFC9-FDD22C8AEBCA}" srcOrd="5" destOrd="0" presId="urn:microsoft.com/office/officeart/2005/8/layout/pyramid2"/>
    <dgm:cxn modelId="{A1C6DAAE-A9DF-426C-9A2D-0A8DED0E9844}" type="presParOf" srcId="{12079BC9-2BF4-452F-92EC-10CB9FDC1ABE}" destId="{09B6963A-D29E-46FC-8221-20784E654B94}" srcOrd="6" destOrd="0" presId="urn:microsoft.com/office/officeart/2005/8/layout/pyramid2"/>
    <dgm:cxn modelId="{82FC0D4A-F42C-4EDA-93A0-CF31BEF8BE8F}" type="presParOf" srcId="{12079BC9-2BF4-452F-92EC-10CB9FDC1ABE}" destId="{4996B4CA-3944-4BC0-8075-357BC5E4EF64}" srcOrd="7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6B7B7CC0-6AAE-4345-95F4-FC443CD9D59B}" type="doc">
      <dgm:prSet loTypeId="urn:microsoft.com/office/officeart/2005/8/layout/pyramid2" loCatId="list" qsTypeId="urn:microsoft.com/office/officeart/2005/8/quickstyle/simple1" qsCatId="simple" csTypeId="urn:microsoft.com/office/officeart/2005/8/colors/colorful5" csCatId="colorful" phldr="1"/>
      <dgm:spPr/>
    </dgm:pt>
    <dgm:pt modelId="{C97C5620-76EC-475C-8377-DC4E92AF9A79}">
      <dgm:prSet phldrT="[Текст]"/>
      <dgm:spPr/>
      <dgm:t>
        <a:bodyPr/>
        <a:lstStyle/>
        <a:p>
          <a:r>
            <a:rPr lang="ru-RU" b="1" dirty="0" smtClean="0">
              <a:latin typeface="Georgia" panose="02040502050405020303" pitchFamily="18" charset="0"/>
            </a:rPr>
            <a:t>Учет несовершеннолетних, состоящих на профилактическом учете</a:t>
          </a:r>
          <a:endParaRPr lang="ru-RU" b="1" dirty="0">
            <a:latin typeface="Georgia" panose="02040502050405020303" pitchFamily="18" charset="0"/>
          </a:endParaRPr>
        </a:p>
      </dgm:t>
    </dgm:pt>
    <dgm:pt modelId="{E841088C-463E-4D3A-9582-8E477BA0FF27}" type="parTrans" cxnId="{94FBF800-1256-49D6-98A8-DB24D2191B0C}">
      <dgm:prSet/>
      <dgm:spPr/>
      <dgm:t>
        <a:bodyPr/>
        <a:lstStyle/>
        <a:p>
          <a:endParaRPr lang="ru-RU"/>
        </a:p>
      </dgm:t>
    </dgm:pt>
    <dgm:pt modelId="{7742E1B6-98C5-4DA9-809B-C7CBB4B6CBAB}" type="sibTrans" cxnId="{94FBF800-1256-49D6-98A8-DB24D2191B0C}">
      <dgm:prSet/>
      <dgm:spPr/>
      <dgm:t>
        <a:bodyPr/>
        <a:lstStyle/>
        <a:p>
          <a:endParaRPr lang="ru-RU"/>
        </a:p>
      </dgm:t>
    </dgm:pt>
    <dgm:pt modelId="{A176846D-F384-4AE9-B330-1FFB2EBEF2ED}">
      <dgm:prSet phldrT="[Текст]"/>
      <dgm:spPr/>
      <dgm:t>
        <a:bodyPr/>
        <a:lstStyle/>
        <a:p>
          <a:r>
            <a:rPr lang="ru-RU" b="1" dirty="0" smtClean="0">
              <a:solidFill>
                <a:srgbClr val="002060"/>
              </a:solidFill>
              <a:latin typeface="Georgia" panose="02040502050405020303" pitchFamily="18" charset="0"/>
            </a:rPr>
            <a:t>Индивидуальная профилактическая работа</a:t>
          </a:r>
          <a:endParaRPr lang="ru-RU" b="1" dirty="0">
            <a:solidFill>
              <a:srgbClr val="002060"/>
            </a:solidFill>
            <a:latin typeface="Georgia" panose="02040502050405020303" pitchFamily="18" charset="0"/>
          </a:endParaRPr>
        </a:p>
      </dgm:t>
    </dgm:pt>
    <dgm:pt modelId="{9165FB58-2B97-4EA2-8607-FBA87D1BB723}" type="parTrans" cxnId="{BC8393D4-F850-459C-92B7-E472C51791F6}">
      <dgm:prSet/>
      <dgm:spPr/>
      <dgm:t>
        <a:bodyPr/>
        <a:lstStyle/>
        <a:p>
          <a:endParaRPr lang="ru-RU"/>
        </a:p>
      </dgm:t>
    </dgm:pt>
    <dgm:pt modelId="{F57BC46B-AA0E-40E8-8C04-696E21AC01BC}" type="sibTrans" cxnId="{BC8393D4-F850-459C-92B7-E472C51791F6}">
      <dgm:prSet/>
      <dgm:spPr/>
      <dgm:t>
        <a:bodyPr/>
        <a:lstStyle/>
        <a:p>
          <a:endParaRPr lang="ru-RU"/>
        </a:p>
      </dgm:t>
    </dgm:pt>
    <dgm:pt modelId="{2C36D3AD-ED62-4A88-A76B-E2289E5C67E9}">
      <dgm:prSet phldrT="[Текст]"/>
      <dgm:spPr/>
      <dgm:t>
        <a:bodyPr/>
        <a:lstStyle/>
        <a:p>
          <a:r>
            <a:rPr lang="ru-RU" b="1" dirty="0" smtClean="0">
              <a:latin typeface="Georgia" panose="02040502050405020303" pitchFamily="18" charset="0"/>
            </a:rPr>
            <a:t>Занятость каждого обучающегося</a:t>
          </a:r>
          <a:endParaRPr lang="ru-RU" b="1" dirty="0">
            <a:latin typeface="Georgia" panose="02040502050405020303" pitchFamily="18" charset="0"/>
          </a:endParaRPr>
        </a:p>
      </dgm:t>
    </dgm:pt>
    <dgm:pt modelId="{C6A0FC37-CB2A-4C36-B192-4C2106386EC4}" type="parTrans" cxnId="{DEE18A79-2396-4417-8E3C-07967E9F705B}">
      <dgm:prSet/>
      <dgm:spPr/>
      <dgm:t>
        <a:bodyPr/>
        <a:lstStyle/>
        <a:p>
          <a:endParaRPr lang="ru-RU"/>
        </a:p>
      </dgm:t>
    </dgm:pt>
    <dgm:pt modelId="{9C344733-56E0-4BE8-89BC-A622BDE2D317}" type="sibTrans" cxnId="{DEE18A79-2396-4417-8E3C-07967E9F705B}">
      <dgm:prSet/>
      <dgm:spPr/>
      <dgm:t>
        <a:bodyPr/>
        <a:lstStyle/>
        <a:p>
          <a:endParaRPr lang="ru-RU"/>
        </a:p>
      </dgm:t>
    </dgm:pt>
    <dgm:pt modelId="{06B57CEA-9413-4A83-8D07-D752DE8E1CE8}" type="pres">
      <dgm:prSet presAssocID="{6B7B7CC0-6AAE-4345-95F4-FC443CD9D59B}" presName="compositeShape" presStyleCnt="0">
        <dgm:presLayoutVars>
          <dgm:dir/>
          <dgm:resizeHandles/>
        </dgm:presLayoutVars>
      </dgm:prSet>
      <dgm:spPr/>
    </dgm:pt>
    <dgm:pt modelId="{06A5F814-B6E6-4C22-A2FF-E15DED258F4E}" type="pres">
      <dgm:prSet presAssocID="{6B7B7CC0-6AAE-4345-95F4-FC443CD9D59B}" presName="pyramid" presStyleLbl="node1" presStyleIdx="0" presStyleCnt="1" custLinFactNeighborX="-96297" custLinFactNeighborY="2842"/>
      <dgm:spPr/>
    </dgm:pt>
    <dgm:pt modelId="{12079BC9-2BF4-452F-92EC-10CB9FDC1ABE}" type="pres">
      <dgm:prSet presAssocID="{6B7B7CC0-6AAE-4345-95F4-FC443CD9D59B}" presName="theList" presStyleCnt="0"/>
      <dgm:spPr/>
    </dgm:pt>
    <dgm:pt modelId="{EF4F087A-7ACE-4946-9522-B2BAEE7AB602}" type="pres">
      <dgm:prSet presAssocID="{C97C5620-76EC-475C-8377-DC4E92AF9A79}" presName="aNode" presStyleLbl="fgAcc1" presStyleIdx="0" presStyleCnt="3" custScaleX="12281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C94695F-78CE-4044-93B6-A792FD3AD803}" type="pres">
      <dgm:prSet presAssocID="{C97C5620-76EC-475C-8377-DC4E92AF9A79}" presName="aSpace" presStyleCnt="0"/>
      <dgm:spPr/>
    </dgm:pt>
    <dgm:pt modelId="{8B205B59-3999-48F3-A307-E774701F8C25}" type="pres">
      <dgm:prSet presAssocID="{A176846D-F384-4AE9-B330-1FFB2EBEF2ED}" presName="aNode" presStyleLbl="fgAcc1" presStyleIdx="1" presStyleCnt="3" custScaleX="12281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D4223B5-E088-432F-AEE7-6F33E8245CF9}" type="pres">
      <dgm:prSet presAssocID="{A176846D-F384-4AE9-B330-1FFB2EBEF2ED}" presName="aSpace" presStyleCnt="0"/>
      <dgm:spPr/>
    </dgm:pt>
    <dgm:pt modelId="{99753721-0EF6-47E3-B039-9EBF4BDB2867}" type="pres">
      <dgm:prSet presAssocID="{2C36D3AD-ED62-4A88-A76B-E2289E5C67E9}" presName="aNode" presStyleLbl="fgAcc1" presStyleIdx="2" presStyleCnt="3" custScaleX="12281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3ED31EB-30DA-4B61-AFC9-FDD22C8AEBCA}" type="pres">
      <dgm:prSet presAssocID="{2C36D3AD-ED62-4A88-A76B-E2289E5C67E9}" presName="aSpace" presStyleCnt="0"/>
      <dgm:spPr/>
    </dgm:pt>
  </dgm:ptLst>
  <dgm:cxnLst>
    <dgm:cxn modelId="{3B1B321C-6F5E-4869-BDE8-0AB4C5FE195A}" type="presOf" srcId="{C97C5620-76EC-475C-8377-DC4E92AF9A79}" destId="{EF4F087A-7ACE-4946-9522-B2BAEE7AB602}" srcOrd="0" destOrd="0" presId="urn:microsoft.com/office/officeart/2005/8/layout/pyramid2"/>
    <dgm:cxn modelId="{DEE18A79-2396-4417-8E3C-07967E9F705B}" srcId="{6B7B7CC0-6AAE-4345-95F4-FC443CD9D59B}" destId="{2C36D3AD-ED62-4A88-A76B-E2289E5C67E9}" srcOrd="2" destOrd="0" parTransId="{C6A0FC37-CB2A-4C36-B192-4C2106386EC4}" sibTransId="{9C344733-56E0-4BE8-89BC-A622BDE2D317}"/>
    <dgm:cxn modelId="{BC8393D4-F850-459C-92B7-E472C51791F6}" srcId="{6B7B7CC0-6AAE-4345-95F4-FC443CD9D59B}" destId="{A176846D-F384-4AE9-B330-1FFB2EBEF2ED}" srcOrd="1" destOrd="0" parTransId="{9165FB58-2B97-4EA2-8607-FBA87D1BB723}" sibTransId="{F57BC46B-AA0E-40E8-8C04-696E21AC01BC}"/>
    <dgm:cxn modelId="{11623DAA-D3CD-4758-AE8C-689E22535034}" type="presOf" srcId="{2C36D3AD-ED62-4A88-A76B-E2289E5C67E9}" destId="{99753721-0EF6-47E3-B039-9EBF4BDB2867}" srcOrd="0" destOrd="0" presId="urn:microsoft.com/office/officeart/2005/8/layout/pyramid2"/>
    <dgm:cxn modelId="{1B1A67D5-8930-4B42-BBD4-7BF71725DA81}" type="presOf" srcId="{6B7B7CC0-6AAE-4345-95F4-FC443CD9D59B}" destId="{06B57CEA-9413-4A83-8D07-D752DE8E1CE8}" srcOrd="0" destOrd="0" presId="urn:microsoft.com/office/officeart/2005/8/layout/pyramid2"/>
    <dgm:cxn modelId="{94FBF800-1256-49D6-98A8-DB24D2191B0C}" srcId="{6B7B7CC0-6AAE-4345-95F4-FC443CD9D59B}" destId="{C97C5620-76EC-475C-8377-DC4E92AF9A79}" srcOrd="0" destOrd="0" parTransId="{E841088C-463E-4D3A-9582-8E477BA0FF27}" sibTransId="{7742E1B6-98C5-4DA9-809B-C7CBB4B6CBAB}"/>
    <dgm:cxn modelId="{12D831C0-0E30-48CB-B684-3FC409593210}" type="presOf" srcId="{A176846D-F384-4AE9-B330-1FFB2EBEF2ED}" destId="{8B205B59-3999-48F3-A307-E774701F8C25}" srcOrd="0" destOrd="0" presId="urn:microsoft.com/office/officeart/2005/8/layout/pyramid2"/>
    <dgm:cxn modelId="{B4D50C86-9988-4CA0-AA96-FA6D533412D3}" type="presParOf" srcId="{06B57CEA-9413-4A83-8D07-D752DE8E1CE8}" destId="{06A5F814-B6E6-4C22-A2FF-E15DED258F4E}" srcOrd="0" destOrd="0" presId="urn:microsoft.com/office/officeart/2005/8/layout/pyramid2"/>
    <dgm:cxn modelId="{01E961C8-5AFB-4889-8193-18BC79B5CB02}" type="presParOf" srcId="{06B57CEA-9413-4A83-8D07-D752DE8E1CE8}" destId="{12079BC9-2BF4-452F-92EC-10CB9FDC1ABE}" srcOrd="1" destOrd="0" presId="urn:microsoft.com/office/officeart/2005/8/layout/pyramid2"/>
    <dgm:cxn modelId="{EBE11CEE-1455-4E58-AC89-45705A65FE8D}" type="presParOf" srcId="{12079BC9-2BF4-452F-92EC-10CB9FDC1ABE}" destId="{EF4F087A-7ACE-4946-9522-B2BAEE7AB602}" srcOrd="0" destOrd="0" presId="urn:microsoft.com/office/officeart/2005/8/layout/pyramid2"/>
    <dgm:cxn modelId="{FF4BB51E-6242-43E1-9592-35B9F1A6697A}" type="presParOf" srcId="{12079BC9-2BF4-452F-92EC-10CB9FDC1ABE}" destId="{7C94695F-78CE-4044-93B6-A792FD3AD803}" srcOrd="1" destOrd="0" presId="urn:microsoft.com/office/officeart/2005/8/layout/pyramid2"/>
    <dgm:cxn modelId="{68DC2003-A8B5-4FD8-B663-FCDC2A47CE2B}" type="presParOf" srcId="{12079BC9-2BF4-452F-92EC-10CB9FDC1ABE}" destId="{8B205B59-3999-48F3-A307-E774701F8C25}" srcOrd="2" destOrd="0" presId="urn:microsoft.com/office/officeart/2005/8/layout/pyramid2"/>
    <dgm:cxn modelId="{E20FB6A7-07F2-4679-A17F-AED1E808AF43}" type="presParOf" srcId="{12079BC9-2BF4-452F-92EC-10CB9FDC1ABE}" destId="{DD4223B5-E088-432F-AEE7-6F33E8245CF9}" srcOrd="3" destOrd="0" presId="urn:microsoft.com/office/officeart/2005/8/layout/pyramid2"/>
    <dgm:cxn modelId="{98A76BA9-F7D7-40DD-A1B3-2A1B7CD15CA6}" type="presParOf" srcId="{12079BC9-2BF4-452F-92EC-10CB9FDC1ABE}" destId="{99753721-0EF6-47E3-B039-9EBF4BDB2867}" srcOrd="4" destOrd="0" presId="urn:microsoft.com/office/officeart/2005/8/layout/pyramid2"/>
    <dgm:cxn modelId="{FCA0EAEE-AEFF-459F-893F-1199B306E960}" type="presParOf" srcId="{12079BC9-2BF4-452F-92EC-10CB9FDC1ABE}" destId="{F3ED31EB-30DA-4B61-AFC9-FDD22C8AEBCA}" srcOrd="5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8EB90EE4-E85B-4754-8E2C-A4770056C355}" type="doc">
      <dgm:prSet loTypeId="urn:microsoft.com/office/officeart/2008/layout/PictureAccentList" loCatId="list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ru-RU"/>
        </a:p>
      </dgm:t>
    </dgm:pt>
    <dgm:pt modelId="{798CB67B-6211-427A-8837-B18D6D496EE0}">
      <dgm:prSet phldrT="[Текст]" custT="1"/>
      <dgm:spPr>
        <a:solidFill>
          <a:schemeClr val="tx2">
            <a:lumMod val="20000"/>
            <a:lumOff val="80000"/>
          </a:schemeClr>
        </a:solidFill>
        <a:ln>
          <a:solidFill>
            <a:schemeClr val="accent1"/>
          </a:solidFill>
        </a:ln>
      </dgm:spPr>
      <dgm:t>
        <a:bodyPr/>
        <a:lstStyle/>
        <a:p>
          <a:pPr algn="just"/>
          <a:r>
            <a:rPr lang="ru-RU" sz="2200" dirty="0" smtClean="0">
              <a:solidFill>
                <a:schemeClr val="tx1">
                  <a:lumMod val="85000"/>
                  <a:lumOff val="15000"/>
                </a:schemeClr>
              </a:solidFill>
              <a:latin typeface="Georgia" panose="02040502050405020303" pitchFamily="18" charset="0"/>
            </a:rPr>
            <a:t>обеспечить включение не менее 80 % обучающихся в деятельность общественных объединений;</a:t>
          </a:r>
          <a:endParaRPr lang="ru-RU" sz="2200" dirty="0">
            <a:solidFill>
              <a:srgbClr val="002060"/>
            </a:solidFill>
          </a:endParaRPr>
        </a:p>
      </dgm:t>
    </dgm:pt>
    <dgm:pt modelId="{0CE08C43-1353-4D97-9A33-0C1B8418E222}" type="parTrans" cxnId="{F091C019-670E-499C-BFCE-2C9DEE425F4D}">
      <dgm:prSet/>
      <dgm:spPr/>
      <dgm:t>
        <a:bodyPr/>
        <a:lstStyle/>
        <a:p>
          <a:endParaRPr lang="ru-RU"/>
        </a:p>
      </dgm:t>
    </dgm:pt>
    <dgm:pt modelId="{FDAD4AF2-E1DD-4709-BFC4-DB0692C02E34}" type="sibTrans" cxnId="{F091C019-670E-499C-BFCE-2C9DEE425F4D}">
      <dgm:prSet/>
      <dgm:spPr/>
      <dgm:t>
        <a:bodyPr/>
        <a:lstStyle/>
        <a:p>
          <a:endParaRPr lang="ru-RU"/>
        </a:p>
      </dgm:t>
    </dgm:pt>
    <dgm:pt modelId="{CBB53DA2-C897-40C7-A5C0-C9D66CBAE2F3}">
      <dgm:prSet custT="1"/>
      <dgm:spPr>
        <a:solidFill>
          <a:schemeClr val="accent2">
            <a:lumMod val="20000"/>
            <a:lumOff val="80000"/>
          </a:schemeClr>
        </a:solidFill>
        <a:ln>
          <a:solidFill>
            <a:schemeClr val="accent1"/>
          </a:solidFill>
        </a:ln>
      </dgm:spPr>
      <dgm:t>
        <a:bodyPr/>
        <a:lstStyle/>
        <a:p>
          <a:pPr algn="just"/>
          <a:r>
            <a:rPr lang="ru-RU" sz="2200" dirty="0" smtClean="0">
              <a:solidFill>
                <a:srgbClr val="002060"/>
              </a:solidFill>
              <a:latin typeface="Georgia" panose="02040502050405020303" pitchFamily="18" charset="0"/>
            </a:rPr>
            <a:t>обеспечить вовлечение родителей и социальных партнеров в разработку и реализацию совместных </a:t>
          </a:r>
          <a:r>
            <a:rPr lang="ru-RU" sz="2200" dirty="0" err="1" smtClean="0">
              <a:solidFill>
                <a:srgbClr val="002060"/>
              </a:solidFill>
              <a:latin typeface="Georgia" panose="02040502050405020303" pitchFamily="18" charset="0"/>
            </a:rPr>
            <a:t>детско</a:t>
          </a:r>
          <a:r>
            <a:rPr lang="ru-RU" sz="2200" dirty="0" smtClean="0">
              <a:solidFill>
                <a:srgbClr val="002060"/>
              </a:solidFill>
              <a:latin typeface="Georgia" panose="02040502050405020303" pitchFamily="18" charset="0"/>
            </a:rPr>
            <a:t> - взрослых проектов;</a:t>
          </a:r>
          <a:endParaRPr lang="ru-RU" sz="2200" dirty="0">
            <a:solidFill>
              <a:srgbClr val="002060"/>
            </a:solidFill>
            <a:latin typeface="Georgia" panose="02040502050405020303" pitchFamily="18" charset="0"/>
          </a:endParaRPr>
        </a:p>
      </dgm:t>
    </dgm:pt>
    <dgm:pt modelId="{6A02F883-1AB1-4658-A407-31687B6CF2A4}" type="parTrans" cxnId="{58DACD5E-F916-4C6F-AEC3-8A0F4BBEC73A}">
      <dgm:prSet/>
      <dgm:spPr/>
      <dgm:t>
        <a:bodyPr/>
        <a:lstStyle/>
        <a:p>
          <a:endParaRPr lang="ru-RU"/>
        </a:p>
      </dgm:t>
    </dgm:pt>
    <dgm:pt modelId="{02F075DC-5787-4EAD-9BE3-55A7CD22FD8D}" type="sibTrans" cxnId="{58DACD5E-F916-4C6F-AEC3-8A0F4BBEC73A}">
      <dgm:prSet/>
      <dgm:spPr/>
      <dgm:t>
        <a:bodyPr/>
        <a:lstStyle/>
        <a:p>
          <a:endParaRPr lang="ru-RU"/>
        </a:p>
      </dgm:t>
    </dgm:pt>
    <dgm:pt modelId="{B774DBDC-BB80-4EA9-8052-A520499F7A91}">
      <dgm:prSet custT="1"/>
      <dgm:spPr>
        <a:solidFill>
          <a:schemeClr val="accent3">
            <a:lumMod val="20000"/>
            <a:lumOff val="80000"/>
          </a:schemeClr>
        </a:solidFill>
        <a:ln>
          <a:solidFill>
            <a:schemeClr val="accent1"/>
          </a:solidFill>
        </a:ln>
      </dgm:spPr>
      <dgm:t>
        <a:bodyPr/>
        <a:lstStyle/>
        <a:p>
          <a:pPr algn="just"/>
          <a:r>
            <a:rPr lang="ru-RU" sz="2200" dirty="0" smtClean="0">
              <a:solidFill>
                <a:srgbClr val="002060"/>
              </a:solidFill>
              <a:latin typeface="Georgia" panose="02040502050405020303" pitchFamily="18" charset="0"/>
            </a:rPr>
            <a:t>обеспечить раннее выявление детей и семей, находящихся в социально опасном положении и своевременное оказание социально – психологической и педагогической помощи</a:t>
          </a:r>
          <a:endParaRPr lang="ru-RU" sz="2200" dirty="0">
            <a:solidFill>
              <a:srgbClr val="002060"/>
            </a:solidFill>
          </a:endParaRPr>
        </a:p>
      </dgm:t>
    </dgm:pt>
    <dgm:pt modelId="{54502A35-A181-4D95-9799-AE9505CE7845}" type="parTrans" cxnId="{2616ED8F-E969-4254-83D1-1F448517B4A7}">
      <dgm:prSet/>
      <dgm:spPr/>
      <dgm:t>
        <a:bodyPr/>
        <a:lstStyle/>
        <a:p>
          <a:endParaRPr lang="ru-RU"/>
        </a:p>
      </dgm:t>
    </dgm:pt>
    <dgm:pt modelId="{6AB25E73-73A1-431C-964A-0F0751DB5A5F}" type="sibTrans" cxnId="{2616ED8F-E969-4254-83D1-1F448517B4A7}">
      <dgm:prSet/>
      <dgm:spPr/>
      <dgm:t>
        <a:bodyPr/>
        <a:lstStyle/>
        <a:p>
          <a:endParaRPr lang="ru-RU"/>
        </a:p>
      </dgm:t>
    </dgm:pt>
    <dgm:pt modelId="{C01F77A5-90CE-477F-89D0-48D3F33AA7BC}">
      <dgm:prSet phldrT="[Текст]" custT="1"/>
      <dgm:spPr>
        <a:ln>
          <a:solidFill>
            <a:schemeClr val="accent1"/>
          </a:solidFill>
        </a:ln>
      </dgm:spPr>
      <dgm:t>
        <a:bodyPr/>
        <a:lstStyle/>
        <a:p>
          <a:pPr algn="just"/>
          <a:r>
            <a:rPr lang="ru-RU" sz="2600" b="1" dirty="0" smtClean="0">
              <a:solidFill>
                <a:schemeClr val="bg1"/>
              </a:solidFill>
              <a:latin typeface="Georgia" panose="02040502050405020303" pitchFamily="18" charset="0"/>
            </a:rPr>
            <a:t>Задачи на новый учебный год</a:t>
          </a:r>
          <a:endParaRPr lang="ru-RU" sz="2600" dirty="0">
            <a:solidFill>
              <a:schemeClr val="bg1"/>
            </a:solidFill>
          </a:endParaRPr>
        </a:p>
      </dgm:t>
    </dgm:pt>
    <dgm:pt modelId="{96981BB1-C9BF-40D4-9E23-9D5D37FA1771}" type="sibTrans" cxnId="{372548F7-E81F-4B48-BE2E-A8B7FEA0B7A6}">
      <dgm:prSet/>
      <dgm:spPr/>
      <dgm:t>
        <a:bodyPr/>
        <a:lstStyle/>
        <a:p>
          <a:endParaRPr lang="ru-RU"/>
        </a:p>
      </dgm:t>
    </dgm:pt>
    <dgm:pt modelId="{65292387-BA6E-4277-91F6-4CCFCAA35D69}" type="parTrans" cxnId="{372548F7-E81F-4B48-BE2E-A8B7FEA0B7A6}">
      <dgm:prSet/>
      <dgm:spPr/>
      <dgm:t>
        <a:bodyPr/>
        <a:lstStyle/>
        <a:p>
          <a:endParaRPr lang="ru-RU"/>
        </a:p>
      </dgm:t>
    </dgm:pt>
    <dgm:pt modelId="{BB51F25A-E3C4-4D17-93D6-5F87C6EC6701}" type="pres">
      <dgm:prSet presAssocID="{8EB90EE4-E85B-4754-8E2C-A4770056C355}" presName="layout" presStyleCnt="0">
        <dgm:presLayoutVars>
          <dgm:chMax/>
          <dgm:chPref/>
          <dgm:dir/>
          <dgm:animOne val="branch"/>
          <dgm:animLvl val="lvl"/>
          <dgm:resizeHandles/>
        </dgm:presLayoutVars>
      </dgm:prSet>
      <dgm:spPr/>
    </dgm:pt>
    <dgm:pt modelId="{296328B9-B17B-4976-8774-74B19DBFEB6E}" type="pres">
      <dgm:prSet presAssocID="{C01F77A5-90CE-477F-89D0-48D3F33AA7BC}" presName="root" presStyleCnt="0">
        <dgm:presLayoutVars>
          <dgm:chMax/>
          <dgm:chPref val="4"/>
        </dgm:presLayoutVars>
      </dgm:prSet>
      <dgm:spPr/>
    </dgm:pt>
    <dgm:pt modelId="{77724EC0-C683-402C-B367-97C10DF3A979}" type="pres">
      <dgm:prSet presAssocID="{C01F77A5-90CE-477F-89D0-48D3F33AA7BC}" presName="rootComposite" presStyleCnt="0">
        <dgm:presLayoutVars/>
      </dgm:prSet>
      <dgm:spPr/>
    </dgm:pt>
    <dgm:pt modelId="{7EB39960-3163-416B-B063-3E2F83A454D6}" type="pres">
      <dgm:prSet presAssocID="{C01F77A5-90CE-477F-89D0-48D3F33AA7BC}" presName="rootText" presStyleLbl="node0" presStyleIdx="0" presStyleCnt="1" custScaleX="135645" custScaleY="66728" custLinFactNeighborY="-69425">
        <dgm:presLayoutVars>
          <dgm:chMax/>
          <dgm:chPref val="4"/>
        </dgm:presLayoutVars>
      </dgm:prSet>
      <dgm:spPr/>
      <dgm:t>
        <a:bodyPr/>
        <a:lstStyle/>
        <a:p>
          <a:endParaRPr lang="ru-RU"/>
        </a:p>
      </dgm:t>
    </dgm:pt>
    <dgm:pt modelId="{F5A1FC5D-F82D-4F73-AF90-A365CF6B040A}" type="pres">
      <dgm:prSet presAssocID="{C01F77A5-90CE-477F-89D0-48D3F33AA7BC}" presName="childShape" presStyleCnt="0">
        <dgm:presLayoutVars>
          <dgm:chMax val="0"/>
          <dgm:chPref val="0"/>
        </dgm:presLayoutVars>
      </dgm:prSet>
      <dgm:spPr/>
    </dgm:pt>
    <dgm:pt modelId="{6E784B5C-A60A-4346-8AB4-58D18DC0E56E}" type="pres">
      <dgm:prSet presAssocID="{CBB53DA2-C897-40C7-A5C0-C9D66CBAE2F3}" presName="childComposite" presStyleCnt="0">
        <dgm:presLayoutVars>
          <dgm:chMax val="0"/>
          <dgm:chPref val="0"/>
        </dgm:presLayoutVars>
      </dgm:prSet>
      <dgm:spPr/>
    </dgm:pt>
    <dgm:pt modelId="{DD14EADC-A227-4165-B0CC-722880F4B28D}" type="pres">
      <dgm:prSet presAssocID="{CBB53DA2-C897-40C7-A5C0-C9D66CBAE2F3}" presName="Image" presStyleLbl="node1" presStyleIdx="0" presStyleCnt="3" custScaleX="66161" custScaleY="66162" custLinFactNeighborX="-75019" custLinFactNeighborY="-52605"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>
          <a:solidFill>
            <a:schemeClr val="accent1"/>
          </a:solidFill>
        </a:ln>
      </dgm:spPr>
      <dgm:t>
        <a:bodyPr/>
        <a:lstStyle/>
        <a:p>
          <a:endParaRPr lang="ru-RU"/>
        </a:p>
      </dgm:t>
    </dgm:pt>
    <dgm:pt modelId="{C140786D-88D7-4276-9BC1-2A74BD51FA7E}" type="pres">
      <dgm:prSet presAssocID="{CBB53DA2-C897-40C7-A5C0-C9D66CBAE2F3}" presName="childText" presStyleLbl="lnNode1" presStyleIdx="0" presStyleCnt="3" custScaleX="148646" custScaleY="84920" custLinFactNeighborX="7364" custLinFactNeighborY="-4968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AD25858-A77B-430A-B905-A3F033C819DA}" type="pres">
      <dgm:prSet presAssocID="{798CB67B-6211-427A-8837-B18D6D496EE0}" presName="childComposite" presStyleCnt="0">
        <dgm:presLayoutVars>
          <dgm:chMax val="0"/>
          <dgm:chPref val="0"/>
        </dgm:presLayoutVars>
      </dgm:prSet>
      <dgm:spPr/>
    </dgm:pt>
    <dgm:pt modelId="{2BAC90DF-1BE5-42A9-A065-EE349D752B4C}" type="pres">
      <dgm:prSet presAssocID="{798CB67B-6211-427A-8837-B18D6D496EE0}" presName="Image" presStyleLbl="node1" presStyleIdx="1" presStyleCnt="3" custScaleX="66161" custScaleY="66162" custLinFactNeighborX="-75019" custLinFactNeighborY="-32473"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>
          <a:solidFill>
            <a:schemeClr val="accent1"/>
          </a:solidFill>
        </a:ln>
      </dgm:spPr>
      <dgm:t>
        <a:bodyPr/>
        <a:lstStyle/>
        <a:p>
          <a:endParaRPr lang="ru-RU"/>
        </a:p>
      </dgm:t>
    </dgm:pt>
    <dgm:pt modelId="{B760E56C-DF19-4D52-96FE-6D933AC0B2A8}" type="pres">
      <dgm:prSet presAssocID="{798CB67B-6211-427A-8837-B18D6D496EE0}" presName="childText" presStyleLbl="lnNode1" presStyleIdx="1" presStyleCnt="3" custScaleX="148646" custScaleY="84920" custLinFactNeighborX="7364" custLinFactNeighborY="-2955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62DC4ED-F038-44F1-AAEA-D4C842F070F6}" type="pres">
      <dgm:prSet presAssocID="{B774DBDC-BB80-4EA9-8052-A520499F7A91}" presName="childComposite" presStyleCnt="0">
        <dgm:presLayoutVars>
          <dgm:chMax val="0"/>
          <dgm:chPref val="0"/>
        </dgm:presLayoutVars>
      </dgm:prSet>
      <dgm:spPr/>
    </dgm:pt>
    <dgm:pt modelId="{8F06252D-1749-42DC-B641-D11D0F3BF90E}" type="pres">
      <dgm:prSet presAssocID="{B774DBDC-BB80-4EA9-8052-A520499F7A91}" presName="Image" presStyleLbl="node1" presStyleIdx="2" presStyleCnt="3" custScaleX="65507" custScaleY="63889" custLinFactNeighborX="-75632" custLinFactNeighborY="-3622"/>
      <dgm:spPr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000" r="-1000"/>
          </a:stretch>
        </a:blipFill>
        <a:ln>
          <a:solidFill>
            <a:schemeClr val="accent1"/>
          </a:solidFill>
        </a:ln>
      </dgm:spPr>
      <dgm:t>
        <a:bodyPr/>
        <a:lstStyle/>
        <a:p>
          <a:endParaRPr lang="ru-RU"/>
        </a:p>
      </dgm:t>
    </dgm:pt>
    <dgm:pt modelId="{3A182D91-DF7E-425C-938E-4E09B60DDFD7}" type="pres">
      <dgm:prSet presAssocID="{B774DBDC-BB80-4EA9-8052-A520499F7A91}" presName="childText" presStyleLbl="lnNode1" presStyleIdx="2" presStyleCnt="3" custScaleX="148535" custScaleY="138835" custLinFactNeighborX="7208" custLinFactNeighborY="-6729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5CB23955-D6ED-4DBB-87B7-256771BFFEB7}" type="presOf" srcId="{B774DBDC-BB80-4EA9-8052-A520499F7A91}" destId="{3A182D91-DF7E-425C-938E-4E09B60DDFD7}" srcOrd="0" destOrd="0" presId="urn:microsoft.com/office/officeart/2008/layout/PictureAccentList"/>
    <dgm:cxn modelId="{4BD29046-71C1-458A-BD86-D2FFDFA5A702}" type="presOf" srcId="{8EB90EE4-E85B-4754-8E2C-A4770056C355}" destId="{BB51F25A-E3C4-4D17-93D6-5F87C6EC6701}" srcOrd="0" destOrd="0" presId="urn:microsoft.com/office/officeart/2008/layout/PictureAccentList"/>
    <dgm:cxn modelId="{372548F7-E81F-4B48-BE2E-A8B7FEA0B7A6}" srcId="{8EB90EE4-E85B-4754-8E2C-A4770056C355}" destId="{C01F77A5-90CE-477F-89D0-48D3F33AA7BC}" srcOrd="0" destOrd="0" parTransId="{65292387-BA6E-4277-91F6-4CCFCAA35D69}" sibTransId="{96981BB1-C9BF-40D4-9E23-9D5D37FA1771}"/>
    <dgm:cxn modelId="{58DACD5E-F916-4C6F-AEC3-8A0F4BBEC73A}" srcId="{C01F77A5-90CE-477F-89D0-48D3F33AA7BC}" destId="{CBB53DA2-C897-40C7-A5C0-C9D66CBAE2F3}" srcOrd="0" destOrd="0" parTransId="{6A02F883-1AB1-4658-A407-31687B6CF2A4}" sibTransId="{02F075DC-5787-4EAD-9BE3-55A7CD22FD8D}"/>
    <dgm:cxn modelId="{30313721-080F-49EF-8677-D467253DE31F}" type="presOf" srcId="{C01F77A5-90CE-477F-89D0-48D3F33AA7BC}" destId="{7EB39960-3163-416B-B063-3E2F83A454D6}" srcOrd="0" destOrd="0" presId="urn:microsoft.com/office/officeart/2008/layout/PictureAccentList"/>
    <dgm:cxn modelId="{7C395B53-2DF9-45B9-ABA9-EE7E7F78A8FB}" type="presOf" srcId="{798CB67B-6211-427A-8837-B18D6D496EE0}" destId="{B760E56C-DF19-4D52-96FE-6D933AC0B2A8}" srcOrd="0" destOrd="0" presId="urn:microsoft.com/office/officeart/2008/layout/PictureAccentList"/>
    <dgm:cxn modelId="{F091C019-670E-499C-BFCE-2C9DEE425F4D}" srcId="{C01F77A5-90CE-477F-89D0-48D3F33AA7BC}" destId="{798CB67B-6211-427A-8837-B18D6D496EE0}" srcOrd="1" destOrd="0" parTransId="{0CE08C43-1353-4D97-9A33-0C1B8418E222}" sibTransId="{FDAD4AF2-E1DD-4709-BFC4-DB0692C02E34}"/>
    <dgm:cxn modelId="{2616ED8F-E969-4254-83D1-1F448517B4A7}" srcId="{C01F77A5-90CE-477F-89D0-48D3F33AA7BC}" destId="{B774DBDC-BB80-4EA9-8052-A520499F7A91}" srcOrd="2" destOrd="0" parTransId="{54502A35-A181-4D95-9799-AE9505CE7845}" sibTransId="{6AB25E73-73A1-431C-964A-0F0751DB5A5F}"/>
    <dgm:cxn modelId="{A7E2C537-D7F4-40C2-8609-20302FE7D712}" type="presOf" srcId="{CBB53DA2-C897-40C7-A5C0-C9D66CBAE2F3}" destId="{C140786D-88D7-4276-9BC1-2A74BD51FA7E}" srcOrd="0" destOrd="0" presId="urn:microsoft.com/office/officeart/2008/layout/PictureAccentList"/>
    <dgm:cxn modelId="{B2C23C0C-9EE8-4A9D-A359-8A6127445F68}" type="presParOf" srcId="{BB51F25A-E3C4-4D17-93D6-5F87C6EC6701}" destId="{296328B9-B17B-4976-8774-74B19DBFEB6E}" srcOrd="0" destOrd="0" presId="urn:microsoft.com/office/officeart/2008/layout/PictureAccentList"/>
    <dgm:cxn modelId="{060FDF13-70E7-4819-849C-B2B232126BD6}" type="presParOf" srcId="{296328B9-B17B-4976-8774-74B19DBFEB6E}" destId="{77724EC0-C683-402C-B367-97C10DF3A979}" srcOrd="0" destOrd="0" presId="urn:microsoft.com/office/officeart/2008/layout/PictureAccentList"/>
    <dgm:cxn modelId="{8E398AB1-BFF9-4B66-9CB8-A59805A02C85}" type="presParOf" srcId="{77724EC0-C683-402C-B367-97C10DF3A979}" destId="{7EB39960-3163-416B-B063-3E2F83A454D6}" srcOrd="0" destOrd="0" presId="urn:microsoft.com/office/officeart/2008/layout/PictureAccentList"/>
    <dgm:cxn modelId="{AF86FF7D-F249-44A3-8C3E-0416592E6024}" type="presParOf" srcId="{296328B9-B17B-4976-8774-74B19DBFEB6E}" destId="{F5A1FC5D-F82D-4F73-AF90-A365CF6B040A}" srcOrd="1" destOrd="0" presId="urn:microsoft.com/office/officeart/2008/layout/PictureAccentList"/>
    <dgm:cxn modelId="{3E7295C6-0303-4029-AD07-8A9FB7258FD3}" type="presParOf" srcId="{F5A1FC5D-F82D-4F73-AF90-A365CF6B040A}" destId="{6E784B5C-A60A-4346-8AB4-58D18DC0E56E}" srcOrd="0" destOrd="0" presId="urn:microsoft.com/office/officeart/2008/layout/PictureAccentList"/>
    <dgm:cxn modelId="{B60DE5DC-9D35-4AE7-A076-D73A371B66A0}" type="presParOf" srcId="{6E784B5C-A60A-4346-8AB4-58D18DC0E56E}" destId="{DD14EADC-A227-4165-B0CC-722880F4B28D}" srcOrd="0" destOrd="0" presId="urn:microsoft.com/office/officeart/2008/layout/PictureAccentList"/>
    <dgm:cxn modelId="{0DD17748-7136-4C76-846B-65BAC7A35B27}" type="presParOf" srcId="{6E784B5C-A60A-4346-8AB4-58D18DC0E56E}" destId="{C140786D-88D7-4276-9BC1-2A74BD51FA7E}" srcOrd="1" destOrd="0" presId="urn:microsoft.com/office/officeart/2008/layout/PictureAccentList"/>
    <dgm:cxn modelId="{6722F95B-0F03-40C6-9C85-FB63398F2B28}" type="presParOf" srcId="{F5A1FC5D-F82D-4F73-AF90-A365CF6B040A}" destId="{5AD25858-A77B-430A-B905-A3F033C819DA}" srcOrd="1" destOrd="0" presId="urn:microsoft.com/office/officeart/2008/layout/PictureAccentList"/>
    <dgm:cxn modelId="{5DB62412-1753-4625-83B7-0FCEFA9954CF}" type="presParOf" srcId="{5AD25858-A77B-430A-B905-A3F033C819DA}" destId="{2BAC90DF-1BE5-42A9-A065-EE349D752B4C}" srcOrd="0" destOrd="0" presId="urn:microsoft.com/office/officeart/2008/layout/PictureAccentList"/>
    <dgm:cxn modelId="{89A8C273-4358-4DC9-9649-689C78B3BF24}" type="presParOf" srcId="{5AD25858-A77B-430A-B905-A3F033C819DA}" destId="{B760E56C-DF19-4D52-96FE-6D933AC0B2A8}" srcOrd="1" destOrd="0" presId="urn:microsoft.com/office/officeart/2008/layout/PictureAccentList"/>
    <dgm:cxn modelId="{AC43D19C-8173-4A70-B6C8-AB4382F2F996}" type="presParOf" srcId="{F5A1FC5D-F82D-4F73-AF90-A365CF6B040A}" destId="{262DC4ED-F038-44F1-AAEA-D4C842F070F6}" srcOrd="2" destOrd="0" presId="urn:microsoft.com/office/officeart/2008/layout/PictureAccentList"/>
    <dgm:cxn modelId="{C25D3629-F213-4D2C-B201-6CEFA1F50C00}" type="presParOf" srcId="{262DC4ED-F038-44F1-AAEA-D4C842F070F6}" destId="{8F06252D-1749-42DC-B641-D11D0F3BF90E}" srcOrd="0" destOrd="0" presId="urn:microsoft.com/office/officeart/2008/layout/PictureAccentList"/>
    <dgm:cxn modelId="{D4B37C91-AC02-4F00-BD06-0E55BCAD6225}" type="presParOf" srcId="{262DC4ED-F038-44F1-AAEA-D4C842F070F6}" destId="{3A182D91-DF7E-425C-938E-4E09B60DDFD7}" srcOrd="1" destOrd="0" presId="urn:microsoft.com/office/officeart/2008/layout/PictureAccentList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8EB90EE4-E85B-4754-8E2C-A4770056C355}" type="doc">
      <dgm:prSet loTypeId="urn:microsoft.com/office/officeart/2008/layout/PictureAccentList" loCatId="list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ru-RU"/>
        </a:p>
      </dgm:t>
    </dgm:pt>
    <dgm:pt modelId="{798CB67B-6211-427A-8837-B18D6D496EE0}">
      <dgm:prSet phldrT="[Текст]" custT="1"/>
      <dgm:spPr>
        <a:solidFill>
          <a:schemeClr val="tx2">
            <a:lumMod val="20000"/>
            <a:lumOff val="80000"/>
          </a:schemeClr>
        </a:solidFill>
        <a:ln>
          <a:solidFill>
            <a:schemeClr val="accent1"/>
          </a:solidFill>
        </a:ln>
      </dgm:spPr>
      <dgm:t>
        <a:bodyPr/>
        <a:lstStyle/>
        <a:p>
          <a:pPr algn="just"/>
          <a:r>
            <a:rPr lang="ru-RU" sz="2800" dirty="0" smtClean="0">
              <a:solidFill>
                <a:schemeClr val="tx1"/>
              </a:solidFill>
              <a:latin typeface="Georgia" panose="02040502050405020303" pitchFamily="18" charset="0"/>
            </a:rPr>
            <a:t>продолжить снижение бюрократической нагрузки на педагогов;</a:t>
          </a:r>
          <a:endParaRPr lang="ru-RU" sz="2800" dirty="0">
            <a:solidFill>
              <a:schemeClr val="tx1"/>
            </a:solidFill>
          </a:endParaRPr>
        </a:p>
      </dgm:t>
    </dgm:pt>
    <dgm:pt modelId="{0CE08C43-1353-4D97-9A33-0C1B8418E222}" type="parTrans" cxnId="{F091C019-670E-499C-BFCE-2C9DEE425F4D}">
      <dgm:prSet/>
      <dgm:spPr/>
      <dgm:t>
        <a:bodyPr/>
        <a:lstStyle/>
        <a:p>
          <a:endParaRPr lang="ru-RU"/>
        </a:p>
      </dgm:t>
    </dgm:pt>
    <dgm:pt modelId="{FDAD4AF2-E1DD-4709-BFC4-DB0692C02E34}" type="sibTrans" cxnId="{F091C019-670E-499C-BFCE-2C9DEE425F4D}">
      <dgm:prSet/>
      <dgm:spPr/>
      <dgm:t>
        <a:bodyPr/>
        <a:lstStyle/>
        <a:p>
          <a:endParaRPr lang="ru-RU"/>
        </a:p>
      </dgm:t>
    </dgm:pt>
    <dgm:pt modelId="{CBB53DA2-C897-40C7-A5C0-C9D66CBAE2F3}">
      <dgm:prSet custT="1"/>
      <dgm:spPr>
        <a:solidFill>
          <a:schemeClr val="accent2">
            <a:lumMod val="20000"/>
            <a:lumOff val="80000"/>
          </a:schemeClr>
        </a:solidFill>
        <a:ln>
          <a:solidFill>
            <a:schemeClr val="accent1"/>
          </a:solidFill>
        </a:ln>
      </dgm:spPr>
      <dgm:t>
        <a:bodyPr/>
        <a:lstStyle/>
        <a:p>
          <a:pPr algn="just"/>
          <a:r>
            <a:rPr lang="ru-RU" sz="2800" dirty="0" smtClean="0">
              <a:solidFill>
                <a:schemeClr val="tx1"/>
              </a:solidFill>
              <a:latin typeface="Georgia" panose="02040502050405020303" pitchFamily="18" charset="0"/>
            </a:rPr>
            <a:t>усилить работу по естественно-научному и математическому образованию;</a:t>
          </a:r>
          <a:endParaRPr lang="ru-RU" sz="2800" dirty="0">
            <a:solidFill>
              <a:schemeClr val="tx1"/>
            </a:solidFill>
            <a:latin typeface="Georgia" panose="02040502050405020303" pitchFamily="18" charset="0"/>
          </a:endParaRPr>
        </a:p>
      </dgm:t>
    </dgm:pt>
    <dgm:pt modelId="{6A02F883-1AB1-4658-A407-31687B6CF2A4}" type="parTrans" cxnId="{58DACD5E-F916-4C6F-AEC3-8A0F4BBEC73A}">
      <dgm:prSet/>
      <dgm:spPr/>
      <dgm:t>
        <a:bodyPr/>
        <a:lstStyle/>
        <a:p>
          <a:endParaRPr lang="ru-RU"/>
        </a:p>
      </dgm:t>
    </dgm:pt>
    <dgm:pt modelId="{02F075DC-5787-4EAD-9BE3-55A7CD22FD8D}" type="sibTrans" cxnId="{58DACD5E-F916-4C6F-AEC3-8A0F4BBEC73A}">
      <dgm:prSet/>
      <dgm:spPr/>
      <dgm:t>
        <a:bodyPr/>
        <a:lstStyle/>
        <a:p>
          <a:endParaRPr lang="ru-RU"/>
        </a:p>
      </dgm:t>
    </dgm:pt>
    <dgm:pt modelId="{B774DBDC-BB80-4EA9-8052-A520499F7A91}">
      <dgm:prSet custT="1"/>
      <dgm:spPr>
        <a:solidFill>
          <a:schemeClr val="accent3">
            <a:lumMod val="20000"/>
            <a:lumOff val="80000"/>
          </a:schemeClr>
        </a:solidFill>
        <a:ln>
          <a:solidFill>
            <a:schemeClr val="accent1"/>
          </a:solidFill>
        </a:ln>
      </dgm:spPr>
      <dgm:t>
        <a:bodyPr/>
        <a:lstStyle/>
        <a:p>
          <a:pPr algn="just"/>
          <a:r>
            <a:rPr lang="ru-RU" sz="2800" dirty="0" smtClean="0">
              <a:solidFill>
                <a:schemeClr val="tx1"/>
              </a:solidFill>
              <a:latin typeface="Georgia" panose="02040502050405020303" pitchFamily="18" charset="0"/>
            </a:rPr>
            <a:t>завершить все запланированные ремонтные работы и создать безопасные, комфортные условия для каждого ребёнка</a:t>
          </a:r>
          <a:endParaRPr lang="ru-RU" sz="2800" dirty="0">
            <a:solidFill>
              <a:schemeClr val="tx1"/>
            </a:solidFill>
          </a:endParaRPr>
        </a:p>
      </dgm:t>
    </dgm:pt>
    <dgm:pt modelId="{54502A35-A181-4D95-9799-AE9505CE7845}" type="parTrans" cxnId="{2616ED8F-E969-4254-83D1-1F448517B4A7}">
      <dgm:prSet/>
      <dgm:spPr/>
      <dgm:t>
        <a:bodyPr/>
        <a:lstStyle/>
        <a:p>
          <a:endParaRPr lang="ru-RU"/>
        </a:p>
      </dgm:t>
    </dgm:pt>
    <dgm:pt modelId="{6AB25E73-73A1-431C-964A-0F0751DB5A5F}" type="sibTrans" cxnId="{2616ED8F-E969-4254-83D1-1F448517B4A7}">
      <dgm:prSet/>
      <dgm:spPr/>
      <dgm:t>
        <a:bodyPr/>
        <a:lstStyle/>
        <a:p>
          <a:endParaRPr lang="ru-RU"/>
        </a:p>
      </dgm:t>
    </dgm:pt>
    <dgm:pt modelId="{C01F77A5-90CE-477F-89D0-48D3F33AA7BC}">
      <dgm:prSet phldrT="[Текст]" custT="1"/>
      <dgm:spPr>
        <a:ln>
          <a:solidFill>
            <a:schemeClr val="accent1"/>
          </a:solidFill>
        </a:ln>
      </dgm:spPr>
      <dgm:t>
        <a:bodyPr/>
        <a:lstStyle/>
        <a:p>
          <a:pPr algn="just"/>
          <a:r>
            <a:rPr lang="ru-RU" sz="3200" b="1" dirty="0" smtClean="0">
              <a:solidFill>
                <a:schemeClr val="bg1"/>
              </a:solidFill>
              <a:latin typeface="Georgia" panose="02040502050405020303" pitchFamily="18" charset="0"/>
            </a:rPr>
            <a:t>Задачи на новый учебный год</a:t>
          </a:r>
          <a:endParaRPr lang="ru-RU" sz="3200" dirty="0">
            <a:solidFill>
              <a:schemeClr val="bg1"/>
            </a:solidFill>
          </a:endParaRPr>
        </a:p>
      </dgm:t>
    </dgm:pt>
    <dgm:pt modelId="{96981BB1-C9BF-40D4-9E23-9D5D37FA1771}" type="sibTrans" cxnId="{372548F7-E81F-4B48-BE2E-A8B7FEA0B7A6}">
      <dgm:prSet/>
      <dgm:spPr/>
      <dgm:t>
        <a:bodyPr/>
        <a:lstStyle/>
        <a:p>
          <a:endParaRPr lang="ru-RU"/>
        </a:p>
      </dgm:t>
    </dgm:pt>
    <dgm:pt modelId="{65292387-BA6E-4277-91F6-4CCFCAA35D69}" type="parTrans" cxnId="{372548F7-E81F-4B48-BE2E-A8B7FEA0B7A6}">
      <dgm:prSet/>
      <dgm:spPr/>
      <dgm:t>
        <a:bodyPr/>
        <a:lstStyle/>
        <a:p>
          <a:endParaRPr lang="ru-RU"/>
        </a:p>
      </dgm:t>
    </dgm:pt>
    <dgm:pt modelId="{BB51F25A-E3C4-4D17-93D6-5F87C6EC6701}" type="pres">
      <dgm:prSet presAssocID="{8EB90EE4-E85B-4754-8E2C-A4770056C355}" presName="layout" presStyleCnt="0">
        <dgm:presLayoutVars>
          <dgm:chMax/>
          <dgm:chPref/>
          <dgm:dir/>
          <dgm:animOne val="branch"/>
          <dgm:animLvl val="lvl"/>
          <dgm:resizeHandles/>
        </dgm:presLayoutVars>
      </dgm:prSet>
      <dgm:spPr/>
    </dgm:pt>
    <dgm:pt modelId="{296328B9-B17B-4976-8774-74B19DBFEB6E}" type="pres">
      <dgm:prSet presAssocID="{C01F77A5-90CE-477F-89D0-48D3F33AA7BC}" presName="root" presStyleCnt="0">
        <dgm:presLayoutVars>
          <dgm:chMax/>
          <dgm:chPref val="4"/>
        </dgm:presLayoutVars>
      </dgm:prSet>
      <dgm:spPr/>
    </dgm:pt>
    <dgm:pt modelId="{77724EC0-C683-402C-B367-97C10DF3A979}" type="pres">
      <dgm:prSet presAssocID="{C01F77A5-90CE-477F-89D0-48D3F33AA7BC}" presName="rootComposite" presStyleCnt="0">
        <dgm:presLayoutVars/>
      </dgm:prSet>
      <dgm:spPr/>
    </dgm:pt>
    <dgm:pt modelId="{7EB39960-3163-416B-B063-3E2F83A454D6}" type="pres">
      <dgm:prSet presAssocID="{C01F77A5-90CE-477F-89D0-48D3F33AA7BC}" presName="rootText" presStyleLbl="node0" presStyleIdx="0" presStyleCnt="1" custScaleX="135645" custScaleY="66728" custLinFactNeighborY="-69425">
        <dgm:presLayoutVars>
          <dgm:chMax/>
          <dgm:chPref val="4"/>
        </dgm:presLayoutVars>
      </dgm:prSet>
      <dgm:spPr/>
      <dgm:t>
        <a:bodyPr/>
        <a:lstStyle/>
        <a:p>
          <a:endParaRPr lang="ru-RU"/>
        </a:p>
      </dgm:t>
    </dgm:pt>
    <dgm:pt modelId="{F5A1FC5D-F82D-4F73-AF90-A365CF6B040A}" type="pres">
      <dgm:prSet presAssocID="{C01F77A5-90CE-477F-89D0-48D3F33AA7BC}" presName="childShape" presStyleCnt="0">
        <dgm:presLayoutVars>
          <dgm:chMax val="0"/>
          <dgm:chPref val="0"/>
        </dgm:presLayoutVars>
      </dgm:prSet>
      <dgm:spPr/>
    </dgm:pt>
    <dgm:pt modelId="{6E784B5C-A60A-4346-8AB4-58D18DC0E56E}" type="pres">
      <dgm:prSet presAssocID="{CBB53DA2-C897-40C7-A5C0-C9D66CBAE2F3}" presName="childComposite" presStyleCnt="0">
        <dgm:presLayoutVars>
          <dgm:chMax val="0"/>
          <dgm:chPref val="0"/>
        </dgm:presLayoutVars>
      </dgm:prSet>
      <dgm:spPr/>
    </dgm:pt>
    <dgm:pt modelId="{DD14EADC-A227-4165-B0CC-722880F4B28D}" type="pres">
      <dgm:prSet presAssocID="{CBB53DA2-C897-40C7-A5C0-C9D66CBAE2F3}" presName="Image" presStyleLbl="node1" presStyleIdx="0" presStyleCnt="3" custScaleX="66161" custScaleY="66162" custLinFactNeighborX="-73613" custLinFactNeighborY="-26848"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>
          <a:solidFill>
            <a:schemeClr val="accent1"/>
          </a:solidFill>
        </a:ln>
      </dgm:spPr>
      <dgm:t>
        <a:bodyPr/>
        <a:lstStyle/>
        <a:p>
          <a:endParaRPr lang="ru-RU"/>
        </a:p>
      </dgm:t>
    </dgm:pt>
    <dgm:pt modelId="{C140786D-88D7-4276-9BC1-2A74BD51FA7E}" type="pres">
      <dgm:prSet presAssocID="{CBB53DA2-C897-40C7-A5C0-C9D66CBAE2F3}" presName="childText" presStyleLbl="lnNode1" presStyleIdx="0" presStyleCnt="3" custScaleX="148646" custScaleY="94410" custLinFactNeighborX="7364" custLinFactNeighborY="-2479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AD25858-A77B-430A-B905-A3F033C819DA}" type="pres">
      <dgm:prSet presAssocID="{798CB67B-6211-427A-8837-B18D6D496EE0}" presName="childComposite" presStyleCnt="0">
        <dgm:presLayoutVars>
          <dgm:chMax val="0"/>
          <dgm:chPref val="0"/>
        </dgm:presLayoutVars>
      </dgm:prSet>
      <dgm:spPr/>
    </dgm:pt>
    <dgm:pt modelId="{2BAC90DF-1BE5-42A9-A065-EE349D752B4C}" type="pres">
      <dgm:prSet presAssocID="{798CB67B-6211-427A-8837-B18D6D496EE0}" presName="Image" presStyleLbl="node1" presStyleIdx="1" presStyleCnt="3" custScaleX="66161" custScaleY="66162" custLinFactNeighborX="-73613" custLinFactNeighborY="-6716"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>
          <a:solidFill>
            <a:schemeClr val="accent1"/>
          </a:solidFill>
        </a:ln>
      </dgm:spPr>
      <dgm:t>
        <a:bodyPr/>
        <a:lstStyle/>
        <a:p>
          <a:endParaRPr lang="ru-RU"/>
        </a:p>
      </dgm:t>
    </dgm:pt>
    <dgm:pt modelId="{B760E56C-DF19-4D52-96FE-6D933AC0B2A8}" type="pres">
      <dgm:prSet presAssocID="{798CB67B-6211-427A-8837-B18D6D496EE0}" presName="childText" presStyleLbl="lnNode1" presStyleIdx="1" presStyleCnt="3" custScaleX="148646" custScaleY="94410" custLinFactNeighborX="7364" custLinFactNeighborY="-466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62DC4ED-F038-44F1-AAEA-D4C842F070F6}" type="pres">
      <dgm:prSet presAssocID="{B774DBDC-BB80-4EA9-8052-A520499F7A91}" presName="childComposite" presStyleCnt="0">
        <dgm:presLayoutVars>
          <dgm:chMax val="0"/>
          <dgm:chPref val="0"/>
        </dgm:presLayoutVars>
      </dgm:prSet>
      <dgm:spPr/>
    </dgm:pt>
    <dgm:pt modelId="{8F06252D-1749-42DC-B641-D11D0F3BF90E}" type="pres">
      <dgm:prSet presAssocID="{B774DBDC-BB80-4EA9-8052-A520499F7A91}" presName="Image" presStyleLbl="node1" presStyleIdx="2" presStyleCnt="3" custScaleX="65507" custScaleY="63889" custLinFactNeighborX="-74221" custLinFactNeighborY="22135"/>
      <dgm:spPr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000" r="-1000"/>
          </a:stretch>
        </a:blipFill>
        <a:ln>
          <a:solidFill>
            <a:schemeClr val="accent1"/>
          </a:solidFill>
        </a:ln>
      </dgm:spPr>
      <dgm:t>
        <a:bodyPr/>
        <a:lstStyle/>
        <a:p>
          <a:endParaRPr lang="ru-RU"/>
        </a:p>
      </dgm:t>
    </dgm:pt>
    <dgm:pt modelId="{3A182D91-DF7E-425C-938E-4E09B60DDFD7}" type="pres">
      <dgm:prSet presAssocID="{B774DBDC-BB80-4EA9-8052-A520499F7A91}" presName="childText" presStyleLbl="lnNode1" presStyleIdx="2" presStyleCnt="3" custScaleX="148535" custScaleY="154351" custLinFactNeighborX="7208" custLinFactNeighborY="1816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939F4178-EBEC-44F7-897C-9477636DE358}" type="presOf" srcId="{B774DBDC-BB80-4EA9-8052-A520499F7A91}" destId="{3A182D91-DF7E-425C-938E-4E09B60DDFD7}" srcOrd="0" destOrd="0" presId="urn:microsoft.com/office/officeart/2008/layout/PictureAccentList"/>
    <dgm:cxn modelId="{2616ED8F-E969-4254-83D1-1F448517B4A7}" srcId="{C01F77A5-90CE-477F-89D0-48D3F33AA7BC}" destId="{B774DBDC-BB80-4EA9-8052-A520499F7A91}" srcOrd="2" destOrd="0" parTransId="{54502A35-A181-4D95-9799-AE9505CE7845}" sibTransId="{6AB25E73-73A1-431C-964A-0F0751DB5A5F}"/>
    <dgm:cxn modelId="{F091C019-670E-499C-BFCE-2C9DEE425F4D}" srcId="{C01F77A5-90CE-477F-89D0-48D3F33AA7BC}" destId="{798CB67B-6211-427A-8837-B18D6D496EE0}" srcOrd="1" destOrd="0" parTransId="{0CE08C43-1353-4D97-9A33-0C1B8418E222}" sibTransId="{FDAD4AF2-E1DD-4709-BFC4-DB0692C02E34}"/>
    <dgm:cxn modelId="{58DACD5E-F916-4C6F-AEC3-8A0F4BBEC73A}" srcId="{C01F77A5-90CE-477F-89D0-48D3F33AA7BC}" destId="{CBB53DA2-C897-40C7-A5C0-C9D66CBAE2F3}" srcOrd="0" destOrd="0" parTransId="{6A02F883-1AB1-4658-A407-31687B6CF2A4}" sibTransId="{02F075DC-5787-4EAD-9BE3-55A7CD22FD8D}"/>
    <dgm:cxn modelId="{C74C324F-FDC6-455B-8C29-5775ED4E6C28}" type="presOf" srcId="{CBB53DA2-C897-40C7-A5C0-C9D66CBAE2F3}" destId="{C140786D-88D7-4276-9BC1-2A74BD51FA7E}" srcOrd="0" destOrd="0" presId="urn:microsoft.com/office/officeart/2008/layout/PictureAccentList"/>
    <dgm:cxn modelId="{372548F7-E81F-4B48-BE2E-A8B7FEA0B7A6}" srcId="{8EB90EE4-E85B-4754-8E2C-A4770056C355}" destId="{C01F77A5-90CE-477F-89D0-48D3F33AA7BC}" srcOrd="0" destOrd="0" parTransId="{65292387-BA6E-4277-91F6-4CCFCAA35D69}" sibTransId="{96981BB1-C9BF-40D4-9E23-9D5D37FA1771}"/>
    <dgm:cxn modelId="{85D82661-5779-4EBA-8897-D8368720F2EA}" type="presOf" srcId="{8EB90EE4-E85B-4754-8E2C-A4770056C355}" destId="{BB51F25A-E3C4-4D17-93D6-5F87C6EC6701}" srcOrd="0" destOrd="0" presId="urn:microsoft.com/office/officeart/2008/layout/PictureAccentList"/>
    <dgm:cxn modelId="{E8E8C9FB-C564-4879-8E48-4C9D0028F424}" type="presOf" srcId="{798CB67B-6211-427A-8837-B18D6D496EE0}" destId="{B760E56C-DF19-4D52-96FE-6D933AC0B2A8}" srcOrd="0" destOrd="0" presId="urn:microsoft.com/office/officeart/2008/layout/PictureAccentList"/>
    <dgm:cxn modelId="{AC802449-189D-4C61-8904-F06BC2BE5D89}" type="presOf" srcId="{C01F77A5-90CE-477F-89D0-48D3F33AA7BC}" destId="{7EB39960-3163-416B-B063-3E2F83A454D6}" srcOrd="0" destOrd="0" presId="urn:microsoft.com/office/officeart/2008/layout/PictureAccentList"/>
    <dgm:cxn modelId="{76C2CD44-FE0D-49C8-BCA1-6979C2CF21A9}" type="presParOf" srcId="{BB51F25A-E3C4-4D17-93D6-5F87C6EC6701}" destId="{296328B9-B17B-4976-8774-74B19DBFEB6E}" srcOrd="0" destOrd="0" presId="urn:microsoft.com/office/officeart/2008/layout/PictureAccentList"/>
    <dgm:cxn modelId="{12BCED64-A10C-425E-BF15-320D555F2F0A}" type="presParOf" srcId="{296328B9-B17B-4976-8774-74B19DBFEB6E}" destId="{77724EC0-C683-402C-B367-97C10DF3A979}" srcOrd="0" destOrd="0" presId="urn:microsoft.com/office/officeart/2008/layout/PictureAccentList"/>
    <dgm:cxn modelId="{CEC6D65F-9301-47DD-84FD-A2FFFDD18F8F}" type="presParOf" srcId="{77724EC0-C683-402C-B367-97C10DF3A979}" destId="{7EB39960-3163-416B-B063-3E2F83A454D6}" srcOrd="0" destOrd="0" presId="urn:microsoft.com/office/officeart/2008/layout/PictureAccentList"/>
    <dgm:cxn modelId="{2BB5AB32-BDBF-424A-B743-074204693B6D}" type="presParOf" srcId="{296328B9-B17B-4976-8774-74B19DBFEB6E}" destId="{F5A1FC5D-F82D-4F73-AF90-A365CF6B040A}" srcOrd="1" destOrd="0" presId="urn:microsoft.com/office/officeart/2008/layout/PictureAccentList"/>
    <dgm:cxn modelId="{F80E9352-171D-4B80-8EFE-34BF9A330727}" type="presParOf" srcId="{F5A1FC5D-F82D-4F73-AF90-A365CF6B040A}" destId="{6E784B5C-A60A-4346-8AB4-58D18DC0E56E}" srcOrd="0" destOrd="0" presId="urn:microsoft.com/office/officeart/2008/layout/PictureAccentList"/>
    <dgm:cxn modelId="{B268ADFD-AB51-49BD-B1DA-D37B13EDA886}" type="presParOf" srcId="{6E784B5C-A60A-4346-8AB4-58D18DC0E56E}" destId="{DD14EADC-A227-4165-B0CC-722880F4B28D}" srcOrd="0" destOrd="0" presId="urn:microsoft.com/office/officeart/2008/layout/PictureAccentList"/>
    <dgm:cxn modelId="{E933375E-5F17-4587-A47B-A110214B1E03}" type="presParOf" srcId="{6E784B5C-A60A-4346-8AB4-58D18DC0E56E}" destId="{C140786D-88D7-4276-9BC1-2A74BD51FA7E}" srcOrd="1" destOrd="0" presId="urn:microsoft.com/office/officeart/2008/layout/PictureAccentList"/>
    <dgm:cxn modelId="{7A638C68-1C69-4129-8668-4664F628C4A2}" type="presParOf" srcId="{F5A1FC5D-F82D-4F73-AF90-A365CF6B040A}" destId="{5AD25858-A77B-430A-B905-A3F033C819DA}" srcOrd="1" destOrd="0" presId="urn:microsoft.com/office/officeart/2008/layout/PictureAccentList"/>
    <dgm:cxn modelId="{69536085-D02B-44EF-866A-FCA10F6DC383}" type="presParOf" srcId="{5AD25858-A77B-430A-B905-A3F033C819DA}" destId="{2BAC90DF-1BE5-42A9-A065-EE349D752B4C}" srcOrd="0" destOrd="0" presId="urn:microsoft.com/office/officeart/2008/layout/PictureAccentList"/>
    <dgm:cxn modelId="{D51F47A0-9C55-4284-9DDD-1BA913DB0994}" type="presParOf" srcId="{5AD25858-A77B-430A-B905-A3F033C819DA}" destId="{B760E56C-DF19-4D52-96FE-6D933AC0B2A8}" srcOrd="1" destOrd="0" presId="urn:microsoft.com/office/officeart/2008/layout/PictureAccentList"/>
    <dgm:cxn modelId="{3E84EB30-10A6-4DFC-A9DD-99AEA04C730E}" type="presParOf" srcId="{F5A1FC5D-F82D-4F73-AF90-A365CF6B040A}" destId="{262DC4ED-F038-44F1-AAEA-D4C842F070F6}" srcOrd="2" destOrd="0" presId="urn:microsoft.com/office/officeart/2008/layout/PictureAccentList"/>
    <dgm:cxn modelId="{4B457D9C-4ECF-47BF-A502-36DD82990F35}" type="presParOf" srcId="{262DC4ED-F038-44F1-AAEA-D4C842F070F6}" destId="{8F06252D-1749-42DC-B641-D11D0F3BF90E}" srcOrd="0" destOrd="0" presId="urn:microsoft.com/office/officeart/2008/layout/PictureAccentList"/>
    <dgm:cxn modelId="{EC4A7ED1-0BE0-4471-8719-B8351AA2E839}" type="presParOf" srcId="{262DC4ED-F038-44F1-AAEA-D4C842F070F6}" destId="{3A182D91-DF7E-425C-938E-4E09B60DDFD7}" srcOrd="1" destOrd="0" presId="urn:microsoft.com/office/officeart/2008/layout/PictureAccentList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90E7711-14C7-4731-AF53-59BB63FDD8C3}" type="doc">
      <dgm:prSet loTypeId="urn:microsoft.com/office/officeart/2005/8/layout/hierarchy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3C0B52BD-27FE-46AE-8805-FA89D05628EC}">
      <dgm:prSet phldrT="[Текст]"/>
      <dgm:spPr/>
      <dgm:t>
        <a:bodyPr/>
        <a:lstStyle/>
        <a:p>
          <a:r>
            <a:rPr lang="ru-RU" dirty="0" smtClean="0">
              <a:latin typeface="Georgia" panose="02040502050405020303" pitchFamily="18" charset="0"/>
            </a:rPr>
            <a:t>Кадры</a:t>
          </a:r>
          <a:endParaRPr lang="ru-RU" dirty="0">
            <a:latin typeface="Georgia" panose="02040502050405020303" pitchFamily="18" charset="0"/>
          </a:endParaRPr>
        </a:p>
      </dgm:t>
    </dgm:pt>
    <dgm:pt modelId="{18C98247-87A5-48E4-BC8D-9CD1C164BFD6}" type="parTrans" cxnId="{B828D71D-A932-4479-A96E-64AC7852C0B8}">
      <dgm:prSet/>
      <dgm:spPr/>
      <dgm:t>
        <a:bodyPr/>
        <a:lstStyle/>
        <a:p>
          <a:endParaRPr lang="ru-RU"/>
        </a:p>
      </dgm:t>
    </dgm:pt>
    <dgm:pt modelId="{ED9F0729-2419-4654-9027-11867E0C9BAB}" type="sibTrans" cxnId="{B828D71D-A932-4479-A96E-64AC7852C0B8}">
      <dgm:prSet/>
      <dgm:spPr/>
      <dgm:t>
        <a:bodyPr/>
        <a:lstStyle/>
        <a:p>
          <a:endParaRPr lang="ru-RU"/>
        </a:p>
      </dgm:t>
    </dgm:pt>
    <dgm:pt modelId="{EFF29BA4-3A9B-48A6-B68C-1A9715B86DB5}">
      <dgm:prSet phldrT="[Текст]" custT="1"/>
      <dgm:spPr>
        <a:solidFill>
          <a:schemeClr val="accent3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ru-RU" sz="1800" dirty="0" smtClean="0">
              <a:latin typeface="Georgia" panose="02040502050405020303" pitchFamily="18" charset="0"/>
            </a:rPr>
            <a:t>повышение квалификации</a:t>
          </a:r>
          <a:endParaRPr lang="ru-RU" sz="1800" dirty="0">
            <a:latin typeface="Georgia" panose="02040502050405020303" pitchFamily="18" charset="0"/>
          </a:endParaRPr>
        </a:p>
      </dgm:t>
    </dgm:pt>
    <dgm:pt modelId="{0B685064-DCB7-4CF7-9A22-4C12FED08A53}" type="parTrans" cxnId="{A358214D-84D2-480E-8D58-55C55CA49535}">
      <dgm:prSet/>
      <dgm:spPr/>
      <dgm:t>
        <a:bodyPr/>
        <a:lstStyle/>
        <a:p>
          <a:endParaRPr lang="ru-RU"/>
        </a:p>
      </dgm:t>
    </dgm:pt>
    <dgm:pt modelId="{C74B5480-03CA-4678-BA00-A1ABC8BAA6C7}" type="sibTrans" cxnId="{A358214D-84D2-480E-8D58-55C55CA49535}">
      <dgm:prSet/>
      <dgm:spPr/>
      <dgm:t>
        <a:bodyPr/>
        <a:lstStyle/>
        <a:p>
          <a:endParaRPr lang="ru-RU"/>
        </a:p>
      </dgm:t>
    </dgm:pt>
    <dgm:pt modelId="{C85BA821-C87C-48FB-9265-1C76AF895EB2}">
      <dgm:prSet phldrT="[Текст]" custT="1"/>
      <dgm:spPr>
        <a:solidFill>
          <a:schemeClr val="accent3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ru-RU" sz="1800" dirty="0" smtClean="0">
              <a:latin typeface="Georgia" panose="02040502050405020303" pitchFamily="18" charset="0"/>
            </a:rPr>
            <a:t>снижение бюрократической нагрузки</a:t>
          </a:r>
          <a:endParaRPr lang="ru-RU" sz="1800" dirty="0">
            <a:latin typeface="Georgia" panose="02040502050405020303" pitchFamily="18" charset="0"/>
          </a:endParaRPr>
        </a:p>
      </dgm:t>
    </dgm:pt>
    <dgm:pt modelId="{9CE75625-4BB2-451B-9F35-A803BD40FCE7}" type="parTrans" cxnId="{0C275CF5-AB66-46F5-8CA5-9B02CDD3A7BA}">
      <dgm:prSet/>
      <dgm:spPr/>
      <dgm:t>
        <a:bodyPr/>
        <a:lstStyle/>
        <a:p>
          <a:endParaRPr lang="ru-RU"/>
        </a:p>
      </dgm:t>
    </dgm:pt>
    <dgm:pt modelId="{46C96B7F-9E1D-43B0-AD1D-B17F0F9D302A}" type="sibTrans" cxnId="{0C275CF5-AB66-46F5-8CA5-9B02CDD3A7BA}">
      <dgm:prSet/>
      <dgm:spPr/>
      <dgm:t>
        <a:bodyPr/>
        <a:lstStyle/>
        <a:p>
          <a:endParaRPr lang="ru-RU"/>
        </a:p>
      </dgm:t>
    </dgm:pt>
    <dgm:pt modelId="{173AD37E-1315-441B-ACE5-060872BD2898}">
      <dgm:prSet phldrT="[Текст]"/>
      <dgm:spPr/>
      <dgm:t>
        <a:bodyPr/>
        <a:lstStyle/>
        <a:p>
          <a:r>
            <a:rPr lang="ru-RU" dirty="0" smtClean="0">
              <a:latin typeface="Georgia" panose="02040502050405020303" pitchFamily="18" charset="0"/>
            </a:rPr>
            <a:t>Знание</a:t>
          </a:r>
          <a:endParaRPr lang="ru-RU" dirty="0">
            <a:latin typeface="Georgia" panose="02040502050405020303" pitchFamily="18" charset="0"/>
          </a:endParaRPr>
        </a:p>
      </dgm:t>
    </dgm:pt>
    <dgm:pt modelId="{76E892FF-CDDC-4543-B6F5-DD9B2EC6FB7C}" type="parTrans" cxnId="{842334B4-4A13-45C2-8027-3D2C65F06196}">
      <dgm:prSet/>
      <dgm:spPr/>
      <dgm:t>
        <a:bodyPr/>
        <a:lstStyle/>
        <a:p>
          <a:endParaRPr lang="ru-RU"/>
        </a:p>
      </dgm:t>
    </dgm:pt>
    <dgm:pt modelId="{B1E7D526-A911-4D0A-B265-C48EFF81C535}" type="sibTrans" cxnId="{842334B4-4A13-45C2-8027-3D2C65F06196}">
      <dgm:prSet/>
      <dgm:spPr/>
      <dgm:t>
        <a:bodyPr/>
        <a:lstStyle/>
        <a:p>
          <a:endParaRPr lang="ru-RU"/>
        </a:p>
      </dgm:t>
    </dgm:pt>
    <dgm:pt modelId="{E427D02F-9FF2-482F-8B07-D7B20098EFE2}">
      <dgm:prSet phldrT="[Текст]" custT="1"/>
      <dgm:spPr>
        <a:solidFill>
          <a:schemeClr val="accent1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ru-RU" sz="1800" dirty="0" smtClean="0">
              <a:latin typeface="Georgia" panose="02040502050405020303" pitchFamily="18" charset="0"/>
            </a:rPr>
            <a:t>достижение учебных результатов</a:t>
          </a:r>
          <a:endParaRPr lang="ru-RU" sz="1800" dirty="0">
            <a:latin typeface="Georgia" panose="02040502050405020303" pitchFamily="18" charset="0"/>
          </a:endParaRPr>
        </a:p>
      </dgm:t>
    </dgm:pt>
    <dgm:pt modelId="{75D578FB-A0BB-4D40-8831-24D54BF348ED}" type="parTrans" cxnId="{323ECA69-5DB3-4572-B5A9-75BE4698F576}">
      <dgm:prSet/>
      <dgm:spPr/>
      <dgm:t>
        <a:bodyPr/>
        <a:lstStyle/>
        <a:p>
          <a:endParaRPr lang="ru-RU"/>
        </a:p>
      </dgm:t>
    </dgm:pt>
    <dgm:pt modelId="{5C744B1B-001C-44D3-978D-E54810B91321}" type="sibTrans" cxnId="{323ECA69-5DB3-4572-B5A9-75BE4698F576}">
      <dgm:prSet/>
      <dgm:spPr/>
      <dgm:t>
        <a:bodyPr/>
        <a:lstStyle/>
        <a:p>
          <a:endParaRPr lang="ru-RU"/>
        </a:p>
      </dgm:t>
    </dgm:pt>
    <dgm:pt modelId="{3D699784-0D9D-4871-B347-40485CB413BC}">
      <dgm:prSet phldrT="[Текст]" custT="1"/>
      <dgm:spPr>
        <a:solidFill>
          <a:schemeClr val="accent1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ru-RU" sz="1800" dirty="0" err="1" smtClean="0">
              <a:latin typeface="Georgia" panose="02040502050405020303" pitchFamily="18" charset="0"/>
            </a:rPr>
            <a:t>цифровизация</a:t>
          </a:r>
          <a:r>
            <a:rPr lang="ru-RU" sz="1800" dirty="0" smtClean="0">
              <a:latin typeface="Georgia" panose="02040502050405020303" pitchFamily="18" charset="0"/>
            </a:rPr>
            <a:t> образовательного процесса</a:t>
          </a:r>
          <a:endParaRPr lang="ru-RU" sz="1800" dirty="0">
            <a:latin typeface="Georgia" panose="02040502050405020303" pitchFamily="18" charset="0"/>
          </a:endParaRPr>
        </a:p>
      </dgm:t>
    </dgm:pt>
    <dgm:pt modelId="{5AF62B34-02CE-406A-9639-847CFD739FA2}" type="parTrans" cxnId="{8892AC23-7827-452D-B441-4E9403820E3D}">
      <dgm:prSet/>
      <dgm:spPr/>
      <dgm:t>
        <a:bodyPr/>
        <a:lstStyle/>
        <a:p>
          <a:endParaRPr lang="ru-RU"/>
        </a:p>
      </dgm:t>
    </dgm:pt>
    <dgm:pt modelId="{F2BC8871-2862-4FD4-A644-4E7EABA25396}" type="sibTrans" cxnId="{8892AC23-7827-452D-B441-4E9403820E3D}">
      <dgm:prSet/>
      <dgm:spPr/>
      <dgm:t>
        <a:bodyPr/>
        <a:lstStyle/>
        <a:p>
          <a:endParaRPr lang="ru-RU"/>
        </a:p>
      </dgm:t>
    </dgm:pt>
    <dgm:pt modelId="{AEF84777-7AE5-4803-BEA9-CA0EBFD107CE}">
      <dgm:prSet/>
      <dgm:spPr/>
      <dgm:t>
        <a:bodyPr/>
        <a:lstStyle/>
        <a:p>
          <a:r>
            <a:rPr lang="ru-RU" dirty="0" smtClean="0">
              <a:latin typeface="Georgia" panose="02040502050405020303" pitchFamily="18" charset="0"/>
            </a:rPr>
            <a:t>Воспитание</a:t>
          </a:r>
          <a:endParaRPr lang="ru-RU" dirty="0">
            <a:latin typeface="Georgia" panose="02040502050405020303" pitchFamily="18" charset="0"/>
          </a:endParaRPr>
        </a:p>
      </dgm:t>
    </dgm:pt>
    <dgm:pt modelId="{97861F6A-0259-4A2E-BFD9-8D8B807FD534}" type="parTrans" cxnId="{31138AB2-AC83-4601-996C-539100E34DBA}">
      <dgm:prSet/>
      <dgm:spPr/>
      <dgm:t>
        <a:bodyPr/>
        <a:lstStyle/>
        <a:p>
          <a:endParaRPr lang="ru-RU"/>
        </a:p>
      </dgm:t>
    </dgm:pt>
    <dgm:pt modelId="{FDA7697C-A49A-41DF-A79C-C48BBE2C3C3C}" type="sibTrans" cxnId="{31138AB2-AC83-4601-996C-539100E34DBA}">
      <dgm:prSet/>
      <dgm:spPr/>
      <dgm:t>
        <a:bodyPr/>
        <a:lstStyle/>
        <a:p>
          <a:endParaRPr lang="ru-RU"/>
        </a:p>
      </dgm:t>
    </dgm:pt>
    <dgm:pt modelId="{C893BC02-6A82-4BF7-BEED-8711BA43578F}">
      <dgm:prSet phldrT="[Текст]" custT="1"/>
      <dgm:spPr>
        <a:solidFill>
          <a:schemeClr val="accent3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ru-RU" sz="1800" dirty="0" smtClean="0">
              <a:latin typeface="Georgia" panose="02040502050405020303" pitchFamily="18" charset="0"/>
            </a:rPr>
            <a:t>создание сетевых площадок для обмена опытом</a:t>
          </a:r>
          <a:endParaRPr lang="ru-RU" sz="1800" dirty="0">
            <a:latin typeface="Georgia" panose="02040502050405020303" pitchFamily="18" charset="0"/>
          </a:endParaRPr>
        </a:p>
      </dgm:t>
    </dgm:pt>
    <dgm:pt modelId="{ECFC914C-C437-4038-86E8-37ED12FC2D92}" type="parTrans" cxnId="{56AF3ADE-A0FC-4A5F-985D-488B72B853A3}">
      <dgm:prSet/>
      <dgm:spPr/>
      <dgm:t>
        <a:bodyPr/>
        <a:lstStyle/>
        <a:p>
          <a:endParaRPr lang="ru-RU"/>
        </a:p>
      </dgm:t>
    </dgm:pt>
    <dgm:pt modelId="{F611312E-6A5F-4CD1-92B9-B232606768CC}" type="sibTrans" cxnId="{56AF3ADE-A0FC-4A5F-985D-488B72B853A3}">
      <dgm:prSet/>
      <dgm:spPr/>
      <dgm:t>
        <a:bodyPr/>
        <a:lstStyle/>
        <a:p>
          <a:endParaRPr lang="ru-RU"/>
        </a:p>
      </dgm:t>
    </dgm:pt>
    <dgm:pt modelId="{E46BFE9C-C604-4618-BDCC-513AFFE1C864}">
      <dgm:prSet phldrT="[Текст]" custT="1"/>
      <dgm:spPr>
        <a:solidFill>
          <a:schemeClr val="accent1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ru-RU" sz="1800" dirty="0" smtClean="0">
              <a:latin typeface="Georgia" panose="02040502050405020303" pitchFamily="18" charset="0"/>
            </a:rPr>
            <a:t>профессиональная ориентация с учетом территориальной удаленности</a:t>
          </a:r>
          <a:endParaRPr lang="ru-RU" sz="1800" dirty="0">
            <a:latin typeface="Georgia" panose="02040502050405020303" pitchFamily="18" charset="0"/>
          </a:endParaRPr>
        </a:p>
      </dgm:t>
    </dgm:pt>
    <dgm:pt modelId="{EBA2B89B-F1D4-4E7C-9C04-906B20879C3E}" type="parTrans" cxnId="{B962F821-5F03-4120-BB17-46F9DE4E8BDE}">
      <dgm:prSet/>
      <dgm:spPr/>
      <dgm:t>
        <a:bodyPr/>
        <a:lstStyle/>
        <a:p>
          <a:endParaRPr lang="ru-RU"/>
        </a:p>
      </dgm:t>
    </dgm:pt>
    <dgm:pt modelId="{F757030D-AD2B-436E-AE96-3B40B94926D6}" type="sibTrans" cxnId="{B962F821-5F03-4120-BB17-46F9DE4E8BDE}">
      <dgm:prSet/>
      <dgm:spPr/>
      <dgm:t>
        <a:bodyPr/>
        <a:lstStyle/>
        <a:p>
          <a:endParaRPr lang="ru-RU"/>
        </a:p>
      </dgm:t>
    </dgm:pt>
    <dgm:pt modelId="{BFB026FB-FB06-4913-AE98-3B987A25D614}">
      <dgm:prSet custT="1"/>
      <dgm:spPr>
        <a:solidFill>
          <a:schemeClr val="accent2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ru-RU" sz="1800" dirty="0" smtClean="0">
              <a:latin typeface="Georgia" panose="02040502050405020303" pitchFamily="18" charset="0"/>
            </a:rPr>
            <a:t>достижение воспитательных результатов</a:t>
          </a:r>
          <a:endParaRPr lang="ru-RU" sz="1800" dirty="0">
            <a:latin typeface="Georgia" panose="02040502050405020303" pitchFamily="18" charset="0"/>
          </a:endParaRPr>
        </a:p>
      </dgm:t>
    </dgm:pt>
    <dgm:pt modelId="{203B6FAA-379C-445B-98F1-B57AA4355AEB}" type="parTrans" cxnId="{5C9BB853-B9FF-4CCE-AF94-DD92D2FE6DAD}">
      <dgm:prSet/>
      <dgm:spPr/>
      <dgm:t>
        <a:bodyPr/>
        <a:lstStyle/>
        <a:p>
          <a:endParaRPr lang="ru-RU"/>
        </a:p>
      </dgm:t>
    </dgm:pt>
    <dgm:pt modelId="{DFB52DD9-06F3-497B-BA44-617004FB866E}" type="sibTrans" cxnId="{5C9BB853-B9FF-4CCE-AF94-DD92D2FE6DAD}">
      <dgm:prSet/>
      <dgm:spPr/>
      <dgm:t>
        <a:bodyPr/>
        <a:lstStyle/>
        <a:p>
          <a:endParaRPr lang="ru-RU"/>
        </a:p>
      </dgm:t>
    </dgm:pt>
    <dgm:pt modelId="{AC827E01-F558-43B7-9C28-0DFC2ADA6AFB}">
      <dgm:prSet custT="1"/>
      <dgm:spPr>
        <a:solidFill>
          <a:schemeClr val="accent2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ru-RU" sz="1800" dirty="0" smtClean="0">
              <a:latin typeface="Georgia" panose="02040502050405020303" pitchFamily="18" charset="0"/>
            </a:rPr>
            <a:t>деятельность детских и молодежных общественных объединений</a:t>
          </a:r>
          <a:endParaRPr lang="ru-RU" sz="1800" dirty="0">
            <a:latin typeface="Georgia" panose="02040502050405020303" pitchFamily="18" charset="0"/>
          </a:endParaRPr>
        </a:p>
      </dgm:t>
    </dgm:pt>
    <dgm:pt modelId="{08D72C64-F012-4534-8459-81C489096DD5}" type="parTrans" cxnId="{871FBD0A-7D27-4206-83DC-08BCE07F9D9F}">
      <dgm:prSet/>
      <dgm:spPr/>
      <dgm:t>
        <a:bodyPr/>
        <a:lstStyle/>
        <a:p>
          <a:endParaRPr lang="ru-RU"/>
        </a:p>
      </dgm:t>
    </dgm:pt>
    <dgm:pt modelId="{F75ED8AD-19CD-44D9-8DB2-7A87A69944C8}" type="sibTrans" cxnId="{871FBD0A-7D27-4206-83DC-08BCE07F9D9F}">
      <dgm:prSet/>
      <dgm:spPr/>
      <dgm:t>
        <a:bodyPr/>
        <a:lstStyle/>
        <a:p>
          <a:endParaRPr lang="ru-RU"/>
        </a:p>
      </dgm:t>
    </dgm:pt>
    <dgm:pt modelId="{003231AB-7E37-4196-B8B8-4E70A98A4181}">
      <dgm:prSet/>
      <dgm:spPr>
        <a:solidFill>
          <a:schemeClr val="accent2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ru-RU" dirty="0" smtClean="0">
              <a:latin typeface="Georgia" panose="02040502050405020303" pitchFamily="18" charset="0"/>
            </a:rPr>
            <a:t>профилактическая работа</a:t>
          </a:r>
          <a:endParaRPr lang="ru-RU" dirty="0">
            <a:latin typeface="Georgia" panose="02040502050405020303" pitchFamily="18" charset="0"/>
          </a:endParaRPr>
        </a:p>
      </dgm:t>
    </dgm:pt>
    <dgm:pt modelId="{26645308-6D2C-4989-8385-43845706F05A}" type="parTrans" cxnId="{40F9447D-88FF-41FB-9891-73547C345094}">
      <dgm:prSet/>
      <dgm:spPr/>
      <dgm:t>
        <a:bodyPr/>
        <a:lstStyle/>
        <a:p>
          <a:endParaRPr lang="ru-RU"/>
        </a:p>
      </dgm:t>
    </dgm:pt>
    <dgm:pt modelId="{EB151D0B-6D62-48F1-A7F5-B1A963BC0D35}" type="sibTrans" cxnId="{40F9447D-88FF-41FB-9891-73547C345094}">
      <dgm:prSet/>
      <dgm:spPr/>
      <dgm:t>
        <a:bodyPr/>
        <a:lstStyle/>
        <a:p>
          <a:endParaRPr lang="ru-RU"/>
        </a:p>
      </dgm:t>
    </dgm:pt>
    <dgm:pt modelId="{D16767EB-3021-4C25-BC56-128376733029}" type="pres">
      <dgm:prSet presAssocID="{290E7711-14C7-4731-AF53-59BB63FDD8C3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B8281B9E-84A4-4395-9BD6-498EB2E72373}" type="pres">
      <dgm:prSet presAssocID="{3C0B52BD-27FE-46AE-8805-FA89D05628EC}" presName="root" presStyleCnt="0"/>
      <dgm:spPr/>
    </dgm:pt>
    <dgm:pt modelId="{DFE6C344-CFCA-4445-9181-FCC969AD7005}" type="pres">
      <dgm:prSet presAssocID="{3C0B52BD-27FE-46AE-8805-FA89D05628EC}" presName="rootComposite" presStyleCnt="0"/>
      <dgm:spPr/>
    </dgm:pt>
    <dgm:pt modelId="{6550C2A9-251B-4FEE-AE13-0F7E33641BB4}" type="pres">
      <dgm:prSet presAssocID="{3C0B52BD-27FE-46AE-8805-FA89D05628EC}" presName="rootText" presStyleLbl="node1" presStyleIdx="0" presStyleCnt="3"/>
      <dgm:spPr/>
      <dgm:t>
        <a:bodyPr/>
        <a:lstStyle/>
        <a:p>
          <a:endParaRPr lang="ru-RU"/>
        </a:p>
      </dgm:t>
    </dgm:pt>
    <dgm:pt modelId="{ACF9EE4F-15C6-420F-AA48-180344C713C2}" type="pres">
      <dgm:prSet presAssocID="{3C0B52BD-27FE-46AE-8805-FA89D05628EC}" presName="rootConnector" presStyleLbl="node1" presStyleIdx="0" presStyleCnt="3"/>
      <dgm:spPr/>
      <dgm:t>
        <a:bodyPr/>
        <a:lstStyle/>
        <a:p>
          <a:endParaRPr lang="ru-RU"/>
        </a:p>
      </dgm:t>
    </dgm:pt>
    <dgm:pt modelId="{E292A730-6F20-4E4A-8E63-DF4AC75EE894}" type="pres">
      <dgm:prSet presAssocID="{3C0B52BD-27FE-46AE-8805-FA89D05628EC}" presName="childShape" presStyleCnt="0"/>
      <dgm:spPr/>
    </dgm:pt>
    <dgm:pt modelId="{978FA2CB-B8F7-41ED-ACDE-4C0B8535F1B5}" type="pres">
      <dgm:prSet presAssocID="{0B685064-DCB7-4CF7-9A22-4C12FED08A53}" presName="Name13" presStyleLbl="parChTrans1D2" presStyleIdx="0" presStyleCnt="9"/>
      <dgm:spPr/>
      <dgm:t>
        <a:bodyPr/>
        <a:lstStyle/>
        <a:p>
          <a:endParaRPr lang="ru-RU"/>
        </a:p>
      </dgm:t>
    </dgm:pt>
    <dgm:pt modelId="{CBD61EA2-2CAC-4857-A507-695C85D762A0}" type="pres">
      <dgm:prSet presAssocID="{EFF29BA4-3A9B-48A6-B68C-1A9715B86DB5}" presName="childText" presStyleLbl="bgAcc1" presStyleIdx="0" presStyleCnt="9" custScaleX="11316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98FBE44-D78C-446C-B214-8F47821ECC07}" type="pres">
      <dgm:prSet presAssocID="{9CE75625-4BB2-451B-9F35-A803BD40FCE7}" presName="Name13" presStyleLbl="parChTrans1D2" presStyleIdx="1" presStyleCnt="9"/>
      <dgm:spPr/>
      <dgm:t>
        <a:bodyPr/>
        <a:lstStyle/>
        <a:p>
          <a:endParaRPr lang="ru-RU"/>
        </a:p>
      </dgm:t>
    </dgm:pt>
    <dgm:pt modelId="{B9D76724-AF57-4566-A426-D424B912960C}" type="pres">
      <dgm:prSet presAssocID="{C85BA821-C87C-48FB-9265-1C76AF895EB2}" presName="childText" presStyleLbl="bgAcc1" presStyleIdx="1" presStyleCnt="9" custScaleX="11316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7CF3FB8-F9C8-4A16-8F85-F055F9C7A431}" type="pres">
      <dgm:prSet presAssocID="{ECFC914C-C437-4038-86E8-37ED12FC2D92}" presName="Name13" presStyleLbl="parChTrans1D2" presStyleIdx="2" presStyleCnt="9"/>
      <dgm:spPr/>
      <dgm:t>
        <a:bodyPr/>
        <a:lstStyle/>
        <a:p>
          <a:endParaRPr lang="ru-RU"/>
        </a:p>
      </dgm:t>
    </dgm:pt>
    <dgm:pt modelId="{C0AD68B0-B14F-4828-9386-D8B8F62156CC}" type="pres">
      <dgm:prSet presAssocID="{C893BC02-6A82-4BF7-BEED-8711BA43578F}" presName="childText" presStyleLbl="bgAcc1" presStyleIdx="2" presStyleCnt="9" custScaleX="11316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E91ACB9-959E-45B3-8C42-5E03A885B107}" type="pres">
      <dgm:prSet presAssocID="{173AD37E-1315-441B-ACE5-060872BD2898}" presName="root" presStyleCnt="0"/>
      <dgm:spPr/>
    </dgm:pt>
    <dgm:pt modelId="{45A31A34-2F8B-4DDF-BF8F-CD9BC2E8EE26}" type="pres">
      <dgm:prSet presAssocID="{173AD37E-1315-441B-ACE5-060872BD2898}" presName="rootComposite" presStyleCnt="0"/>
      <dgm:spPr/>
    </dgm:pt>
    <dgm:pt modelId="{0474D430-1680-4070-B1C2-1F28B092353C}" type="pres">
      <dgm:prSet presAssocID="{173AD37E-1315-441B-ACE5-060872BD2898}" presName="rootText" presStyleLbl="node1" presStyleIdx="1" presStyleCnt="3"/>
      <dgm:spPr/>
      <dgm:t>
        <a:bodyPr/>
        <a:lstStyle/>
        <a:p>
          <a:endParaRPr lang="ru-RU"/>
        </a:p>
      </dgm:t>
    </dgm:pt>
    <dgm:pt modelId="{42B24769-0472-425A-9C2C-39F3985553F7}" type="pres">
      <dgm:prSet presAssocID="{173AD37E-1315-441B-ACE5-060872BD2898}" presName="rootConnector" presStyleLbl="node1" presStyleIdx="1" presStyleCnt="3"/>
      <dgm:spPr/>
      <dgm:t>
        <a:bodyPr/>
        <a:lstStyle/>
        <a:p>
          <a:endParaRPr lang="ru-RU"/>
        </a:p>
      </dgm:t>
    </dgm:pt>
    <dgm:pt modelId="{64130B05-E917-43FC-8846-EB5BEF4D9DDA}" type="pres">
      <dgm:prSet presAssocID="{173AD37E-1315-441B-ACE5-060872BD2898}" presName="childShape" presStyleCnt="0"/>
      <dgm:spPr/>
    </dgm:pt>
    <dgm:pt modelId="{95F087C2-0961-4880-91B2-C02309CA07A0}" type="pres">
      <dgm:prSet presAssocID="{75D578FB-A0BB-4D40-8831-24D54BF348ED}" presName="Name13" presStyleLbl="parChTrans1D2" presStyleIdx="3" presStyleCnt="9"/>
      <dgm:spPr/>
      <dgm:t>
        <a:bodyPr/>
        <a:lstStyle/>
        <a:p>
          <a:endParaRPr lang="ru-RU"/>
        </a:p>
      </dgm:t>
    </dgm:pt>
    <dgm:pt modelId="{3501CF40-84DE-4865-96E8-7C1B688CB1CE}" type="pres">
      <dgm:prSet presAssocID="{E427D02F-9FF2-482F-8B07-D7B20098EFE2}" presName="childText" presStyleLbl="bgAcc1" presStyleIdx="3" presStyleCnt="9" custScaleX="12556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6F5B7B8-A07B-4BF8-AC11-EFB17E0235BE}" type="pres">
      <dgm:prSet presAssocID="{5AF62B34-02CE-406A-9639-847CFD739FA2}" presName="Name13" presStyleLbl="parChTrans1D2" presStyleIdx="4" presStyleCnt="9"/>
      <dgm:spPr/>
      <dgm:t>
        <a:bodyPr/>
        <a:lstStyle/>
        <a:p>
          <a:endParaRPr lang="ru-RU"/>
        </a:p>
      </dgm:t>
    </dgm:pt>
    <dgm:pt modelId="{F658424D-2E15-4316-8A12-0D18D40F421D}" type="pres">
      <dgm:prSet presAssocID="{3D699784-0D9D-4871-B347-40485CB413BC}" presName="childText" presStyleLbl="bgAcc1" presStyleIdx="4" presStyleCnt="9" custScaleX="12556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D2CEA15-FE2D-4D26-9EE3-FCF5C01C1B44}" type="pres">
      <dgm:prSet presAssocID="{EBA2B89B-F1D4-4E7C-9C04-906B20879C3E}" presName="Name13" presStyleLbl="parChTrans1D2" presStyleIdx="5" presStyleCnt="9"/>
      <dgm:spPr/>
      <dgm:t>
        <a:bodyPr/>
        <a:lstStyle/>
        <a:p>
          <a:endParaRPr lang="ru-RU"/>
        </a:p>
      </dgm:t>
    </dgm:pt>
    <dgm:pt modelId="{19369BBB-557F-4E7E-B98E-5A60D812F71C}" type="pres">
      <dgm:prSet presAssocID="{E46BFE9C-C604-4618-BDCC-513AFFE1C864}" presName="childText" presStyleLbl="bgAcc1" presStyleIdx="5" presStyleCnt="9" custScaleX="12556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5F58725-6A8B-4AB6-9222-BE81C167117A}" type="pres">
      <dgm:prSet presAssocID="{AEF84777-7AE5-4803-BEA9-CA0EBFD107CE}" presName="root" presStyleCnt="0"/>
      <dgm:spPr/>
    </dgm:pt>
    <dgm:pt modelId="{1B838C38-9664-4CFF-ADA9-244D8534E068}" type="pres">
      <dgm:prSet presAssocID="{AEF84777-7AE5-4803-BEA9-CA0EBFD107CE}" presName="rootComposite" presStyleCnt="0"/>
      <dgm:spPr/>
    </dgm:pt>
    <dgm:pt modelId="{9804173E-551C-4898-A10F-57EFD9F5E308}" type="pres">
      <dgm:prSet presAssocID="{AEF84777-7AE5-4803-BEA9-CA0EBFD107CE}" presName="rootText" presStyleLbl="node1" presStyleIdx="2" presStyleCnt="3"/>
      <dgm:spPr/>
      <dgm:t>
        <a:bodyPr/>
        <a:lstStyle/>
        <a:p>
          <a:endParaRPr lang="ru-RU"/>
        </a:p>
      </dgm:t>
    </dgm:pt>
    <dgm:pt modelId="{A86AAA38-3F5C-44B4-B6E9-908C82441176}" type="pres">
      <dgm:prSet presAssocID="{AEF84777-7AE5-4803-BEA9-CA0EBFD107CE}" presName="rootConnector" presStyleLbl="node1" presStyleIdx="2" presStyleCnt="3"/>
      <dgm:spPr/>
      <dgm:t>
        <a:bodyPr/>
        <a:lstStyle/>
        <a:p>
          <a:endParaRPr lang="ru-RU"/>
        </a:p>
      </dgm:t>
    </dgm:pt>
    <dgm:pt modelId="{5B925148-B8F3-40C1-B6A6-24F01A84E6F9}" type="pres">
      <dgm:prSet presAssocID="{AEF84777-7AE5-4803-BEA9-CA0EBFD107CE}" presName="childShape" presStyleCnt="0"/>
      <dgm:spPr/>
    </dgm:pt>
    <dgm:pt modelId="{BD32D21C-BD5D-449E-BB51-559F012C1D4B}" type="pres">
      <dgm:prSet presAssocID="{203B6FAA-379C-445B-98F1-B57AA4355AEB}" presName="Name13" presStyleLbl="parChTrans1D2" presStyleIdx="6" presStyleCnt="9"/>
      <dgm:spPr/>
      <dgm:t>
        <a:bodyPr/>
        <a:lstStyle/>
        <a:p>
          <a:endParaRPr lang="ru-RU"/>
        </a:p>
      </dgm:t>
    </dgm:pt>
    <dgm:pt modelId="{D57A274A-A060-49A3-B086-F74B9B80F012}" type="pres">
      <dgm:prSet presAssocID="{BFB026FB-FB06-4913-AE98-3B987A25D614}" presName="childText" presStyleLbl="bgAcc1" presStyleIdx="6" presStyleCnt="9" custScaleX="12912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ACD6946-EED2-4CB2-8039-6B8C0B5E87CC}" type="pres">
      <dgm:prSet presAssocID="{08D72C64-F012-4534-8459-81C489096DD5}" presName="Name13" presStyleLbl="parChTrans1D2" presStyleIdx="7" presStyleCnt="9"/>
      <dgm:spPr/>
      <dgm:t>
        <a:bodyPr/>
        <a:lstStyle/>
        <a:p>
          <a:endParaRPr lang="ru-RU"/>
        </a:p>
      </dgm:t>
    </dgm:pt>
    <dgm:pt modelId="{3EE0EB73-5BC5-4938-BA62-08D84FD521D4}" type="pres">
      <dgm:prSet presAssocID="{AC827E01-F558-43B7-9C28-0DFC2ADA6AFB}" presName="childText" presStyleLbl="bgAcc1" presStyleIdx="7" presStyleCnt="9" custScaleX="12912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54CFF59-168A-45CC-9214-742C1688BC10}" type="pres">
      <dgm:prSet presAssocID="{26645308-6D2C-4989-8385-43845706F05A}" presName="Name13" presStyleLbl="parChTrans1D2" presStyleIdx="8" presStyleCnt="9"/>
      <dgm:spPr/>
      <dgm:t>
        <a:bodyPr/>
        <a:lstStyle/>
        <a:p>
          <a:endParaRPr lang="ru-RU"/>
        </a:p>
      </dgm:t>
    </dgm:pt>
    <dgm:pt modelId="{B81D5E1B-3883-4876-B549-2EB586543D96}" type="pres">
      <dgm:prSet presAssocID="{003231AB-7E37-4196-B8B8-4E70A98A4181}" presName="childText" presStyleLbl="bgAcc1" presStyleIdx="8" presStyleCnt="9" custScaleX="12912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3F7AEDC0-9D06-415D-B203-B45C60CCD447}" type="presOf" srcId="{173AD37E-1315-441B-ACE5-060872BD2898}" destId="{42B24769-0472-425A-9C2C-39F3985553F7}" srcOrd="1" destOrd="0" presId="urn:microsoft.com/office/officeart/2005/8/layout/hierarchy3"/>
    <dgm:cxn modelId="{48694CA9-7819-40E6-9DC7-32559393D49B}" type="presOf" srcId="{EFF29BA4-3A9B-48A6-B68C-1A9715B86DB5}" destId="{CBD61EA2-2CAC-4857-A507-695C85D762A0}" srcOrd="0" destOrd="0" presId="urn:microsoft.com/office/officeart/2005/8/layout/hierarchy3"/>
    <dgm:cxn modelId="{C2A2D786-E2DD-47C6-8E81-24F7A5ED4D3F}" type="presOf" srcId="{BFB026FB-FB06-4913-AE98-3B987A25D614}" destId="{D57A274A-A060-49A3-B086-F74B9B80F012}" srcOrd="0" destOrd="0" presId="urn:microsoft.com/office/officeart/2005/8/layout/hierarchy3"/>
    <dgm:cxn modelId="{5C9BB853-B9FF-4CCE-AF94-DD92D2FE6DAD}" srcId="{AEF84777-7AE5-4803-BEA9-CA0EBFD107CE}" destId="{BFB026FB-FB06-4913-AE98-3B987A25D614}" srcOrd="0" destOrd="0" parTransId="{203B6FAA-379C-445B-98F1-B57AA4355AEB}" sibTransId="{DFB52DD9-06F3-497B-BA44-617004FB866E}"/>
    <dgm:cxn modelId="{1503728F-E830-4092-AD26-A5A31489B118}" type="presOf" srcId="{26645308-6D2C-4989-8385-43845706F05A}" destId="{354CFF59-168A-45CC-9214-742C1688BC10}" srcOrd="0" destOrd="0" presId="urn:microsoft.com/office/officeart/2005/8/layout/hierarchy3"/>
    <dgm:cxn modelId="{2B655DCD-F81F-49F2-B857-2E92F6A977D7}" type="presOf" srcId="{203B6FAA-379C-445B-98F1-B57AA4355AEB}" destId="{BD32D21C-BD5D-449E-BB51-559F012C1D4B}" srcOrd="0" destOrd="0" presId="urn:microsoft.com/office/officeart/2005/8/layout/hierarchy3"/>
    <dgm:cxn modelId="{40F9447D-88FF-41FB-9891-73547C345094}" srcId="{AEF84777-7AE5-4803-BEA9-CA0EBFD107CE}" destId="{003231AB-7E37-4196-B8B8-4E70A98A4181}" srcOrd="2" destOrd="0" parTransId="{26645308-6D2C-4989-8385-43845706F05A}" sibTransId="{EB151D0B-6D62-48F1-A7F5-B1A963BC0D35}"/>
    <dgm:cxn modelId="{31138AB2-AC83-4601-996C-539100E34DBA}" srcId="{290E7711-14C7-4731-AF53-59BB63FDD8C3}" destId="{AEF84777-7AE5-4803-BEA9-CA0EBFD107CE}" srcOrd="2" destOrd="0" parTransId="{97861F6A-0259-4A2E-BFD9-8D8B807FD534}" sibTransId="{FDA7697C-A49A-41DF-A79C-C48BBE2C3C3C}"/>
    <dgm:cxn modelId="{56AF3ADE-A0FC-4A5F-985D-488B72B853A3}" srcId="{3C0B52BD-27FE-46AE-8805-FA89D05628EC}" destId="{C893BC02-6A82-4BF7-BEED-8711BA43578F}" srcOrd="2" destOrd="0" parTransId="{ECFC914C-C437-4038-86E8-37ED12FC2D92}" sibTransId="{F611312E-6A5F-4CD1-92B9-B232606768CC}"/>
    <dgm:cxn modelId="{0C275CF5-AB66-46F5-8CA5-9B02CDD3A7BA}" srcId="{3C0B52BD-27FE-46AE-8805-FA89D05628EC}" destId="{C85BA821-C87C-48FB-9265-1C76AF895EB2}" srcOrd="1" destOrd="0" parTransId="{9CE75625-4BB2-451B-9F35-A803BD40FCE7}" sibTransId="{46C96B7F-9E1D-43B0-AD1D-B17F0F9D302A}"/>
    <dgm:cxn modelId="{43582D8D-A76B-467C-8B4B-9F70B8AF65D7}" type="presOf" srcId="{C893BC02-6A82-4BF7-BEED-8711BA43578F}" destId="{C0AD68B0-B14F-4828-9386-D8B8F62156CC}" srcOrd="0" destOrd="0" presId="urn:microsoft.com/office/officeart/2005/8/layout/hierarchy3"/>
    <dgm:cxn modelId="{5EA73765-5D5E-40C1-B5B5-AEB29076C0CC}" type="presOf" srcId="{E46BFE9C-C604-4618-BDCC-513AFFE1C864}" destId="{19369BBB-557F-4E7E-B98E-5A60D812F71C}" srcOrd="0" destOrd="0" presId="urn:microsoft.com/office/officeart/2005/8/layout/hierarchy3"/>
    <dgm:cxn modelId="{B962F821-5F03-4120-BB17-46F9DE4E8BDE}" srcId="{173AD37E-1315-441B-ACE5-060872BD2898}" destId="{E46BFE9C-C604-4618-BDCC-513AFFE1C864}" srcOrd="2" destOrd="0" parTransId="{EBA2B89B-F1D4-4E7C-9C04-906B20879C3E}" sibTransId="{F757030D-AD2B-436E-AE96-3B40B94926D6}"/>
    <dgm:cxn modelId="{842334B4-4A13-45C2-8027-3D2C65F06196}" srcId="{290E7711-14C7-4731-AF53-59BB63FDD8C3}" destId="{173AD37E-1315-441B-ACE5-060872BD2898}" srcOrd="1" destOrd="0" parTransId="{76E892FF-CDDC-4543-B6F5-DD9B2EC6FB7C}" sibTransId="{B1E7D526-A911-4D0A-B265-C48EFF81C535}"/>
    <dgm:cxn modelId="{AA38388A-DFA2-46B3-BABC-401337650FCF}" type="presOf" srcId="{ECFC914C-C437-4038-86E8-37ED12FC2D92}" destId="{87CF3FB8-F9C8-4A16-8F85-F055F9C7A431}" srcOrd="0" destOrd="0" presId="urn:microsoft.com/office/officeart/2005/8/layout/hierarchy3"/>
    <dgm:cxn modelId="{E70BD81E-0122-47E3-9787-E9E3F3DF4960}" type="presOf" srcId="{5AF62B34-02CE-406A-9639-847CFD739FA2}" destId="{A6F5B7B8-A07B-4BF8-AC11-EFB17E0235BE}" srcOrd="0" destOrd="0" presId="urn:microsoft.com/office/officeart/2005/8/layout/hierarchy3"/>
    <dgm:cxn modelId="{A358214D-84D2-480E-8D58-55C55CA49535}" srcId="{3C0B52BD-27FE-46AE-8805-FA89D05628EC}" destId="{EFF29BA4-3A9B-48A6-B68C-1A9715B86DB5}" srcOrd="0" destOrd="0" parTransId="{0B685064-DCB7-4CF7-9A22-4C12FED08A53}" sibTransId="{C74B5480-03CA-4678-BA00-A1ABC8BAA6C7}"/>
    <dgm:cxn modelId="{FBCF3DB8-1872-4423-BE0D-3EF593FF1C85}" type="presOf" srcId="{290E7711-14C7-4731-AF53-59BB63FDD8C3}" destId="{D16767EB-3021-4C25-BC56-128376733029}" srcOrd="0" destOrd="0" presId="urn:microsoft.com/office/officeart/2005/8/layout/hierarchy3"/>
    <dgm:cxn modelId="{911B8AA7-88D3-4305-8654-BD248A3643DB}" type="presOf" srcId="{003231AB-7E37-4196-B8B8-4E70A98A4181}" destId="{B81D5E1B-3883-4876-B549-2EB586543D96}" srcOrd="0" destOrd="0" presId="urn:microsoft.com/office/officeart/2005/8/layout/hierarchy3"/>
    <dgm:cxn modelId="{46BD99C1-C0E6-4153-A1D8-5B9D882ABE08}" type="presOf" srcId="{173AD37E-1315-441B-ACE5-060872BD2898}" destId="{0474D430-1680-4070-B1C2-1F28B092353C}" srcOrd="0" destOrd="0" presId="urn:microsoft.com/office/officeart/2005/8/layout/hierarchy3"/>
    <dgm:cxn modelId="{AABCC349-8F6F-4862-8029-FC69929D7CBD}" type="presOf" srcId="{0B685064-DCB7-4CF7-9A22-4C12FED08A53}" destId="{978FA2CB-B8F7-41ED-ACDE-4C0B8535F1B5}" srcOrd="0" destOrd="0" presId="urn:microsoft.com/office/officeart/2005/8/layout/hierarchy3"/>
    <dgm:cxn modelId="{348BEFBE-42C2-4D6C-9B58-E9E757CA2062}" type="presOf" srcId="{AEF84777-7AE5-4803-BEA9-CA0EBFD107CE}" destId="{9804173E-551C-4898-A10F-57EFD9F5E308}" srcOrd="0" destOrd="0" presId="urn:microsoft.com/office/officeart/2005/8/layout/hierarchy3"/>
    <dgm:cxn modelId="{60D92509-FA50-493C-A0B9-04AB9FD08AFC}" type="presOf" srcId="{EBA2B89B-F1D4-4E7C-9C04-906B20879C3E}" destId="{9D2CEA15-FE2D-4D26-9EE3-FCF5C01C1B44}" srcOrd="0" destOrd="0" presId="urn:microsoft.com/office/officeart/2005/8/layout/hierarchy3"/>
    <dgm:cxn modelId="{D6EA7C87-CA01-4BD3-AF2C-2D4A761C436E}" type="presOf" srcId="{E427D02F-9FF2-482F-8B07-D7B20098EFE2}" destId="{3501CF40-84DE-4865-96E8-7C1B688CB1CE}" srcOrd="0" destOrd="0" presId="urn:microsoft.com/office/officeart/2005/8/layout/hierarchy3"/>
    <dgm:cxn modelId="{5ACA09D1-0965-496D-8402-0683FAEFE3AA}" type="presOf" srcId="{3C0B52BD-27FE-46AE-8805-FA89D05628EC}" destId="{ACF9EE4F-15C6-420F-AA48-180344C713C2}" srcOrd="1" destOrd="0" presId="urn:microsoft.com/office/officeart/2005/8/layout/hierarchy3"/>
    <dgm:cxn modelId="{D249DE4B-0B04-4754-8219-C42FE619CE22}" type="presOf" srcId="{3C0B52BD-27FE-46AE-8805-FA89D05628EC}" destId="{6550C2A9-251B-4FEE-AE13-0F7E33641BB4}" srcOrd="0" destOrd="0" presId="urn:microsoft.com/office/officeart/2005/8/layout/hierarchy3"/>
    <dgm:cxn modelId="{79016B2F-1788-4C51-AECF-38B1E6B59727}" type="presOf" srcId="{C85BA821-C87C-48FB-9265-1C76AF895EB2}" destId="{B9D76724-AF57-4566-A426-D424B912960C}" srcOrd="0" destOrd="0" presId="urn:microsoft.com/office/officeart/2005/8/layout/hierarchy3"/>
    <dgm:cxn modelId="{0231AD7B-5A78-49D6-B59B-0A964357C383}" type="presOf" srcId="{75D578FB-A0BB-4D40-8831-24D54BF348ED}" destId="{95F087C2-0961-4880-91B2-C02309CA07A0}" srcOrd="0" destOrd="0" presId="urn:microsoft.com/office/officeart/2005/8/layout/hierarchy3"/>
    <dgm:cxn modelId="{86C7476C-04E3-44CB-B1D2-D58E4D31829B}" type="presOf" srcId="{08D72C64-F012-4534-8459-81C489096DD5}" destId="{FACD6946-EED2-4CB2-8039-6B8C0B5E87CC}" srcOrd="0" destOrd="0" presId="urn:microsoft.com/office/officeart/2005/8/layout/hierarchy3"/>
    <dgm:cxn modelId="{8892AC23-7827-452D-B441-4E9403820E3D}" srcId="{173AD37E-1315-441B-ACE5-060872BD2898}" destId="{3D699784-0D9D-4871-B347-40485CB413BC}" srcOrd="1" destOrd="0" parTransId="{5AF62B34-02CE-406A-9639-847CFD739FA2}" sibTransId="{F2BC8871-2862-4FD4-A644-4E7EABA25396}"/>
    <dgm:cxn modelId="{B828D71D-A932-4479-A96E-64AC7852C0B8}" srcId="{290E7711-14C7-4731-AF53-59BB63FDD8C3}" destId="{3C0B52BD-27FE-46AE-8805-FA89D05628EC}" srcOrd="0" destOrd="0" parTransId="{18C98247-87A5-48E4-BC8D-9CD1C164BFD6}" sibTransId="{ED9F0729-2419-4654-9027-11867E0C9BAB}"/>
    <dgm:cxn modelId="{6F67000E-C569-49F4-AA94-4953C7D3E733}" type="presOf" srcId="{3D699784-0D9D-4871-B347-40485CB413BC}" destId="{F658424D-2E15-4316-8A12-0D18D40F421D}" srcOrd="0" destOrd="0" presId="urn:microsoft.com/office/officeart/2005/8/layout/hierarchy3"/>
    <dgm:cxn modelId="{A315CA21-07E8-425A-8A6D-FDAE531D065C}" type="presOf" srcId="{AEF84777-7AE5-4803-BEA9-CA0EBFD107CE}" destId="{A86AAA38-3F5C-44B4-B6E9-908C82441176}" srcOrd="1" destOrd="0" presId="urn:microsoft.com/office/officeart/2005/8/layout/hierarchy3"/>
    <dgm:cxn modelId="{871FBD0A-7D27-4206-83DC-08BCE07F9D9F}" srcId="{AEF84777-7AE5-4803-BEA9-CA0EBFD107CE}" destId="{AC827E01-F558-43B7-9C28-0DFC2ADA6AFB}" srcOrd="1" destOrd="0" parTransId="{08D72C64-F012-4534-8459-81C489096DD5}" sibTransId="{F75ED8AD-19CD-44D9-8DB2-7A87A69944C8}"/>
    <dgm:cxn modelId="{323ECA69-5DB3-4572-B5A9-75BE4698F576}" srcId="{173AD37E-1315-441B-ACE5-060872BD2898}" destId="{E427D02F-9FF2-482F-8B07-D7B20098EFE2}" srcOrd="0" destOrd="0" parTransId="{75D578FB-A0BB-4D40-8831-24D54BF348ED}" sibTransId="{5C744B1B-001C-44D3-978D-E54810B91321}"/>
    <dgm:cxn modelId="{46EFB856-26F1-4F72-AB00-2398DD9706D6}" type="presOf" srcId="{9CE75625-4BB2-451B-9F35-A803BD40FCE7}" destId="{998FBE44-D78C-446C-B214-8F47821ECC07}" srcOrd="0" destOrd="0" presId="urn:microsoft.com/office/officeart/2005/8/layout/hierarchy3"/>
    <dgm:cxn modelId="{462197C8-ED8B-476B-AE42-68C6B166A39B}" type="presOf" srcId="{AC827E01-F558-43B7-9C28-0DFC2ADA6AFB}" destId="{3EE0EB73-5BC5-4938-BA62-08D84FD521D4}" srcOrd="0" destOrd="0" presId="urn:microsoft.com/office/officeart/2005/8/layout/hierarchy3"/>
    <dgm:cxn modelId="{F0418623-4566-46DC-99C9-E2EB5E2580C3}" type="presParOf" srcId="{D16767EB-3021-4C25-BC56-128376733029}" destId="{B8281B9E-84A4-4395-9BD6-498EB2E72373}" srcOrd="0" destOrd="0" presId="urn:microsoft.com/office/officeart/2005/8/layout/hierarchy3"/>
    <dgm:cxn modelId="{E4A8664A-7234-4742-9F67-3F865752D911}" type="presParOf" srcId="{B8281B9E-84A4-4395-9BD6-498EB2E72373}" destId="{DFE6C344-CFCA-4445-9181-FCC969AD7005}" srcOrd="0" destOrd="0" presId="urn:microsoft.com/office/officeart/2005/8/layout/hierarchy3"/>
    <dgm:cxn modelId="{F4537268-4823-411A-8862-5E17BE65AF74}" type="presParOf" srcId="{DFE6C344-CFCA-4445-9181-FCC969AD7005}" destId="{6550C2A9-251B-4FEE-AE13-0F7E33641BB4}" srcOrd="0" destOrd="0" presId="urn:microsoft.com/office/officeart/2005/8/layout/hierarchy3"/>
    <dgm:cxn modelId="{A82B2017-EAB2-4263-BCB3-E3207F736CB6}" type="presParOf" srcId="{DFE6C344-CFCA-4445-9181-FCC969AD7005}" destId="{ACF9EE4F-15C6-420F-AA48-180344C713C2}" srcOrd="1" destOrd="0" presId="urn:microsoft.com/office/officeart/2005/8/layout/hierarchy3"/>
    <dgm:cxn modelId="{68C94DD5-1B48-4D49-891A-CFE2D4298B83}" type="presParOf" srcId="{B8281B9E-84A4-4395-9BD6-498EB2E72373}" destId="{E292A730-6F20-4E4A-8E63-DF4AC75EE894}" srcOrd="1" destOrd="0" presId="urn:microsoft.com/office/officeart/2005/8/layout/hierarchy3"/>
    <dgm:cxn modelId="{C28AFF54-B858-41AB-A8FA-5BD1404773EF}" type="presParOf" srcId="{E292A730-6F20-4E4A-8E63-DF4AC75EE894}" destId="{978FA2CB-B8F7-41ED-ACDE-4C0B8535F1B5}" srcOrd="0" destOrd="0" presId="urn:microsoft.com/office/officeart/2005/8/layout/hierarchy3"/>
    <dgm:cxn modelId="{FB9A1BD0-E955-450C-99C6-CC4469001B89}" type="presParOf" srcId="{E292A730-6F20-4E4A-8E63-DF4AC75EE894}" destId="{CBD61EA2-2CAC-4857-A507-695C85D762A0}" srcOrd="1" destOrd="0" presId="urn:microsoft.com/office/officeart/2005/8/layout/hierarchy3"/>
    <dgm:cxn modelId="{F686C244-F470-4624-AED4-602FE58B1B34}" type="presParOf" srcId="{E292A730-6F20-4E4A-8E63-DF4AC75EE894}" destId="{998FBE44-D78C-446C-B214-8F47821ECC07}" srcOrd="2" destOrd="0" presId="urn:microsoft.com/office/officeart/2005/8/layout/hierarchy3"/>
    <dgm:cxn modelId="{978EF4C0-773E-4DAF-B5ED-D897D5DFA209}" type="presParOf" srcId="{E292A730-6F20-4E4A-8E63-DF4AC75EE894}" destId="{B9D76724-AF57-4566-A426-D424B912960C}" srcOrd="3" destOrd="0" presId="urn:microsoft.com/office/officeart/2005/8/layout/hierarchy3"/>
    <dgm:cxn modelId="{C7A09F6E-65AF-4037-A515-BA3828E450EE}" type="presParOf" srcId="{E292A730-6F20-4E4A-8E63-DF4AC75EE894}" destId="{87CF3FB8-F9C8-4A16-8F85-F055F9C7A431}" srcOrd="4" destOrd="0" presId="urn:microsoft.com/office/officeart/2005/8/layout/hierarchy3"/>
    <dgm:cxn modelId="{4CCDAAF8-E3DA-4C42-8B5D-1D588CE66002}" type="presParOf" srcId="{E292A730-6F20-4E4A-8E63-DF4AC75EE894}" destId="{C0AD68B0-B14F-4828-9386-D8B8F62156CC}" srcOrd="5" destOrd="0" presId="urn:microsoft.com/office/officeart/2005/8/layout/hierarchy3"/>
    <dgm:cxn modelId="{2C92D432-77DB-4211-8D65-BBC4FB1540DE}" type="presParOf" srcId="{D16767EB-3021-4C25-BC56-128376733029}" destId="{3E91ACB9-959E-45B3-8C42-5E03A885B107}" srcOrd="1" destOrd="0" presId="urn:microsoft.com/office/officeart/2005/8/layout/hierarchy3"/>
    <dgm:cxn modelId="{30BC06A4-4443-472C-818F-C84082DE9E64}" type="presParOf" srcId="{3E91ACB9-959E-45B3-8C42-5E03A885B107}" destId="{45A31A34-2F8B-4DDF-BF8F-CD9BC2E8EE26}" srcOrd="0" destOrd="0" presId="urn:microsoft.com/office/officeart/2005/8/layout/hierarchy3"/>
    <dgm:cxn modelId="{8473E866-403D-4D4C-B4F2-312495CDFEE5}" type="presParOf" srcId="{45A31A34-2F8B-4DDF-BF8F-CD9BC2E8EE26}" destId="{0474D430-1680-4070-B1C2-1F28B092353C}" srcOrd="0" destOrd="0" presId="urn:microsoft.com/office/officeart/2005/8/layout/hierarchy3"/>
    <dgm:cxn modelId="{B021C9E6-EE92-412A-92A3-F07C22C6B673}" type="presParOf" srcId="{45A31A34-2F8B-4DDF-BF8F-CD9BC2E8EE26}" destId="{42B24769-0472-425A-9C2C-39F3985553F7}" srcOrd="1" destOrd="0" presId="urn:microsoft.com/office/officeart/2005/8/layout/hierarchy3"/>
    <dgm:cxn modelId="{485D923A-D4D4-412A-ACD2-B2F6568E0EDE}" type="presParOf" srcId="{3E91ACB9-959E-45B3-8C42-5E03A885B107}" destId="{64130B05-E917-43FC-8846-EB5BEF4D9DDA}" srcOrd="1" destOrd="0" presId="urn:microsoft.com/office/officeart/2005/8/layout/hierarchy3"/>
    <dgm:cxn modelId="{87C3469E-5E1A-4781-9A66-104573742922}" type="presParOf" srcId="{64130B05-E917-43FC-8846-EB5BEF4D9DDA}" destId="{95F087C2-0961-4880-91B2-C02309CA07A0}" srcOrd="0" destOrd="0" presId="urn:microsoft.com/office/officeart/2005/8/layout/hierarchy3"/>
    <dgm:cxn modelId="{F11C74AF-741B-41B9-AD20-536966DD2907}" type="presParOf" srcId="{64130B05-E917-43FC-8846-EB5BEF4D9DDA}" destId="{3501CF40-84DE-4865-96E8-7C1B688CB1CE}" srcOrd="1" destOrd="0" presId="urn:microsoft.com/office/officeart/2005/8/layout/hierarchy3"/>
    <dgm:cxn modelId="{A658D77F-6832-4ACD-B952-3699636C70AB}" type="presParOf" srcId="{64130B05-E917-43FC-8846-EB5BEF4D9DDA}" destId="{A6F5B7B8-A07B-4BF8-AC11-EFB17E0235BE}" srcOrd="2" destOrd="0" presId="urn:microsoft.com/office/officeart/2005/8/layout/hierarchy3"/>
    <dgm:cxn modelId="{2FE92597-026F-4E0D-B0F1-3D9386037E83}" type="presParOf" srcId="{64130B05-E917-43FC-8846-EB5BEF4D9DDA}" destId="{F658424D-2E15-4316-8A12-0D18D40F421D}" srcOrd="3" destOrd="0" presId="urn:microsoft.com/office/officeart/2005/8/layout/hierarchy3"/>
    <dgm:cxn modelId="{2F844E21-B5A0-46FB-BAE7-37E07CB414B8}" type="presParOf" srcId="{64130B05-E917-43FC-8846-EB5BEF4D9DDA}" destId="{9D2CEA15-FE2D-4D26-9EE3-FCF5C01C1B44}" srcOrd="4" destOrd="0" presId="urn:microsoft.com/office/officeart/2005/8/layout/hierarchy3"/>
    <dgm:cxn modelId="{CD31306D-01E1-49F3-A424-2FC1C4625573}" type="presParOf" srcId="{64130B05-E917-43FC-8846-EB5BEF4D9DDA}" destId="{19369BBB-557F-4E7E-B98E-5A60D812F71C}" srcOrd="5" destOrd="0" presId="urn:microsoft.com/office/officeart/2005/8/layout/hierarchy3"/>
    <dgm:cxn modelId="{AA8431F2-2E9E-4DF8-AF33-54EBF79E479F}" type="presParOf" srcId="{D16767EB-3021-4C25-BC56-128376733029}" destId="{E5F58725-6A8B-4AB6-9222-BE81C167117A}" srcOrd="2" destOrd="0" presId="urn:microsoft.com/office/officeart/2005/8/layout/hierarchy3"/>
    <dgm:cxn modelId="{A80CA8A1-A737-4C88-B6C4-7F2CC9A77744}" type="presParOf" srcId="{E5F58725-6A8B-4AB6-9222-BE81C167117A}" destId="{1B838C38-9664-4CFF-ADA9-244D8534E068}" srcOrd="0" destOrd="0" presId="urn:microsoft.com/office/officeart/2005/8/layout/hierarchy3"/>
    <dgm:cxn modelId="{88BA4EC1-C54F-4670-BBE5-1D733C328832}" type="presParOf" srcId="{1B838C38-9664-4CFF-ADA9-244D8534E068}" destId="{9804173E-551C-4898-A10F-57EFD9F5E308}" srcOrd="0" destOrd="0" presId="urn:microsoft.com/office/officeart/2005/8/layout/hierarchy3"/>
    <dgm:cxn modelId="{DD59A1D5-76EE-4AAD-A6F8-7CFCDE0167CA}" type="presParOf" srcId="{1B838C38-9664-4CFF-ADA9-244D8534E068}" destId="{A86AAA38-3F5C-44B4-B6E9-908C82441176}" srcOrd="1" destOrd="0" presId="urn:microsoft.com/office/officeart/2005/8/layout/hierarchy3"/>
    <dgm:cxn modelId="{7F7457DA-8915-4001-BEA4-D3DA29240EBF}" type="presParOf" srcId="{E5F58725-6A8B-4AB6-9222-BE81C167117A}" destId="{5B925148-B8F3-40C1-B6A6-24F01A84E6F9}" srcOrd="1" destOrd="0" presId="urn:microsoft.com/office/officeart/2005/8/layout/hierarchy3"/>
    <dgm:cxn modelId="{EC7E387A-5991-437A-9C4E-1BC776A58AFF}" type="presParOf" srcId="{5B925148-B8F3-40C1-B6A6-24F01A84E6F9}" destId="{BD32D21C-BD5D-449E-BB51-559F012C1D4B}" srcOrd="0" destOrd="0" presId="urn:microsoft.com/office/officeart/2005/8/layout/hierarchy3"/>
    <dgm:cxn modelId="{FFFA2254-608C-4879-826A-DAC0EF976EF6}" type="presParOf" srcId="{5B925148-B8F3-40C1-B6A6-24F01A84E6F9}" destId="{D57A274A-A060-49A3-B086-F74B9B80F012}" srcOrd="1" destOrd="0" presId="urn:microsoft.com/office/officeart/2005/8/layout/hierarchy3"/>
    <dgm:cxn modelId="{759E045B-F4F9-4DB8-BCD7-BA7A0658A2AB}" type="presParOf" srcId="{5B925148-B8F3-40C1-B6A6-24F01A84E6F9}" destId="{FACD6946-EED2-4CB2-8039-6B8C0B5E87CC}" srcOrd="2" destOrd="0" presId="urn:microsoft.com/office/officeart/2005/8/layout/hierarchy3"/>
    <dgm:cxn modelId="{B9992734-1E1F-400B-8500-29A8CB6F95F4}" type="presParOf" srcId="{5B925148-B8F3-40C1-B6A6-24F01A84E6F9}" destId="{3EE0EB73-5BC5-4938-BA62-08D84FD521D4}" srcOrd="3" destOrd="0" presId="urn:microsoft.com/office/officeart/2005/8/layout/hierarchy3"/>
    <dgm:cxn modelId="{DCB02170-4BA5-47F0-B063-81ED0018CA2D}" type="presParOf" srcId="{5B925148-B8F3-40C1-B6A6-24F01A84E6F9}" destId="{354CFF59-168A-45CC-9214-742C1688BC10}" srcOrd="4" destOrd="0" presId="urn:microsoft.com/office/officeart/2005/8/layout/hierarchy3"/>
    <dgm:cxn modelId="{935919D4-1E23-47D4-BC94-716B578DC480}" type="presParOf" srcId="{5B925148-B8F3-40C1-B6A6-24F01A84E6F9}" destId="{B81D5E1B-3883-4876-B549-2EB586543D96}" srcOrd="5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8EB90EE4-E85B-4754-8E2C-A4770056C355}" type="doc">
      <dgm:prSet loTypeId="urn:microsoft.com/office/officeart/2008/layout/PictureAccentList" loCatId="list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ru-RU"/>
        </a:p>
      </dgm:t>
    </dgm:pt>
    <dgm:pt modelId="{C01F77A5-90CE-477F-89D0-48D3F33AA7BC}">
      <dgm:prSet phldrT="[Текст]"/>
      <dgm:spPr>
        <a:ln>
          <a:solidFill>
            <a:schemeClr val="accent1"/>
          </a:solidFill>
        </a:ln>
      </dgm:spPr>
      <dgm:t>
        <a:bodyPr/>
        <a:lstStyle/>
        <a:p>
          <a:pPr algn="just"/>
          <a:r>
            <a:rPr lang="ru-RU" dirty="0" smtClean="0">
              <a:latin typeface="Georgia" panose="02040502050405020303" pitchFamily="18" charset="0"/>
            </a:rPr>
            <a:t>Обеспечить системную работу по комплектованию педагогическими кадрами с целью повышения качества образовательных результатов через:</a:t>
          </a:r>
          <a:endParaRPr lang="ru-RU" dirty="0"/>
        </a:p>
      </dgm:t>
    </dgm:pt>
    <dgm:pt modelId="{65292387-BA6E-4277-91F6-4CCFCAA35D69}" type="parTrans" cxnId="{372548F7-E81F-4B48-BE2E-A8B7FEA0B7A6}">
      <dgm:prSet/>
      <dgm:spPr/>
      <dgm:t>
        <a:bodyPr/>
        <a:lstStyle/>
        <a:p>
          <a:endParaRPr lang="ru-RU"/>
        </a:p>
      </dgm:t>
    </dgm:pt>
    <dgm:pt modelId="{96981BB1-C9BF-40D4-9E23-9D5D37FA1771}" type="sibTrans" cxnId="{372548F7-E81F-4B48-BE2E-A8B7FEA0B7A6}">
      <dgm:prSet/>
      <dgm:spPr/>
      <dgm:t>
        <a:bodyPr/>
        <a:lstStyle/>
        <a:p>
          <a:endParaRPr lang="ru-RU"/>
        </a:p>
      </dgm:t>
    </dgm:pt>
    <dgm:pt modelId="{798CB67B-6211-427A-8837-B18D6D496EE0}">
      <dgm:prSet phldrT="[Текст]" custT="1"/>
      <dgm:spPr>
        <a:solidFill>
          <a:schemeClr val="tx2">
            <a:lumMod val="20000"/>
            <a:lumOff val="80000"/>
          </a:schemeClr>
        </a:solidFill>
        <a:ln>
          <a:solidFill>
            <a:schemeClr val="accent1"/>
          </a:solidFill>
        </a:ln>
      </dgm:spPr>
      <dgm:t>
        <a:bodyPr/>
        <a:lstStyle/>
        <a:p>
          <a:pPr algn="just"/>
          <a:r>
            <a:rPr lang="ru-RU" sz="2200" dirty="0" smtClean="0">
              <a:solidFill>
                <a:schemeClr val="tx1"/>
              </a:solidFill>
              <a:latin typeface="Georgia" panose="02040502050405020303" pitchFamily="18" charset="0"/>
            </a:rPr>
            <a:t>- создание условий для продуктивной профессиональной деятельности педагогических работников за счет снижения бюрократической нагрузки и оптимизации в организации учебного процесса</a:t>
          </a:r>
          <a:endParaRPr lang="ru-RU" sz="2200" dirty="0">
            <a:solidFill>
              <a:schemeClr val="tx1"/>
            </a:solidFill>
          </a:endParaRPr>
        </a:p>
      </dgm:t>
    </dgm:pt>
    <dgm:pt modelId="{0CE08C43-1353-4D97-9A33-0C1B8418E222}" type="parTrans" cxnId="{F091C019-670E-499C-BFCE-2C9DEE425F4D}">
      <dgm:prSet/>
      <dgm:spPr/>
      <dgm:t>
        <a:bodyPr/>
        <a:lstStyle/>
        <a:p>
          <a:endParaRPr lang="ru-RU"/>
        </a:p>
      </dgm:t>
    </dgm:pt>
    <dgm:pt modelId="{FDAD4AF2-E1DD-4709-BFC4-DB0692C02E34}" type="sibTrans" cxnId="{F091C019-670E-499C-BFCE-2C9DEE425F4D}">
      <dgm:prSet/>
      <dgm:spPr/>
      <dgm:t>
        <a:bodyPr/>
        <a:lstStyle/>
        <a:p>
          <a:endParaRPr lang="ru-RU"/>
        </a:p>
      </dgm:t>
    </dgm:pt>
    <dgm:pt modelId="{CBB53DA2-C897-40C7-A5C0-C9D66CBAE2F3}">
      <dgm:prSet custT="1"/>
      <dgm:spPr>
        <a:solidFill>
          <a:schemeClr val="accent2">
            <a:lumMod val="20000"/>
            <a:lumOff val="80000"/>
          </a:schemeClr>
        </a:solidFill>
        <a:ln>
          <a:solidFill>
            <a:schemeClr val="accent1"/>
          </a:solidFill>
        </a:ln>
      </dgm:spPr>
      <dgm:t>
        <a:bodyPr/>
        <a:lstStyle/>
        <a:p>
          <a:pPr algn="just"/>
          <a:r>
            <a:rPr lang="ru-RU" sz="2200" dirty="0" smtClean="0">
              <a:solidFill>
                <a:schemeClr val="tx1"/>
              </a:solidFill>
              <a:latin typeface="Georgia" panose="02040502050405020303" pitchFamily="18" charset="0"/>
            </a:rPr>
            <a:t>- создание условий для продуктивного сотрудничества, обеспечивающего преемственность поколений педагогов, развитие наставнических практик;</a:t>
          </a:r>
          <a:endParaRPr lang="ru-RU" sz="2200" dirty="0">
            <a:solidFill>
              <a:schemeClr val="tx1"/>
            </a:solidFill>
            <a:latin typeface="Georgia" panose="02040502050405020303" pitchFamily="18" charset="0"/>
          </a:endParaRPr>
        </a:p>
      </dgm:t>
    </dgm:pt>
    <dgm:pt modelId="{6A02F883-1AB1-4658-A407-31687B6CF2A4}" type="parTrans" cxnId="{58DACD5E-F916-4C6F-AEC3-8A0F4BBEC73A}">
      <dgm:prSet/>
      <dgm:spPr/>
      <dgm:t>
        <a:bodyPr/>
        <a:lstStyle/>
        <a:p>
          <a:endParaRPr lang="ru-RU"/>
        </a:p>
      </dgm:t>
    </dgm:pt>
    <dgm:pt modelId="{02F075DC-5787-4EAD-9BE3-55A7CD22FD8D}" type="sibTrans" cxnId="{58DACD5E-F916-4C6F-AEC3-8A0F4BBEC73A}">
      <dgm:prSet/>
      <dgm:spPr/>
      <dgm:t>
        <a:bodyPr/>
        <a:lstStyle/>
        <a:p>
          <a:endParaRPr lang="ru-RU"/>
        </a:p>
      </dgm:t>
    </dgm:pt>
    <dgm:pt modelId="{BB51F25A-E3C4-4D17-93D6-5F87C6EC6701}" type="pres">
      <dgm:prSet presAssocID="{8EB90EE4-E85B-4754-8E2C-A4770056C355}" presName="layout" presStyleCnt="0">
        <dgm:presLayoutVars>
          <dgm:chMax/>
          <dgm:chPref/>
          <dgm:dir/>
          <dgm:animOne val="branch"/>
          <dgm:animLvl val="lvl"/>
          <dgm:resizeHandles/>
        </dgm:presLayoutVars>
      </dgm:prSet>
      <dgm:spPr/>
    </dgm:pt>
    <dgm:pt modelId="{296328B9-B17B-4976-8774-74B19DBFEB6E}" type="pres">
      <dgm:prSet presAssocID="{C01F77A5-90CE-477F-89D0-48D3F33AA7BC}" presName="root" presStyleCnt="0">
        <dgm:presLayoutVars>
          <dgm:chMax/>
          <dgm:chPref val="4"/>
        </dgm:presLayoutVars>
      </dgm:prSet>
      <dgm:spPr/>
    </dgm:pt>
    <dgm:pt modelId="{77724EC0-C683-402C-B367-97C10DF3A979}" type="pres">
      <dgm:prSet presAssocID="{C01F77A5-90CE-477F-89D0-48D3F33AA7BC}" presName="rootComposite" presStyleCnt="0">
        <dgm:presLayoutVars/>
      </dgm:prSet>
      <dgm:spPr/>
    </dgm:pt>
    <dgm:pt modelId="{7EB39960-3163-416B-B063-3E2F83A454D6}" type="pres">
      <dgm:prSet presAssocID="{C01F77A5-90CE-477F-89D0-48D3F33AA7BC}" presName="rootText" presStyleLbl="node0" presStyleIdx="0" presStyleCnt="1">
        <dgm:presLayoutVars>
          <dgm:chMax/>
          <dgm:chPref val="4"/>
        </dgm:presLayoutVars>
      </dgm:prSet>
      <dgm:spPr/>
      <dgm:t>
        <a:bodyPr/>
        <a:lstStyle/>
        <a:p>
          <a:endParaRPr lang="ru-RU"/>
        </a:p>
      </dgm:t>
    </dgm:pt>
    <dgm:pt modelId="{F5A1FC5D-F82D-4F73-AF90-A365CF6B040A}" type="pres">
      <dgm:prSet presAssocID="{C01F77A5-90CE-477F-89D0-48D3F33AA7BC}" presName="childShape" presStyleCnt="0">
        <dgm:presLayoutVars>
          <dgm:chMax val="0"/>
          <dgm:chPref val="0"/>
        </dgm:presLayoutVars>
      </dgm:prSet>
      <dgm:spPr/>
    </dgm:pt>
    <dgm:pt modelId="{6E784B5C-A60A-4346-8AB4-58D18DC0E56E}" type="pres">
      <dgm:prSet presAssocID="{CBB53DA2-C897-40C7-A5C0-C9D66CBAE2F3}" presName="childComposite" presStyleCnt="0">
        <dgm:presLayoutVars>
          <dgm:chMax val="0"/>
          <dgm:chPref val="0"/>
        </dgm:presLayoutVars>
      </dgm:prSet>
      <dgm:spPr/>
    </dgm:pt>
    <dgm:pt modelId="{DD14EADC-A227-4165-B0CC-722880F4B28D}" type="pres">
      <dgm:prSet presAssocID="{CBB53DA2-C897-40C7-A5C0-C9D66CBAE2F3}" presName="Image" presStyleLbl="node1" presStyleIdx="0" presStyleCnt="2" custScaleX="66161" custScaleY="66162" custLinFactNeighborX="4612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>
          <a:solidFill>
            <a:schemeClr val="accent1"/>
          </a:solidFill>
        </a:ln>
      </dgm:spPr>
    </dgm:pt>
    <dgm:pt modelId="{C140786D-88D7-4276-9BC1-2A74BD51FA7E}" type="pres">
      <dgm:prSet presAssocID="{CBB53DA2-C897-40C7-A5C0-C9D66CBAE2F3}" presName="childText" presStyleLbl="lnNode1" presStyleIdx="0" presStyleCnt="2" custScaleX="104979" custScaleY="125691">
        <dgm:presLayoutVars>
          <dgm:chMax val="0"/>
          <dgm:chPref val="0"/>
          <dgm:bulletEnabled val="1"/>
        </dgm:presLayoutVars>
      </dgm:prSet>
      <dgm:spPr/>
    </dgm:pt>
    <dgm:pt modelId="{5AD25858-A77B-430A-B905-A3F033C819DA}" type="pres">
      <dgm:prSet presAssocID="{798CB67B-6211-427A-8837-B18D6D496EE0}" presName="childComposite" presStyleCnt="0">
        <dgm:presLayoutVars>
          <dgm:chMax val="0"/>
          <dgm:chPref val="0"/>
        </dgm:presLayoutVars>
      </dgm:prSet>
      <dgm:spPr/>
    </dgm:pt>
    <dgm:pt modelId="{2BAC90DF-1BE5-42A9-A065-EE349D752B4C}" type="pres">
      <dgm:prSet presAssocID="{798CB67B-6211-427A-8837-B18D6D496EE0}" presName="Image" presStyleLbl="node1" presStyleIdx="1" presStyleCnt="2" custScaleX="66161" custScaleY="66162" custLinFactNeighborX="4612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>
          <a:solidFill>
            <a:schemeClr val="accent1"/>
          </a:solidFill>
        </a:ln>
      </dgm:spPr>
    </dgm:pt>
    <dgm:pt modelId="{B760E56C-DF19-4D52-96FE-6D933AC0B2A8}" type="pres">
      <dgm:prSet presAssocID="{798CB67B-6211-427A-8837-B18D6D496EE0}" presName="childText" presStyleLbl="lnNode1" presStyleIdx="1" presStyleCnt="2" custScaleX="104979" custScaleY="125691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BC538D23-A4FC-4294-94D8-2EDAB5D4B521}" type="presOf" srcId="{CBB53DA2-C897-40C7-A5C0-C9D66CBAE2F3}" destId="{C140786D-88D7-4276-9BC1-2A74BD51FA7E}" srcOrd="0" destOrd="0" presId="urn:microsoft.com/office/officeart/2008/layout/PictureAccentList"/>
    <dgm:cxn modelId="{752678D5-5118-4BE4-9012-AD0B8859A613}" type="presOf" srcId="{C01F77A5-90CE-477F-89D0-48D3F33AA7BC}" destId="{7EB39960-3163-416B-B063-3E2F83A454D6}" srcOrd="0" destOrd="0" presId="urn:microsoft.com/office/officeart/2008/layout/PictureAccentList"/>
    <dgm:cxn modelId="{28AC1E2D-E97A-41AB-BB59-29F04516E6C8}" type="presOf" srcId="{8EB90EE4-E85B-4754-8E2C-A4770056C355}" destId="{BB51F25A-E3C4-4D17-93D6-5F87C6EC6701}" srcOrd="0" destOrd="0" presId="urn:microsoft.com/office/officeart/2008/layout/PictureAccentList"/>
    <dgm:cxn modelId="{F091C019-670E-499C-BFCE-2C9DEE425F4D}" srcId="{C01F77A5-90CE-477F-89D0-48D3F33AA7BC}" destId="{798CB67B-6211-427A-8837-B18D6D496EE0}" srcOrd="1" destOrd="0" parTransId="{0CE08C43-1353-4D97-9A33-0C1B8418E222}" sibTransId="{FDAD4AF2-E1DD-4709-BFC4-DB0692C02E34}"/>
    <dgm:cxn modelId="{58DACD5E-F916-4C6F-AEC3-8A0F4BBEC73A}" srcId="{C01F77A5-90CE-477F-89D0-48D3F33AA7BC}" destId="{CBB53DA2-C897-40C7-A5C0-C9D66CBAE2F3}" srcOrd="0" destOrd="0" parTransId="{6A02F883-1AB1-4658-A407-31687B6CF2A4}" sibTransId="{02F075DC-5787-4EAD-9BE3-55A7CD22FD8D}"/>
    <dgm:cxn modelId="{504EEF6B-5EA7-482C-B6B1-9BA6B107C909}" type="presOf" srcId="{798CB67B-6211-427A-8837-B18D6D496EE0}" destId="{B760E56C-DF19-4D52-96FE-6D933AC0B2A8}" srcOrd="0" destOrd="0" presId="urn:microsoft.com/office/officeart/2008/layout/PictureAccentList"/>
    <dgm:cxn modelId="{372548F7-E81F-4B48-BE2E-A8B7FEA0B7A6}" srcId="{8EB90EE4-E85B-4754-8E2C-A4770056C355}" destId="{C01F77A5-90CE-477F-89D0-48D3F33AA7BC}" srcOrd="0" destOrd="0" parTransId="{65292387-BA6E-4277-91F6-4CCFCAA35D69}" sibTransId="{96981BB1-C9BF-40D4-9E23-9D5D37FA1771}"/>
    <dgm:cxn modelId="{C179F4A7-2DDC-4402-8C62-615566289377}" type="presParOf" srcId="{BB51F25A-E3C4-4D17-93D6-5F87C6EC6701}" destId="{296328B9-B17B-4976-8774-74B19DBFEB6E}" srcOrd="0" destOrd="0" presId="urn:microsoft.com/office/officeart/2008/layout/PictureAccentList"/>
    <dgm:cxn modelId="{D5C06251-BED8-4C7C-BEB7-E8489D8D1831}" type="presParOf" srcId="{296328B9-B17B-4976-8774-74B19DBFEB6E}" destId="{77724EC0-C683-402C-B367-97C10DF3A979}" srcOrd="0" destOrd="0" presId="urn:microsoft.com/office/officeart/2008/layout/PictureAccentList"/>
    <dgm:cxn modelId="{C25D7A1D-6D29-4C81-BB87-DF2A640390D6}" type="presParOf" srcId="{77724EC0-C683-402C-B367-97C10DF3A979}" destId="{7EB39960-3163-416B-B063-3E2F83A454D6}" srcOrd="0" destOrd="0" presId="urn:microsoft.com/office/officeart/2008/layout/PictureAccentList"/>
    <dgm:cxn modelId="{2A35CE8B-2E08-4B2B-B186-3C0588DA8643}" type="presParOf" srcId="{296328B9-B17B-4976-8774-74B19DBFEB6E}" destId="{F5A1FC5D-F82D-4F73-AF90-A365CF6B040A}" srcOrd="1" destOrd="0" presId="urn:microsoft.com/office/officeart/2008/layout/PictureAccentList"/>
    <dgm:cxn modelId="{E7F550D3-95C5-4174-8E8C-72481615E319}" type="presParOf" srcId="{F5A1FC5D-F82D-4F73-AF90-A365CF6B040A}" destId="{6E784B5C-A60A-4346-8AB4-58D18DC0E56E}" srcOrd="0" destOrd="0" presId="urn:microsoft.com/office/officeart/2008/layout/PictureAccentList"/>
    <dgm:cxn modelId="{5E3CCED1-6FC4-433D-8CAD-14D388C0FFF1}" type="presParOf" srcId="{6E784B5C-A60A-4346-8AB4-58D18DC0E56E}" destId="{DD14EADC-A227-4165-B0CC-722880F4B28D}" srcOrd="0" destOrd="0" presId="urn:microsoft.com/office/officeart/2008/layout/PictureAccentList"/>
    <dgm:cxn modelId="{5A1F6CC9-60C5-498B-A522-A3F86C4244F4}" type="presParOf" srcId="{6E784B5C-A60A-4346-8AB4-58D18DC0E56E}" destId="{C140786D-88D7-4276-9BC1-2A74BD51FA7E}" srcOrd="1" destOrd="0" presId="urn:microsoft.com/office/officeart/2008/layout/PictureAccentList"/>
    <dgm:cxn modelId="{C13F4DEB-DC65-47AE-9D98-13932021CB3A}" type="presParOf" srcId="{F5A1FC5D-F82D-4F73-AF90-A365CF6B040A}" destId="{5AD25858-A77B-430A-B905-A3F033C819DA}" srcOrd="1" destOrd="0" presId="urn:microsoft.com/office/officeart/2008/layout/PictureAccentList"/>
    <dgm:cxn modelId="{08282BF6-94A6-4189-BDDB-A528B44E0F90}" type="presParOf" srcId="{5AD25858-A77B-430A-B905-A3F033C819DA}" destId="{2BAC90DF-1BE5-42A9-A065-EE349D752B4C}" srcOrd="0" destOrd="0" presId="urn:microsoft.com/office/officeart/2008/layout/PictureAccentList"/>
    <dgm:cxn modelId="{4A8B1AF9-50C3-43EE-9AD3-896CACBD8584}" type="presParOf" srcId="{5AD25858-A77B-430A-B905-A3F033C819DA}" destId="{B760E56C-DF19-4D52-96FE-6D933AC0B2A8}" srcOrd="1" destOrd="0" presId="urn:microsoft.com/office/officeart/2008/layout/PictureAccentList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6B7B7CC0-6AAE-4345-95F4-FC443CD9D59B}" type="doc">
      <dgm:prSet loTypeId="urn:microsoft.com/office/officeart/2005/8/layout/pyramid2" loCatId="list" qsTypeId="urn:microsoft.com/office/officeart/2005/8/quickstyle/simple1" qsCatId="simple" csTypeId="urn:microsoft.com/office/officeart/2005/8/colors/colorful5" csCatId="colorful" phldr="1"/>
      <dgm:spPr/>
    </dgm:pt>
    <dgm:pt modelId="{C97C5620-76EC-475C-8377-DC4E92AF9A79}">
      <dgm:prSet phldrT="[Текст]" custT="1"/>
      <dgm:spPr/>
      <dgm:t>
        <a:bodyPr/>
        <a:lstStyle/>
        <a:p>
          <a:pPr algn="l"/>
          <a:r>
            <a:rPr lang="ru-RU" sz="2100" dirty="0" smtClean="0">
              <a:solidFill>
                <a:schemeClr val="tx1">
                  <a:lumMod val="85000"/>
                  <a:lumOff val="15000"/>
                </a:schemeClr>
              </a:solidFill>
              <a:latin typeface="Georgia" panose="02040502050405020303" pitchFamily="18" charset="0"/>
            </a:rPr>
            <a:t>- обеспечить 100 % охват учителей формами повышения квалификации;</a:t>
          </a:r>
          <a:endParaRPr lang="ru-RU" sz="2100" b="1" dirty="0">
            <a:latin typeface="Georgia" panose="02040502050405020303" pitchFamily="18" charset="0"/>
          </a:endParaRPr>
        </a:p>
      </dgm:t>
    </dgm:pt>
    <dgm:pt modelId="{E841088C-463E-4D3A-9582-8E477BA0FF27}" type="parTrans" cxnId="{94FBF800-1256-49D6-98A8-DB24D2191B0C}">
      <dgm:prSet/>
      <dgm:spPr/>
      <dgm:t>
        <a:bodyPr/>
        <a:lstStyle/>
        <a:p>
          <a:endParaRPr lang="ru-RU"/>
        </a:p>
      </dgm:t>
    </dgm:pt>
    <dgm:pt modelId="{7742E1B6-98C5-4DA9-809B-C7CBB4B6CBAB}" type="sibTrans" cxnId="{94FBF800-1256-49D6-98A8-DB24D2191B0C}">
      <dgm:prSet/>
      <dgm:spPr/>
      <dgm:t>
        <a:bodyPr/>
        <a:lstStyle/>
        <a:p>
          <a:endParaRPr lang="ru-RU"/>
        </a:p>
      </dgm:t>
    </dgm:pt>
    <dgm:pt modelId="{A176846D-F384-4AE9-B330-1FFB2EBEF2ED}">
      <dgm:prSet phldrT="[Текст]" custT="1"/>
      <dgm:spPr/>
      <dgm:t>
        <a:bodyPr/>
        <a:lstStyle/>
        <a:p>
          <a:pPr algn="l"/>
          <a:r>
            <a:rPr lang="ru-RU" sz="2100" dirty="0" smtClean="0">
              <a:solidFill>
                <a:srgbClr val="002060"/>
              </a:solidFill>
              <a:latin typeface="Georgia" panose="02040502050405020303" pitchFamily="18" charset="0"/>
            </a:rPr>
            <a:t>- продолжить работу по внедрению системы наставничества (не менее 15% учителей должны быть охвачены различными формами наставничества); </a:t>
          </a:r>
          <a:endParaRPr lang="ru-RU" sz="2100" b="1" dirty="0">
            <a:latin typeface="Georgia" panose="02040502050405020303" pitchFamily="18" charset="0"/>
          </a:endParaRPr>
        </a:p>
      </dgm:t>
    </dgm:pt>
    <dgm:pt modelId="{9165FB58-2B97-4EA2-8607-FBA87D1BB723}" type="parTrans" cxnId="{BC8393D4-F850-459C-92B7-E472C51791F6}">
      <dgm:prSet/>
      <dgm:spPr/>
      <dgm:t>
        <a:bodyPr/>
        <a:lstStyle/>
        <a:p>
          <a:endParaRPr lang="ru-RU"/>
        </a:p>
      </dgm:t>
    </dgm:pt>
    <dgm:pt modelId="{F57BC46B-AA0E-40E8-8C04-696E21AC01BC}" type="sibTrans" cxnId="{BC8393D4-F850-459C-92B7-E472C51791F6}">
      <dgm:prSet/>
      <dgm:spPr/>
      <dgm:t>
        <a:bodyPr/>
        <a:lstStyle/>
        <a:p>
          <a:endParaRPr lang="ru-RU"/>
        </a:p>
      </dgm:t>
    </dgm:pt>
    <dgm:pt modelId="{2C36D3AD-ED62-4A88-A76B-E2289E5C67E9}">
      <dgm:prSet phldrT="[Текст]" custT="1"/>
      <dgm:spPr/>
      <dgm:t>
        <a:bodyPr/>
        <a:lstStyle/>
        <a:p>
          <a:pPr algn="l"/>
          <a:r>
            <a:rPr lang="ru-RU" sz="2100" dirty="0" smtClean="0">
              <a:solidFill>
                <a:schemeClr val="tx1">
                  <a:lumMod val="85000"/>
                  <a:lumOff val="15000"/>
                </a:schemeClr>
              </a:solidFill>
              <a:latin typeface="Georgia" panose="02040502050405020303" pitchFamily="18" charset="0"/>
            </a:rPr>
            <a:t>- продолжить работу по снижению бюрократической нагрузки с целью создания условий для продуктивной деятельности педагогов;</a:t>
          </a:r>
          <a:endParaRPr lang="ru-RU" sz="2100" b="1" dirty="0">
            <a:latin typeface="Georgia" panose="02040502050405020303" pitchFamily="18" charset="0"/>
          </a:endParaRPr>
        </a:p>
      </dgm:t>
    </dgm:pt>
    <dgm:pt modelId="{C6A0FC37-CB2A-4C36-B192-4C2106386EC4}" type="parTrans" cxnId="{DEE18A79-2396-4417-8E3C-07967E9F705B}">
      <dgm:prSet/>
      <dgm:spPr/>
      <dgm:t>
        <a:bodyPr/>
        <a:lstStyle/>
        <a:p>
          <a:endParaRPr lang="ru-RU"/>
        </a:p>
      </dgm:t>
    </dgm:pt>
    <dgm:pt modelId="{9C344733-56E0-4BE8-89BC-A622BDE2D317}" type="sibTrans" cxnId="{DEE18A79-2396-4417-8E3C-07967E9F705B}">
      <dgm:prSet/>
      <dgm:spPr/>
      <dgm:t>
        <a:bodyPr/>
        <a:lstStyle/>
        <a:p>
          <a:endParaRPr lang="ru-RU"/>
        </a:p>
      </dgm:t>
    </dgm:pt>
    <dgm:pt modelId="{35847CAB-5E45-4993-91F8-88924493D122}">
      <dgm:prSet phldrT="[Текст]" custT="1"/>
      <dgm:spPr/>
      <dgm:t>
        <a:bodyPr/>
        <a:lstStyle/>
        <a:p>
          <a:pPr algn="l"/>
          <a:r>
            <a:rPr lang="ru-RU" sz="2100" dirty="0" smtClean="0">
              <a:solidFill>
                <a:srgbClr val="002060"/>
              </a:solidFill>
              <a:latin typeface="Georgia" panose="02040502050405020303" pitchFamily="18" charset="0"/>
            </a:rPr>
            <a:t>- обеспечить участие не менее чем 50%  учителей и воспитателей в мероприятиях по обмену опытом с целью повышения качества образовательных результатов</a:t>
          </a:r>
          <a:endParaRPr lang="ru-RU" sz="2100" b="1" dirty="0">
            <a:latin typeface="Georgia" panose="02040502050405020303" pitchFamily="18" charset="0"/>
          </a:endParaRPr>
        </a:p>
      </dgm:t>
    </dgm:pt>
    <dgm:pt modelId="{3A311CAB-A7BA-43DD-A743-B2F7E5F6B573}" type="parTrans" cxnId="{05DE4A66-78F3-426A-BB0F-2ADCFEF98B12}">
      <dgm:prSet/>
      <dgm:spPr/>
      <dgm:t>
        <a:bodyPr/>
        <a:lstStyle/>
        <a:p>
          <a:endParaRPr lang="ru-RU"/>
        </a:p>
      </dgm:t>
    </dgm:pt>
    <dgm:pt modelId="{06B0725E-2918-4826-97DD-B6FD45784277}" type="sibTrans" cxnId="{05DE4A66-78F3-426A-BB0F-2ADCFEF98B12}">
      <dgm:prSet/>
      <dgm:spPr/>
      <dgm:t>
        <a:bodyPr/>
        <a:lstStyle/>
        <a:p>
          <a:endParaRPr lang="ru-RU"/>
        </a:p>
      </dgm:t>
    </dgm:pt>
    <dgm:pt modelId="{06B57CEA-9413-4A83-8D07-D752DE8E1CE8}" type="pres">
      <dgm:prSet presAssocID="{6B7B7CC0-6AAE-4345-95F4-FC443CD9D59B}" presName="compositeShape" presStyleCnt="0">
        <dgm:presLayoutVars>
          <dgm:dir/>
          <dgm:resizeHandles/>
        </dgm:presLayoutVars>
      </dgm:prSet>
      <dgm:spPr/>
    </dgm:pt>
    <dgm:pt modelId="{06A5F814-B6E6-4C22-A2FF-E15DED258F4E}" type="pres">
      <dgm:prSet presAssocID="{6B7B7CC0-6AAE-4345-95F4-FC443CD9D59B}" presName="pyramid" presStyleLbl="node1" presStyleIdx="0" presStyleCnt="1" custLinFactNeighborX="-96297" custLinFactNeighborY="2842"/>
      <dgm:spPr/>
    </dgm:pt>
    <dgm:pt modelId="{12079BC9-2BF4-452F-92EC-10CB9FDC1ABE}" type="pres">
      <dgm:prSet presAssocID="{6B7B7CC0-6AAE-4345-95F4-FC443CD9D59B}" presName="theList" presStyleCnt="0"/>
      <dgm:spPr/>
    </dgm:pt>
    <dgm:pt modelId="{EF4F087A-7ACE-4946-9522-B2BAEE7AB602}" type="pres">
      <dgm:prSet presAssocID="{C97C5620-76EC-475C-8377-DC4E92AF9A79}" presName="aNode" presStyleLbl="fgAcc1" presStyleIdx="0" presStyleCnt="4" custScaleX="198123" custScaleY="238466" custLinFactY="-113944" custLinFactNeighborX="-33985" custLinFactNeighborY="-2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C94695F-78CE-4044-93B6-A792FD3AD803}" type="pres">
      <dgm:prSet presAssocID="{C97C5620-76EC-475C-8377-DC4E92AF9A79}" presName="aSpace" presStyleCnt="0"/>
      <dgm:spPr/>
    </dgm:pt>
    <dgm:pt modelId="{8B205B59-3999-48F3-A307-E774701F8C25}" type="pres">
      <dgm:prSet presAssocID="{A176846D-F384-4AE9-B330-1FFB2EBEF2ED}" presName="aNode" presStyleLbl="fgAcc1" presStyleIdx="1" presStyleCnt="4" custScaleX="198123" custScaleY="384622" custLinFactY="-40808" custLinFactNeighborX="-23536" custLinFactNeighborY="-1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D4223B5-E088-432F-AEE7-6F33E8245CF9}" type="pres">
      <dgm:prSet presAssocID="{A176846D-F384-4AE9-B330-1FFB2EBEF2ED}" presName="aSpace" presStyleCnt="0"/>
      <dgm:spPr/>
    </dgm:pt>
    <dgm:pt modelId="{99753721-0EF6-47E3-B039-9EBF4BDB2867}" type="pres">
      <dgm:prSet presAssocID="{2C36D3AD-ED62-4A88-A76B-E2289E5C67E9}" presName="aNode" presStyleLbl="fgAcc1" presStyleIdx="2" presStyleCnt="4" custScaleX="198123" custScaleY="396710" custLinFactY="40142" custLinFactNeighborX="-4728" custLinFactNeighborY="1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3ED31EB-30DA-4B61-AFC9-FDD22C8AEBCA}" type="pres">
      <dgm:prSet presAssocID="{2C36D3AD-ED62-4A88-A76B-E2289E5C67E9}" presName="aSpace" presStyleCnt="0"/>
      <dgm:spPr/>
    </dgm:pt>
    <dgm:pt modelId="{09B6963A-D29E-46FC-8221-20784E654B94}" type="pres">
      <dgm:prSet presAssocID="{35847CAB-5E45-4993-91F8-88924493D122}" presName="aNode" presStyleLbl="fgAcc1" presStyleIdx="3" presStyleCnt="4" custScaleX="198123" custScaleY="445578" custLinFactY="136240" custLinFactNeighborX="8735" custLinFactNeighborY="2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996B4CA-3944-4BC0-8075-357BC5E4EF64}" type="pres">
      <dgm:prSet presAssocID="{35847CAB-5E45-4993-91F8-88924493D122}" presName="aSpace" presStyleCnt="0"/>
      <dgm:spPr/>
    </dgm:pt>
  </dgm:ptLst>
  <dgm:cxnLst>
    <dgm:cxn modelId="{DEE18A79-2396-4417-8E3C-07967E9F705B}" srcId="{6B7B7CC0-6AAE-4345-95F4-FC443CD9D59B}" destId="{2C36D3AD-ED62-4A88-A76B-E2289E5C67E9}" srcOrd="2" destOrd="0" parTransId="{C6A0FC37-CB2A-4C36-B192-4C2106386EC4}" sibTransId="{9C344733-56E0-4BE8-89BC-A622BDE2D317}"/>
    <dgm:cxn modelId="{94FBF800-1256-49D6-98A8-DB24D2191B0C}" srcId="{6B7B7CC0-6AAE-4345-95F4-FC443CD9D59B}" destId="{C97C5620-76EC-475C-8377-DC4E92AF9A79}" srcOrd="0" destOrd="0" parTransId="{E841088C-463E-4D3A-9582-8E477BA0FF27}" sibTransId="{7742E1B6-98C5-4DA9-809B-C7CBB4B6CBAB}"/>
    <dgm:cxn modelId="{1F78ADA9-11E1-44AE-A821-863C5699DB1D}" type="presOf" srcId="{2C36D3AD-ED62-4A88-A76B-E2289E5C67E9}" destId="{99753721-0EF6-47E3-B039-9EBF4BDB2867}" srcOrd="0" destOrd="0" presId="urn:microsoft.com/office/officeart/2005/8/layout/pyramid2"/>
    <dgm:cxn modelId="{BC8393D4-F850-459C-92B7-E472C51791F6}" srcId="{6B7B7CC0-6AAE-4345-95F4-FC443CD9D59B}" destId="{A176846D-F384-4AE9-B330-1FFB2EBEF2ED}" srcOrd="1" destOrd="0" parTransId="{9165FB58-2B97-4EA2-8607-FBA87D1BB723}" sibTransId="{F57BC46B-AA0E-40E8-8C04-696E21AC01BC}"/>
    <dgm:cxn modelId="{7BCA20A7-38F5-4199-8187-346218566439}" type="presOf" srcId="{6B7B7CC0-6AAE-4345-95F4-FC443CD9D59B}" destId="{06B57CEA-9413-4A83-8D07-D752DE8E1CE8}" srcOrd="0" destOrd="0" presId="urn:microsoft.com/office/officeart/2005/8/layout/pyramid2"/>
    <dgm:cxn modelId="{05DE4A66-78F3-426A-BB0F-2ADCFEF98B12}" srcId="{6B7B7CC0-6AAE-4345-95F4-FC443CD9D59B}" destId="{35847CAB-5E45-4993-91F8-88924493D122}" srcOrd="3" destOrd="0" parTransId="{3A311CAB-A7BA-43DD-A743-B2F7E5F6B573}" sibTransId="{06B0725E-2918-4826-97DD-B6FD45784277}"/>
    <dgm:cxn modelId="{FE1AE50C-5D10-43B9-8072-70597918FAA1}" type="presOf" srcId="{A176846D-F384-4AE9-B330-1FFB2EBEF2ED}" destId="{8B205B59-3999-48F3-A307-E774701F8C25}" srcOrd="0" destOrd="0" presId="urn:microsoft.com/office/officeart/2005/8/layout/pyramid2"/>
    <dgm:cxn modelId="{3F6F6D11-9E87-4C88-B0FF-436C73B67136}" type="presOf" srcId="{C97C5620-76EC-475C-8377-DC4E92AF9A79}" destId="{EF4F087A-7ACE-4946-9522-B2BAEE7AB602}" srcOrd="0" destOrd="0" presId="urn:microsoft.com/office/officeart/2005/8/layout/pyramid2"/>
    <dgm:cxn modelId="{E2266358-A2B3-49EB-8A82-D275EE18D303}" type="presOf" srcId="{35847CAB-5E45-4993-91F8-88924493D122}" destId="{09B6963A-D29E-46FC-8221-20784E654B94}" srcOrd="0" destOrd="0" presId="urn:microsoft.com/office/officeart/2005/8/layout/pyramid2"/>
    <dgm:cxn modelId="{35670A99-19E6-44B6-BB6A-4DD264AF2B04}" type="presParOf" srcId="{06B57CEA-9413-4A83-8D07-D752DE8E1CE8}" destId="{06A5F814-B6E6-4C22-A2FF-E15DED258F4E}" srcOrd="0" destOrd="0" presId="urn:microsoft.com/office/officeart/2005/8/layout/pyramid2"/>
    <dgm:cxn modelId="{E2D8E160-2DC7-4912-ACFB-636F2CEAF64E}" type="presParOf" srcId="{06B57CEA-9413-4A83-8D07-D752DE8E1CE8}" destId="{12079BC9-2BF4-452F-92EC-10CB9FDC1ABE}" srcOrd="1" destOrd="0" presId="urn:microsoft.com/office/officeart/2005/8/layout/pyramid2"/>
    <dgm:cxn modelId="{C4783ED3-1749-45B3-B42F-A9D89F7A44D0}" type="presParOf" srcId="{12079BC9-2BF4-452F-92EC-10CB9FDC1ABE}" destId="{EF4F087A-7ACE-4946-9522-B2BAEE7AB602}" srcOrd="0" destOrd="0" presId="urn:microsoft.com/office/officeart/2005/8/layout/pyramid2"/>
    <dgm:cxn modelId="{6D44AF1A-6E78-463E-9364-DC3BC313113A}" type="presParOf" srcId="{12079BC9-2BF4-452F-92EC-10CB9FDC1ABE}" destId="{7C94695F-78CE-4044-93B6-A792FD3AD803}" srcOrd="1" destOrd="0" presId="urn:microsoft.com/office/officeart/2005/8/layout/pyramid2"/>
    <dgm:cxn modelId="{8EBB5488-6FA7-4339-9B44-15306BC61C80}" type="presParOf" srcId="{12079BC9-2BF4-452F-92EC-10CB9FDC1ABE}" destId="{8B205B59-3999-48F3-A307-E774701F8C25}" srcOrd="2" destOrd="0" presId="urn:microsoft.com/office/officeart/2005/8/layout/pyramid2"/>
    <dgm:cxn modelId="{008D981B-D405-4BED-ABCB-285762F4A419}" type="presParOf" srcId="{12079BC9-2BF4-452F-92EC-10CB9FDC1ABE}" destId="{DD4223B5-E088-432F-AEE7-6F33E8245CF9}" srcOrd="3" destOrd="0" presId="urn:microsoft.com/office/officeart/2005/8/layout/pyramid2"/>
    <dgm:cxn modelId="{8B5382E4-52D2-4A5D-B1C5-108F8DAAFB64}" type="presParOf" srcId="{12079BC9-2BF4-452F-92EC-10CB9FDC1ABE}" destId="{99753721-0EF6-47E3-B039-9EBF4BDB2867}" srcOrd="4" destOrd="0" presId="urn:microsoft.com/office/officeart/2005/8/layout/pyramid2"/>
    <dgm:cxn modelId="{5B9FA64A-BC42-430E-90F5-F4CC181D09D1}" type="presParOf" srcId="{12079BC9-2BF4-452F-92EC-10CB9FDC1ABE}" destId="{F3ED31EB-30DA-4B61-AFC9-FDD22C8AEBCA}" srcOrd="5" destOrd="0" presId="urn:microsoft.com/office/officeart/2005/8/layout/pyramid2"/>
    <dgm:cxn modelId="{1BFC60F5-841A-4EFE-960F-D146178DB56D}" type="presParOf" srcId="{12079BC9-2BF4-452F-92EC-10CB9FDC1ABE}" destId="{09B6963A-D29E-46FC-8221-20784E654B94}" srcOrd="6" destOrd="0" presId="urn:microsoft.com/office/officeart/2005/8/layout/pyramid2"/>
    <dgm:cxn modelId="{75E2A54F-0BFC-4BD0-9916-7A0C78BA32C4}" type="presParOf" srcId="{12079BC9-2BF4-452F-92EC-10CB9FDC1ABE}" destId="{4996B4CA-3944-4BC0-8075-357BC5E4EF64}" srcOrd="7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8EB90EE4-E85B-4754-8E2C-A4770056C355}" type="doc">
      <dgm:prSet loTypeId="urn:microsoft.com/office/officeart/2008/layout/PictureAccentList" loCatId="list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ru-RU"/>
        </a:p>
      </dgm:t>
    </dgm:pt>
    <dgm:pt modelId="{798CB67B-6211-427A-8837-B18D6D496EE0}">
      <dgm:prSet phldrT="[Текст]" custT="1"/>
      <dgm:spPr>
        <a:solidFill>
          <a:schemeClr val="tx2">
            <a:lumMod val="20000"/>
            <a:lumOff val="80000"/>
          </a:schemeClr>
        </a:solidFill>
        <a:ln>
          <a:solidFill>
            <a:schemeClr val="accent1"/>
          </a:solidFill>
        </a:ln>
      </dgm:spPr>
      <dgm:t>
        <a:bodyPr/>
        <a:lstStyle/>
        <a:p>
          <a:pPr algn="just"/>
          <a:r>
            <a:rPr lang="ru-RU" sz="2000" dirty="0" smtClean="0">
              <a:solidFill>
                <a:schemeClr val="tx1"/>
              </a:solidFill>
              <a:latin typeface="Georgia" panose="02040502050405020303" pitchFamily="18" charset="0"/>
            </a:rPr>
            <a:t>- обеспечить результативное участие обучающихся в олимпиадах, конкурсах, включенных в Перечень олимпиад и иных интеллектуальных и творческих конкурсов, мероприятий;</a:t>
          </a:r>
          <a:endParaRPr lang="ru-RU" sz="2000" dirty="0">
            <a:solidFill>
              <a:schemeClr val="tx1"/>
            </a:solidFill>
          </a:endParaRPr>
        </a:p>
      </dgm:t>
    </dgm:pt>
    <dgm:pt modelId="{0CE08C43-1353-4D97-9A33-0C1B8418E222}" type="parTrans" cxnId="{F091C019-670E-499C-BFCE-2C9DEE425F4D}">
      <dgm:prSet/>
      <dgm:spPr/>
      <dgm:t>
        <a:bodyPr/>
        <a:lstStyle/>
        <a:p>
          <a:endParaRPr lang="ru-RU"/>
        </a:p>
      </dgm:t>
    </dgm:pt>
    <dgm:pt modelId="{FDAD4AF2-E1DD-4709-BFC4-DB0692C02E34}" type="sibTrans" cxnId="{F091C019-670E-499C-BFCE-2C9DEE425F4D}">
      <dgm:prSet/>
      <dgm:spPr/>
      <dgm:t>
        <a:bodyPr/>
        <a:lstStyle/>
        <a:p>
          <a:endParaRPr lang="ru-RU"/>
        </a:p>
      </dgm:t>
    </dgm:pt>
    <dgm:pt modelId="{CBB53DA2-C897-40C7-A5C0-C9D66CBAE2F3}">
      <dgm:prSet custT="1"/>
      <dgm:spPr>
        <a:solidFill>
          <a:schemeClr val="accent2">
            <a:lumMod val="20000"/>
            <a:lumOff val="80000"/>
          </a:schemeClr>
        </a:solidFill>
        <a:ln>
          <a:solidFill>
            <a:schemeClr val="accent1"/>
          </a:solidFill>
        </a:ln>
      </dgm:spPr>
      <dgm:t>
        <a:bodyPr/>
        <a:lstStyle/>
        <a:p>
          <a:pPr algn="just"/>
          <a:r>
            <a:rPr lang="ru-RU" sz="2000" dirty="0" smtClean="0">
              <a:solidFill>
                <a:schemeClr val="tx1"/>
              </a:solidFill>
              <a:latin typeface="Georgia" panose="02040502050405020303" pitchFamily="18" charset="0"/>
            </a:rPr>
            <a:t>- обеспечить реализацию муниципального плана по повышению качества математического и естественнонаучного образования в ОУ Ермаковского округа на период 2025-27 </a:t>
          </a:r>
          <a:r>
            <a:rPr lang="ru-RU" sz="2000" dirty="0" err="1" smtClean="0">
              <a:solidFill>
                <a:schemeClr val="tx1"/>
              </a:solidFill>
              <a:latin typeface="Georgia" panose="02040502050405020303" pitchFamily="18" charset="0"/>
            </a:rPr>
            <a:t>г.г</a:t>
          </a:r>
          <a:r>
            <a:rPr lang="ru-RU" sz="2000" dirty="0" smtClean="0">
              <a:solidFill>
                <a:schemeClr val="tx1"/>
              </a:solidFill>
              <a:latin typeface="Georgia" panose="02040502050405020303" pitchFamily="18" charset="0"/>
            </a:rPr>
            <a:t>;</a:t>
          </a:r>
          <a:endParaRPr lang="ru-RU" sz="2000" dirty="0">
            <a:solidFill>
              <a:schemeClr val="tx1"/>
            </a:solidFill>
            <a:latin typeface="Georgia" panose="02040502050405020303" pitchFamily="18" charset="0"/>
          </a:endParaRPr>
        </a:p>
      </dgm:t>
    </dgm:pt>
    <dgm:pt modelId="{6A02F883-1AB1-4658-A407-31687B6CF2A4}" type="parTrans" cxnId="{58DACD5E-F916-4C6F-AEC3-8A0F4BBEC73A}">
      <dgm:prSet/>
      <dgm:spPr/>
      <dgm:t>
        <a:bodyPr/>
        <a:lstStyle/>
        <a:p>
          <a:endParaRPr lang="ru-RU"/>
        </a:p>
      </dgm:t>
    </dgm:pt>
    <dgm:pt modelId="{02F075DC-5787-4EAD-9BE3-55A7CD22FD8D}" type="sibTrans" cxnId="{58DACD5E-F916-4C6F-AEC3-8A0F4BBEC73A}">
      <dgm:prSet/>
      <dgm:spPr/>
      <dgm:t>
        <a:bodyPr/>
        <a:lstStyle/>
        <a:p>
          <a:endParaRPr lang="ru-RU"/>
        </a:p>
      </dgm:t>
    </dgm:pt>
    <dgm:pt modelId="{C01F77A5-90CE-477F-89D0-48D3F33AA7BC}">
      <dgm:prSet phldrT="[Текст]" custT="1"/>
      <dgm:spPr>
        <a:ln>
          <a:solidFill>
            <a:schemeClr val="accent1"/>
          </a:solidFill>
        </a:ln>
      </dgm:spPr>
      <dgm:t>
        <a:bodyPr/>
        <a:lstStyle/>
        <a:p>
          <a:pPr algn="just"/>
          <a:r>
            <a:rPr lang="ru-RU" sz="4000" dirty="0" smtClean="0">
              <a:latin typeface="Georgia" panose="02040502050405020303" pitchFamily="18" charset="0"/>
            </a:rPr>
            <a:t>Задачи:</a:t>
          </a:r>
          <a:endParaRPr lang="ru-RU" sz="4000" dirty="0"/>
        </a:p>
      </dgm:t>
    </dgm:pt>
    <dgm:pt modelId="{96981BB1-C9BF-40D4-9E23-9D5D37FA1771}" type="sibTrans" cxnId="{372548F7-E81F-4B48-BE2E-A8B7FEA0B7A6}">
      <dgm:prSet/>
      <dgm:spPr/>
      <dgm:t>
        <a:bodyPr/>
        <a:lstStyle/>
        <a:p>
          <a:endParaRPr lang="ru-RU"/>
        </a:p>
      </dgm:t>
    </dgm:pt>
    <dgm:pt modelId="{65292387-BA6E-4277-91F6-4CCFCAA35D69}" type="parTrans" cxnId="{372548F7-E81F-4B48-BE2E-A8B7FEA0B7A6}">
      <dgm:prSet/>
      <dgm:spPr/>
      <dgm:t>
        <a:bodyPr/>
        <a:lstStyle/>
        <a:p>
          <a:endParaRPr lang="ru-RU"/>
        </a:p>
      </dgm:t>
    </dgm:pt>
    <dgm:pt modelId="{B774DBDC-BB80-4EA9-8052-A520499F7A91}">
      <dgm:prSet custT="1"/>
      <dgm:spPr>
        <a:solidFill>
          <a:schemeClr val="accent3">
            <a:lumMod val="20000"/>
            <a:lumOff val="80000"/>
          </a:schemeClr>
        </a:solidFill>
        <a:ln>
          <a:solidFill>
            <a:schemeClr val="accent1"/>
          </a:solidFill>
        </a:ln>
      </dgm:spPr>
      <dgm:t>
        <a:bodyPr/>
        <a:lstStyle/>
        <a:p>
          <a:pPr algn="just"/>
          <a:r>
            <a:rPr lang="ru-RU" sz="2000" dirty="0" smtClean="0">
              <a:solidFill>
                <a:schemeClr val="tx1"/>
              </a:solidFill>
              <a:latin typeface="Georgia" panose="02040502050405020303" pitchFamily="18" charset="0"/>
            </a:rPr>
            <a:t>- обеспечить «адресность» дополнительного образования путем увеличения количества дополнительных общеобразовательных общеразвивающих программ технической и естественнонаучной направленностей;</a:t>
          </a:r>
          <a:endParaRPr lang="ru-RU" sz="2000" dirty="0">
            <a:solidFill>
              <a:schemeClr val="tx1"/>
            </a:solidFill>
          </a:endParaRPr>
        </a:p>
      </dgm:t>
    </dgm:pt>
    <dgm:pt modelId="{54502A35-A181-4D95-9799-AE9505CE7845}" type="parTrans" cxnId="{2616ED8F-E969-4254-83D1-1F448517B4A7}">
      <dgm:prSet/>
      <dgm:spPr/>
      <dgm:t>
        <a:bodyPr/>
        <a:lstStyle/>
        <a:p>
          <a:endParaRPr lang="ru-RU"/>
        </a:p>
      </dgm:t>
    </dgm:pt>
    <dgm:pt modelId="{6AB25E73-73A1-431C-964A-0F0751DB5A5F}" type="sibTrans" cxnId="{2616ED8F-E969-4254-83D1-1F448517B4A7}">
      <dgm:prSet/>
      <dgm:spPr/>
      <dgm:t>
        <a:bodyPr/>
        <a:lstStyle/>
        <a:p>
          <a:endParaRPr lang="ru-RU"/>
        </a:p>
      </dgm:t>
    </dgm:pt>
    <dgm:pt modelId="{7E5A0009-8CDF-47CF-A678-2DFF14AAD43C}">
      <dgm:prSet custT="1"/>
      <dgm:spPr>
        <a:solidFill>
          <a:schemeClr val="accent4">
            <a:lumMod val="20000"/>
            <a:lumOff val="80000"/>
          </a:schemeClr>
        </a:solidFill>
        <a:ln>
          <a:solidFill>
            <a:schemeClr val="accent1"/>
          </a:solidFill>
        </a:ln>
      </dgm:spPr>
      <dgm:t>
        <a:bodyPr/>
        <a:lstStyle/>
        <a:p>
          <a:pPr algn="just"/>
          <a:r>
            <a:rPr lang="ru-RU" sz="2000" dirty="0" smtClean="0">
              <a:solidFill>
                <a:schemeClr val="tx1"/>
              </a:solidFill>
              <a:latin typeface="Georgia" panose="02040502050405020303" pitchFamily="18" charset="0"/>
            </a:rPr>
            <a:t>- обеспечить реализацию единой модели профориентации на основном или продвинутом уровнях</a:t>
          </a:r>
          <a:endParaRPr lang="ru-RU" sz="2000" dirty="0">
            <a:solidFill>
              <a:schemeClr val="tx1"/>
            </a:solidFill>
          </a:endParaRPr>
        </a:p>
      </dgm:t>
    </dgm:pt>
    <dgm:pt modelId="{991BBCD1-A4CC-47D8-9346-0C5D4BCE4C55}" type="parTrans" cxnId="{776CEB86-7221-4908-A831-AB79B79AFF69}">
      <dgm:prSet/>
      <dgm:spPr/>
      <dgm:t>
        <a:bodyPr/>
        <a:lstStyle/>
        <a:p>
          <a:endParaRPr lang="ru-RU"/>
        </a:p>
      </dgm:t>
    </dgm:pt>
    <dgm:pt modelId="{021DB7B2-B12B-4503-87EC-A1E2DA95CA48}" type="sibTrans" cxnId="{776CEB86-7221-4908-A831-AB79B79AFF69}">
      <dgm:prSet/>
      <dgm:spPr/>
      <dgm:t>
        <a:bodyPr/>
        <a:lstStyle/>
        <a:p>
          <a:endParaRPr lang="ru-RU"/>
        </a:p>
      </dgm:t>
    </dgm:pt>
    <dgm:pt modelId="{BB51F25A-E3C4-4D17-93D6-5F87C6EC6701}" type="pres">
      <dgm:prSet presAssocID="{8EB90EE4-E85B-4754-8E2C-A4770056C355}" presName="layout" presStyleCnt="0">
        <dgm:presLayoutVars>
          <dgm:chMax/>
          <dgm:chPref/>
          <dgm:dir/>
          <dgm:animOne val="branch"/>
          <dgm:animLvl val="lvl"/>
          <dgm:resizeHandles/>
        </dgm:presLayoutVars>
      </dgm:prSet>
      <dgm:spPr/>
    </dgm:pt>
    <dgm:pt modelId="{296328B9-B17B-4976-8774-74B19DBFEB6E}" type="pres">
      <dgm:prSet presAssocID="{C01F77A5-90CE-477F-89D0-48D3F33AA7BC}" presName="root" presStyleCnt="0">
        <dgm:presLayoutVars>
          <dgm:chMax/>
          <dgm:chPref val="4"/>
        </dgm:presLayoutVars>
      </dgm:prSet>
      <dgm:spPr/>
    </dgm:pt>
    <dgm:pt modelId="{77724EC0-C683-402C-B367-97C10DF3A979}" type="pres">
      <dgm:prSet presAssocID="{C01F77A5-90CE-477F-89D0-48D3F33AA7BC}" presName="rootComposite" presStyleCnt="0">
        <dgm:presLayoutVars/>
      </dgm:prSet>
      <dgm:spPr/>
    </dgm:pt>
    <dgm:pt modelId="{7EB39960-3163-416B-B063-3E2F83A454D6}" type="pres">
      <dgm:prSet presAssocID="{C01F77A5-90CE-477F-89D0-48D3F33AA7BC}" presName="rootText" presStyleLbl="node0" presStyleIdx="0" presStyleCnt="1" custScaleY="50988" custLinFactNeighborY="-38649">
        <dgm:presLayoutVars>
          <dgm:chMax/>
          <dgm:chPref val="4"/>
        </dgm:presLayoutVars>
      </dgm:prSet>
      <dgm:spPr/>
      <dgm:t>
        <a:bodyPr/>
        <a:lstStyle/>
        <a:p>
          <a:endParaRPr lang="ru-RU"/>
        </a:p>
      </dgm:t>
    </dgm:pt>
    <dgm:pt modelId="{F5A1FC5D-F82D-4F73-AF90-A365CF6B040A}" type="pres">
      <dgm:prSet presAssocID="{C01F77A5-90CE-477F-89D0-48D3F33AA7BC}" presName="childShape" presStyleCnt="0">
        <dgm:presLayoutVars>
          <dgm:chMax val="0"/>
          <dgm:chPref val="0"/>
        </dgm:presLayoutVars>
      </dgm:prSet>
      <dgm:spPr/>
    </dgm:pt>
    <dgm:pt modelId="{6E784B5C-A60A-4346-8AB4-58D18DC0E56E}" type="pres">
      <dgm:prSet presAssocID="{CBB53DA2-C897-40C7-A5C0-C9D66CBAE2F3}" presName="childComposite" presStyleCnt="0">
        <dgm:presLayoutVars>
          <dgm:chMax val="0"/>
          <dgm:chPref val="0"/>
        </dgm:presLayoutVars>
      </dgm:prSet>
      <dgm:spPr/>
    </dgm:pt>
    <dgm:pt modelId="{DD14EADC-A227-4165-B0CC-722880F4B28D}" type="pres">
      <dgm:prSet presAssocID="{CBB53DA2-C897-40C7-A5C0-C9D66CBAE2F3}" presName="Image" presStyleLbl="node1" presStyleIdx="0" presStyleCnt="4" custScaleX="66161" custScaleY="66162" custLinFactNeighborX="-93699"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>
          <a:solidFill>
            <a:schemeClr val="accent1"/>
          </a:solidFill>
        </a:ln>
      </dgm:spPr>
      <dgm:t>
        <a:bodyPr/>
        <a:lstStyle/>
        <a:p>
          <a:endParaRPr lang="ru-RU"/>
        </a:p>
      </dgm:t>
    </dgm:pt>
    <dgm:pt modelId="{C140786D-88D7-4276-9BC1-2A74BD51FA7E}" type="pres">
      <dgm:prSet presAssocID="{CBB53DA2-C897-40C7-A5C0-C9D66CBAE2F3}" presName="childText" presStyleLbl="lnNode1" presStyleIdx="0" presStyleCnt="4" custScaleX="151252" custScaleY="125691" custLinFactNeighborX="596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AD25858-A77B-430A-B905-A3F033C819DA}" type="pres">
      <dgm:prSet presAssocID="{798CB67B-6211-427A-8837-B18D6D496EE0}" presName="childComposite" presStyleCnt="0">
        <dgm:presLayoutVars>
          <dgm:chMax val="0"/>
          <dgm:chPref val="0"/>
        </dgm:presLayoutVars>
      </dgm:prSet>
      <dgm:spPr/>
    </dgm:pt>
    <dgm:pt modelId="{2BAC90DF-1BE5-42A9-A065-EE349D752B4C}" type="pres">
      <dgm:prSet presAssocID="{798CB67B-6211-427A-8837-B18D6D496EE0}" presName="Image" presStyleLbl="node1" presStyleIdx="1" presStyleCnt="4" custScaleX="66161" custScaleY="66162" custLinFactNeighborX="-93699"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>
          <a:solidFill>
            <a:schemeClr val="accent1"/>
          </a:solidFill>
        </a:ln>
      </dgm:spPr>
      <dgm:t>
        <a:bodyPr/>
        <a:lstStyle/>
        <a:p>
          <a:endParaRPr lang="ru-RU"/>
        </a:p>
      </dgm:t>
    </dgm:pt>
    <dgm:pt modelId="{B760E56C-DF19-4D52-96FE-6D933AC0B2A8}" type="pres">
      <dgm:prSet presAssocID="{798CB67B-6211-427A-8837-B18D6D496EE0}" presName="childText" presStyleLbl="lnNode1" presStyleIdx="1" presStyleCnt="4" custScaleX="151252" custScaleY="125691" custLinFactNeighborX="596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62DC4ED-F038-44F1-AAEA-D4C842F070F6}" type="pres">
      <dgm:prSet presAssocID="{B774DBDC-BB80-4EA9-8052-A520499F7A91}" presName="childComposite" presStyleCnt="0">
        <dgm:presLayoutVars>
          <dgm:chMax val="0"/>
          <dgm:chPref val="0"/>
        </dgm:presLayoutVars>
      </dgm:prSet>
      <dgm:spPr/>
    </dgm:pt>
    <dgm:pt modelId="{8F06252D-1749-42DC-B641-D11D0F3BF90E}" type="pres">
      <dgm:prSet presAssocID="{B774DBDC-BB80-4EA9-8052-A520499F7A91}" presName="Image" presStyleLbl="node1" presStyleIdx="2" presStyleCnt="4" custScaleX="73784" custScaleY="75402" custLinFactX="-3011" custLinFactNeighborX="-100000"/>
      <dgm:spPr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000" r="-1000"/>
          </a:stretch>
        </a:blipFill>
        <a:ln>
          <a:solidFill>
            <a:schemeClr val="accent1"/>
          </a:solidFill>
        </a:ln>
      </dgm:spPr>
    </dgm:pt>
    <dgm:pt modelId="{3A182D91-DF7E-425C-938E-4E09B60DDFD7}" type="pres">
      <dgm:prSet presAssocID="{B774DBDC-BB80-4EA9-8052-A520499F7A91}" presName="childText" presStyleLbl="lnNode1" presStyleIdx="2" presStyleCnt="4" custScaleX="151139" custScaleY="124375" custLinFactNeighborX="617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94B0BCD-A8FE-47C6-B048-0D7B2AEAF12B}" type="pres">
      <dgm:prSet presAssocID="{7E5A0009-8CDF-47CF-A678-2DFF14AAD43C}" presName="childComposite" presStyleCnt="0">
        <dgm:presLayoutVars>
          <dgm:chMax val="0"/>
          <dgm:chPref val="0"/>
        </dgm:presLayoutVars>
      </dgm:prSet>
      <dgm:spPr/>
    </dgm:pt>
    <dgm:pt modelId="{A3E439EC-1569-4FB1-833A-F36AE0F2D884}" type="pres">
      <dgm:prSet presAssocID="{7E5A0009-8CDF-47CF-A678-2DFF14AAD43C}" presName="Image" presStyleLbl="node1" presStyleIdx="3" presStyleCnt="4" custScaleX="73784" custScaleY="75402" custLinFactX="-3011" custLinFactNeighborX="-100000"/>
      <dgm:spPr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000" r="-1000"/>
          </a:stretch>
        </a:blipFill>
        <a:ln>
          <a:solidFill>
            <a:schemeClr val="accent1"/>
          </a:solidFill>
        </a:ln>
      </dgm:spPr>
    </dgm:pt>
    <dgm:pt modelId="{5A85E8CA-E26F-4EED-8727-95DE4D98C051}" type="pres">
      <dgm:prSet presAssocID="{7E5A0009-8CDF-47CF-A678-2DFF14AAD43C}" presName="childText" presStyleLbl="lnNode1" presStyleIdx="3" presStyleCnt="4" custScaleX="150700" custLinFactNeighborX="5965">
        <dgm:presLayoutVars>
          <dgm:chMax val="0"/>
          <dgm:chPref val="0"/>
          <dgm:bulletEnabled val="1"/>
        </dgm:presLayoutVars>
      </dgm:prSet>
      <dgm:spPr/>
    </dgm:pt>
  </dgm:ptLst>
  <dgm:cxnLst>
    <dgm:cxn modelId="{776CEB86-7221-4908-A831-AB79B79AFF69}" srcId="{C01F77A5-90CE-477F-89D0-48D3F33AA7BC}" destId="{7E5A0009-8CDF-47CF-A678-2DFF14AAD43C}" srcOrd="3" destOrd="0" parTransId="{991BBCD1-A4CC-47D8-9346-0C5D4BCE4C55}" sibTransId="{021DB7B2-B12B-4503-87EC-A1E2DA95CA48}"/>
    <dgm:cxn modelId="{761CE0D5-6F9E-4B9A-B9C8-ACC97D411C9D}" type="presOf" srcId="{C01F77A5-90CE-477F-89D0-48D3F33AA7BC}" destId="{7EB39960-3163-416B-B063-3E2F83A454D6}" srcOrd="0" destOrd="0" presId="urn:microsoft.com/office/officeart/2008/layout/PictureAccentList"/>
    <dgm:cxn modelId="{2E6606C6-9573-4127-8A72-FE91907CC9AB}" type="presOf" srcId="{CBB53DA2-C897-40C7-A5C0-C9D66CBAE2F3}" destId="{C140786D-88D7-4276-9BC1-2A74BD51FA7E}" srcOrd="0" destOrd="0" presId="urn:microsoft.com/office/officeart/2008/layout/PictureAccentList"/>
    <dgm:cxn modelId="{2616ED8F-E969-4254-83D1-1F448517B4A7}" srcId="{C01F77A5-90CE-477F-89D0-48D3F33AA7BC}" destId="{B774DBDC-BB80-4EA9-8052-A520499F7A91}" srcOrd="2" destOrd="0" parTransId="{54502A35-A181-4D95-9799-AE9505CE7845}" sibTransId="{6AB25E73-73A1-431C-964A-0F0751DB5A5F}"/>
    <dgm:cxn modelId="{F091C019-670E-499C-BFCE-2C9DEE425F4D}" srcId="{C01F77A5-90CE-477F-89D0-48D3F33AA7BC}" destId="{798CB67B-6211-427A-8837-B18D6D496EE0}" srcOrd="1" destOrd="0" parTransId="{0CE08C43-1353-4D97-9A33-0C1B8418E222}" sibTransId="{FDAD4AF2-E1DD-4709-BFC4-DB0692C02E34}"/>
    <dgm:cxn modelId="{58DACD5E-F916-4C6F-AEC3-8A0F4BBEC73A}" srcId="{C01F77A5-90CE-477F-89D0-48D3F33AA7BC}" destId="{CBB53DA2-C897-40C7-A5C0-C9D66CBAE2F3}" srcOrd="0" destOrd="0" parTransId="{6A02F883-1AB1-4658-A407-31687B6CF2A4}" sibTransId="{02F075DC-5787-4EAD-9BE3-55A7CD22FD8D}"/>
    <dgm:cxn modelId="{0B36D037-10C9-4D9C-8B5B-124AF9A109EB}" type="presOf" srcId="{7E5A0009-8CDF-47CF-A678-2DFF14AAD43C}" destId="{5A85E8CA-E26F-4EED-8727-95DE4D98C051}" srcOrd="0" destOrd="0" presId="urn:microsoft.com/office/officeart/2008/layout/PictureAccentList"/>
    <dgm:cxn modelId="{372548F7-E81F-4B48-BE2E-A8B7FEA0B7A6}" srcId="{8EB90EE4-E85B-4754-8E2C-A4770056C355}" destId="{C01F77A5-90CE-477F-89D0-48D3F33AA7BC}" srcOrd="0" destOrd="0" parTransId="{65292387-BA6E-4277-91F6-4CCFCAA35D69}" sibTransId="{96981BB1-C9BF-40D4-9E23-9D5D37FA1771}"/>
    <dgm:cxn modelId="{149EB051-0C06-4C01-AED6-9919617B532A}" type="presOf" srcId="{B774DBDC-BB80-4EA9-8052-A520499F7A91}" destId="{3A182D91-DF7E-425C-938E-4E09B60DDFD7}" srcOrd="0" destOrd="0" presId="urn:microsoft.com/office/officeart/2008/layout/PictureAccentList"/>
    <dgm:cxn modelId="{0A7D5200-FA29-42CF-81ED-C41B5AE0789F}" type="presOf" srcId="{8EB90EE4-E85B-4754-8E2C-A4770056C355}" destId="{BB51F25A-E3C4-4D17-93D6-5F87C6EC6701}" srcOrd="0" destOrd="0" presId="urn:microsoft.com/office/officeart/2008/layout/PictureAccentList"/>
    <dgm:cxn modelId="{A6B2B9A8-2E54-4943-B1E9-A630E9C07F08}" type="presOf" srcId="{798CB67B-6211-427A-8837-B18D6D496EE0}" destId="{B760E56C-DF19-4D52-96FE-6D933AC0B2A8}" srcOrd="0" destOrd="0" presId="urn:microsoft.com/office/officeart/2008/layout/PictureAccentList"/>
    <dgm:cxn modelId="{B797C276-437F-40A0-8BF4-00EF475FBFE5}" type="presParOf" srcId="{BB51F25A-E3C4-4D17-93D6-5F87C6EC6701}" destId="{296328B9-B17B-4976-8774-74B19DBFEB6E}" srcOrd="0" destOrd="0" presId="urn:microsoft.com/office/officeart/2008/layout/PictureAccentList"/>
    <dgm:cxn modelId="{B2B2027F-D213-47B6-B314-DCE10AA9A756}" type="presParOf" srcId="{296328B9-B17B-4976-8774-74B19DBFEB6E}" destId="{77724EC0-C683-402C-B367-97C10DF3A979}" srcOrd="0" destOrd="0" presId="urn:microsoft.com/office/officeart/2008/layout/PictureAccentList"/>
    <dgm:cxn modelId="{7B536B5A-3940-4787-9A9F-22DA8EE2393F}" type="presParOf" srcId="{77724EC0-C683-402C-B367-97C10DF3A979}" destId="{7EB39960-3163-416B-B063-3E2F83A454D6}" srcOrd="0" destOrd="0" presId="urn:microsoft.com/office/officeart/2008/layout/PictureAccentList"/>
    <dgm:cxn modelId="{C2871479-DB57-41A0-BB70-DCE76F75FE93}" type="presParOf" srcId="{296328B9-B17B-4976-8774-74B19DBFEB6E}" destId="{F5A1FC5D-F82D-4F73-AF90-A365CF6B040A}" srcOrd="1" destOrd="0" presId="urn:microsoft.com/office/officeart/2008/layout/PictureAccentList"/>
    <dgm:cxn modelId="{2B66B4FD-AD83-434D-9AE7-42FD89DBA0DE}" type="presParOf" srcId="{F5A1FC5D-F82D-4F73-AF90-A365CF6B040A}" destId="{6E784B5C-A60A-4346-8AB4-58D18DC0E56E}" srcOrd="0" destOrd="0" presId="urn:microsoft.com/office/officeart/2008/layout/PictureAccentList"/>
    <dgm:cxn modelId="{0AE0DF4D-E912-4D65-94C5-351D8481FB65}" type="presParOf" srcId="{6E784B5C-A60A-4346-8AB4-58D18DC0E56E}" destId="{DD14EADC-A227-4165-B0CC-722880F4B28D}" srcOrd="0" destOrd="0" presId="urn:microsoft.com/office/officeart/2008/layout/PictureAccentList"/>
    <dgm:cxn modelId="{213D8D8A-7984-47E4-A0F7-F90DAB7C2DFF}" type="presParOf" srcId="{6E784B5C-A60A-4346-8AB4-58D18DC0E56E}" destId="{C140786D-88D7-4276-9BC1-2A74BD51FA7E}" srcOrd="1" destOrd="0" presId="urn:microsoft.com/office/officeart/2008/layout/PictureAccentList"/>
    <dgm:cxn modelId="{E68BD1B6-CF27-4881-ABDA-C600D4AC12CE}" type="presParOf" srcId="{F5A1FC5D-F82D-4F73-AF90-A365CF6B040A}" destId="{5AD25858-A77B-430A-B905-A3F033C819DA}" srcOrd="1" destOrd="0" presId="urn:microsoft.com/office/officeart/2008/layout/PictureAccentList"/>
    <dgm:cxn modelId="{D29A9B9B-F26C-43B4-9D3D-08B9F5FC5CB3}" type="presParOf" srcId="{5AD25858-A77B-430A-B905-A3F033C819DA}" destId="{2BAC90DF-1BE5-42A9-A065-EE349D752B4C}" srcOrd="0" destOrd="0" presId="urn:microsoft.com/office/officeart/2008/layout/PictureAccentList"/>
    <dgm:cxn modelId="{EC8E4A37-86C2-4786-B4C7-FBCBEED76C01}" type="presParOf" srcId="{5AD25858-A77B-430A-B905-A3F033C819DA}" destId="{B760E56C-DF19-4D52-96FE-6D933AC0B2A8}" srcOrd="1" destOrd="0" presId="urn:microsoft.com/office/officeart/2008/layout/PictureAccentList"/>
    <dgm:cxn modelId="{A34C59FF-C8C5-4084-973C-681BE5AA9037}" type="presParOf" srcId="{F5A1FC5D-F82D-4F73-AF90-A365CF6B040A}" destId="{262DC4ED-F038-44F1-AAEA-D4C842F070F6}" srcOrd="2" destOrd="0" presId="urn:microsoft.com/office/officeart/2008/layout/PictureAccentList"/>
    <dgm:cxn modelId="{53C7695D-1100-40CC-A1D6-52BEA0F9D121}" type="presParOf" srcId="{262DC4ED-F038-44F1-AAEA-D4C842F070F6}" destId="{8F06252D-1749-42DC-B641-D11D0F3BF90E}" srcOrd="0" destOrd="0" presId="urn:microsoft.com/office/officeart/2008/layout/PictureAccentList"/>
    <dgm:cxn modelId="{BBFFB18E-B8D4-45F9-95D2-0AF8C86C6C39}" type="presParOf" srcId="{262DC4ED-F038-44F1-AAEA-D4C842F070F6}" destId="{3A182D91-DF7E-425C-938E-4E09B60DDFD7}" srcOrd="1" destOrd="0" presId="urn:microsoft.com/office/officeart/2008/layout/PictureAccentList"/>
    <dgm:cxn modelId="{F0C8B811-FAE3-432C-933D-5E70E6E244E7}" type="presParOf" srcId="{F5A1FC5D-F82D-4F73-AF90-A365CF6B040A}" destId="{194B0BCD-A8FE-47C6-B048-0D7B2AEAF12B}" srcOrd="3" destOrd="0" presId="urn:microsoft.com/office/officeart/2008/layout/PictureAccentList"/>
    <dgm:cxn modelId="{8DBF9127-C5D4-4856-B390-1ABD778638F5}" type="presParOf" srcId="{194B0BCD-A8FE-47C6-B048-0D7B2AEAF12B}" destId="{A3E439EC-1569-4FB1-833A-F36AE0F2D884}" srcOrd="0" destOrd="0" presId="urn:microsoft.com/office/officeart/2008/layout/PictureAccentList"/>
    <dgm:cxn modelId="{D6B833B3-AC24-44A9-BAA8-A05D72D8FFFF}" type="presParOf" srcId="{194B0BCD-A8FE-47C6-B048-0D7B2AEAF12B}" destId="{5A85E8CA-E26F-4EED-8727-95DE4D98C051}" srcOrd="1" destOrd="0" presId="urn:microsoft.com/office/officeart/2008/layout/PictureAccentList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8EB90EE4-E85B-4754-8E2C-A4770056C355}" type="doc">
      <dgm:prSet loTypeId="urn:microsoft.com/office/officeart/2008/layout/PictureAccentList" loCatId="list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ru-RU"/>
        </a:p>
      </dgm:t>
    </dgm:pt>
    <dgm:pt modelId="{798CB67B-6211-427A-8837-B18D6D496EE0}">
      <dgm:prSet phldrT="[Текст]" custT="1"/>
      <dgm:spPr>
        <a:solidFill>
          <a:schemeClr val="tx2">
            <a:lumMod val="20000"/>
            <a:lumOff val="80000"/>
          </a:schemeClr>
        </a:solidFill>
        <a:ln>
          <a:solidFill>
            <a:schemeClr val="accent1"/>
          </a:solidFill>
        </a:ln>
      </dgm:spPr>
      <dgm:t>
        <a:bodyPr/>
        <a:lstStyle/>
        <a:p>
          <a:pPr algn="just"/>
          <a:r>
            <a:rPr lang="ru-RU" sz="2200" dirty="0" smtClean="0">
              <a:solidFill>
                <a:srgbClr val="002060"/>
              </a:solidFill>
              <a:latin typeface="Georgia" panose="02040502050405020303" pitchFamily="18" charset="0"/>
            </a:rPr>
            <a:t>- дальнейшего вовлечения родителей и социальных партнеров в разработку и реализацию совместных </a:t>
          </a:r>
          <a:r>
            <a:rPr lang="ru-RU" sz="2200" dirty="0" err="1" smtClean="0">
              <a:solidFill>
                <a:srgbClr val="002060"/>
              </a:solidFill>
              <a:latin typeface="Georgia" panose="02040502050405020303" pitchFamily="18" charset="0"/>
            </a:rPr>
            <a:t>детско</a:t>
          </a:r>
          <a:r>
            <a:rPr lang="ru-RU" sz="2200" dirty="0" smtClean="0">
              <a:solidFill>
                <a:srgbClr val="002060"/>
              </a:solidFill>
              <a:latin typeface="Georgia" panose="02040502050405020303" pitchFamily="18" charset="0"/>
            </a:rPr>
            <a:t> - взрослых проектов;</a:t>
          </a:r>
          <a:endParaRPr lang="ru-RU" sz="2200" dirty="0">
            <a:solidFill>
              <a:srgbClr val="002060"/>
            </a:solidFill>
          </a:endParaRPr>
        </a:p>
      </dgm:t>
    </dgm:pt>
    <dgm:pt modelId="{0CE08C43-1353-4D97-9A33-0C1B8418E222}" type="parTrans" cxnId="{F091C019-670E-499C-BFCE-2C9DEE425F4D}">
      <dgm:prSet/>
      <dgm:spPr/>
      <dgm:t>
        <a:bodyPr/>
        <a:lstStyle/>
        <a:p>
          <a:endParaRPr lang="ru-RU"/>
        </a:p>
      </dgm:t>
    </dgm:pt>
    <dgm:pt modelId="{FDAD4AF2-E1DD-4709-BFC4-DB0692C02E34}" type="sibTrans" cxnId="{F091C019-670E-499C-BFCE-2C9DEE425F4D}">
      <dgm:prSet/>
      <dgm:spPr/>
      <dgm:t>
        <a:bodyPr/>
        <a:lstStyle/>
        <a:p>
          <a:endParaRPr lang="ru-RU"/>
        </a:p>
      </dgm:t>
    </dgm:pt>
    <dgm:pt modelId="{CBB53DA2-C897-40C7-A5C0-C9D66CBAE2F3}">
      <dgm:prSet custT="1"/>
      <dgm:spPr>
        <a:solidFill>
          <a:schemeClr val="accent2">
            <a:lumMod val="20000"/>
            <a:lumOff val="80000"/>
          </a:schemeClr>
        </a:solidFill>
        <a:ln>
          <a:solidFill>
            <a:schemeClr val="accent1"/>
          </a:solidFill>
        </a:ln>
      </dgm:spPr>
      <dgm:t>
        <a:bodyPr/>
        <a:lstStyle/>
        <a:p>
          <a:pPr algn="just"/>
          <a:r>
            <a:rPr lang="ru-RU" sz="2200" dirty="0" smtClean="0">
              <a:solidFill>
                <a:srgbClr val="002060"/>
              </a:solidFill>
              <a:latin typeface="Georgia" panose="02040502050405020303" pitchFamily="18" charset="0"/>
            </a:rPr>
            <a:t>- организации деятельности Советников  директоров по воспитанию и взаимодействию с детскими общественными объединениями;</a:t>
          </a:r>
          <a:endParaRPr lang="ru-RU" sz="2200" dirty="0">
            <a:solidFill>
              <a:srgbClr val="002060"/>
            </a:solidFill>
            <a:latin typeface="Georgia" panose="02040502050405020303" pitchFamily="18" charset="0"/>
          </a:endParaRPr>
        </a:p>
      </dgm:t>
    </dgm:pt>
    <dgm:pt modelId="{6A02F883-1AB1-4658-A407-31687B6CF2A4}" type="parTrans" cxnId="{58DACD5E-F916-4C6F-AEC3-8A0F4BBEC73A}">
      <dgm:prSet/>
      <dgm:spPr/>
      <dgm:t>
        <a:bodyPr/>
        <a:lstStyle/>
        <a:p>
          <a:endParaRPr lang="ru-RU"/>
        </a:p>
      </dgm:t>
    </dgm:pt>
    <dgm:pt modelId="{02F075DC-5787-4EAD-9BE3-55A7CD22FD8D}" type="sibTrans" cxnId="{58DACD5E-F916-4C6F-AEC3-8A0F4BBEC73A}">
      <dgm:prSet/>
      <dgm:spPr/>
      <dgm:t>
        <a:bodyPr/>
        <a:lstStyle/>
        <a:p>
          <a:endParaRPr lang="ru-RU"/>
        </a:p>
      </dgm:t>
    </dgm:pt>
    <dgm:pt modelId="{C01F77A5-90CE-477F-89D0-48D3F33AA7BC}">
      <dgm:prSet phldrT="[Текст]" custT="1"/>
      <dgm:spPr>
        <a:ln>
          <a:solidFill>
            <a:schemeClr val="accent1"/>
          </a:solidFill>
        </a:ln>
      </dgm:spPr>
      <dgm:t>
        <a:bodyPr/>
        <a:lstStyle/>
        <a:p>
          <a:pPr algn="just"/>
          <a:r>
            <a:rPr lang="ru-RU" sz="2600" b="1" dirty="0" smtClean="0">
              <a:solidFill>
                <a:schemeClr val="bg1"/>
              </a:solidFill>
              <a:latin typeface="Georgia" panose="02040502050405020303" pitchFamily="18" charset="0"/>
            </a:rPr>
            <a:t>Задачи: </a:t>
          </a:r>
          <a:r>
            <a:rPr lang="ru-RU" sz="2600" dirty="0" smtClean="0">
              <a:solidFill>
                <a:schemeClr val="bg1"/>
              </a:solidFill>
              <a:latin typeface="Georgia" panose="02040502050405020303" pitchFamily="18" charset="0"/>
            </a:rPr>
            <a:t>обеспечить развитие муниципального воспитательного пространства, обеспечивающего самоопределение на основе традиционных духовно – нравственных  ценностей во всех сферах деятельности за счет:</a:t>
          </a:r>
          <a:endParaRPr lang="ru-RU" sz="2600" dirty="0">
            <a:solidFill>
              <a:schemeClr val="bg1"/>
            </a:solidFill>
          </a:endParaRPr>
        </a:p>
      </dgm:t>
    </dgm:pt>
    <dgm:pt modelId="{96981BB1-C9BF-40D4-9E23-9D5D37FA1771}" type="sibTrans" cxnId="{372548F7-E81F-4B48-BE2E-A8B7FEA0B7A6}">
      <dgm:prSet/>
      <dgm:spPr/>
      <dgm:t>
        <a:bodyPr/>
        <a:lstStyle/>
        <a:p>
          <a:endParaRPr lang="ru-RU"/>
        </a:p>
      </dgm:t>
    </dgm:pt>
    <dgm:pt modelId="{65292387-BA6E-4277-91F6-4CCFCAA35D69}" type="parTrans" cxnId="{372548F7-E81F-4B48-BE2E-A8B7FEA0B7A6}">
      <dgm:prSet/>
      <dgm:spPr/>
      <dgm:t>
        <a:bodyPr/>
        <a:lstStyle/>
        <a:p>
          <a:endParaRPr lang="ru-RU"/>
        </a:p>
      </dgm:t>
    </dgm:pt>
    <dgm:pt modelId="{B774DBDC-BB80-4EA9-8052-A520499F7A91}">
      <dgm:prSet custT="1"/>
      <dgm:spPr>
        <a:solidFill>
          <a:schemeClr val="accent3">
            <a:lumMod val="20000"/>
            <a:lumOff val="80000"/>
          </a:schemeClr>
        </a:solidFill>
        <a:ln>
          <a:solidFill>
            <a:schemeClr val="accent1"/>
          </a:solidFill>
        </a:ln>
      </dgm:spPr>
      <dgm:t>
        <a:bodyPr/>
        <a:lstStyle/>
        <a:p>
          <a:pPr algn="just"/>
          <a:r>
            <a:rPr lang="ru-RU" sz="2200" dirty="0" smtClean="0">
              <a:solidFill>
                <a:srgbClr val="002060"/>
              </a:solidFill>
              <a:latin typeface="Georgia" panose="02040502050405020303" pitchFamily="18" charset="0"/>
            </a:rPr>
            <a:t>- обеспечения адресного подхода к организации профилактической работы</a:t>
          </a:r>
          <a:endParaRPr lang="ru-RU" sz="2200" dirty="0">
            <a:solidFill>
              <a:srgbClr val="002060"/>
            </a:solidFill>
          </a:endParaRPr>
        </a:p>
      </dgm:t>
    </dgm:pt>
    <dgm:pt modelId="{54502A35-A181-4D95-9799-AE9505CE7845}" type="parTrans" cxnId="{2616ED8F-E969-4254-83D1-1F448517B4A7}">
      <dgm:prSet/>
      <dgm:spPr/>
      <dgm:t>
        <a:bodyPr/>
        <a:lstStyle/>
        <a:p>
          <a:endParaRPr lang="ru-RU"/>
        </a:p>
      </dgm:t>
    </dgm:pt>
    <dgm:pt modelId="{6AB25E73-73A1-431C-964A-0F0751DB5A5F}" type="sibTrans" cxnId="{2616ED8F-E969-4254-83D1-1F448517B4A7}">
      <dgm:prSet/>
      <dgm:spPr/>
      <dgm:t>
        <a:bodyPr/>
        <a:lstStyle/>
        <a:p>
          <a:endParaRPr lang="ru-RU"/>
        </a:p>
      </dgm:t>
    </dgm:pt>
    <dgm:pt modelId="{BB51F25A-E3C4-4D17-93D6-5F87C6EC6701}" type="pres">
      <dgm:prSet presAssocID="{8EB90EE4-E85B-4754-8E2C-A4770056C355}" presName="layout" presStyleCnt="0">
        <dgm:presLayoutVars>
          <dgm:chMax/>
          <dgm:chPref/>
          <dgm:dir/>
          <dgm:animOne val="branch"/>
          <dgm:animLvl val="lvl"/>
          <dgm:resizeHandles/>
        </dgm:presLayoutVars>
      </dgm:prSet>
      <dgm:spPr/>
    </dgm:pt>
    <dgm:pt modelId="{296328B9-B17B-4976-8774-74B19DBFEB6E}" type="pres">
      <dgm:prSet presAssocID="{C01F77A5-90CE-477F-89D0-48D3F33AA7BC}" presName="root" presStyleCnt="0">
        <dgm:presLayoutVars>
          <dgm:chMax/>
          <dgm:chPref val="4"/>
        </dgm:presLayoutVars>
      </dgm:prSet>
      <dgm:spPr/>
    </dgm:pt>
    <dgm:pt modelId="{77724EC0-C683-402C-B367-97C10DF3A979}" type="pres">
      <dgm:prSet presAssocID="{C01F77A5-90CE-477F-89D0-48D3F33AA7BC}" presName="rootComposite" presStyleCnt="0">
        <dgm:presLayoutVars/>
      </dgm:prSet>
      <dgm:spPr/>
    </dgm:pt>
    <dgm:pt modelId="{7EB39960-3163-416B-B063-3E2F83A454D6}" type="pres">
      <dgm:prSet presAssocID="{C01F77A5-90CE-477F-89D0-48D3F33AA7BC}" presName="rootText" presStyleLbl="node0" presStyleIdx="0" presStyleCnt="1" custScaleX="135645" custScaleY="178161" custLinFactNeighborY="-17755">
        <dgm:presLayoutVars>
          <dgm:chMax/>
          <dgm:chPref val="4"/>
        </dgm:presLayoutVars>
      </dgm:prSet>
      <dgm:spPr/>
      <dgm:t>
        <a:bodyPr/>
        <a:lstStyle/>
        <a:p>
          <a:endParaRPr lang="ru-RU"/>
        </a:p>
      </dgm:t>
    </dgm:pt>
    <dgm:pt modelId="{F5A1FC5D-F82D-4F73-AF90-A365CF6B040A}" type="pres">
      <dgm:prSet presAssocID="{C01F77A5-90CE-477F-89D0-48D3F33AA7BC}" presName="childShape" presStyleCnt="0">
        <dgm:presLayoutVars>
          <dgm:chMax val="0"/>
          <dgm:chPref val="0"/>
        </dgm:presLayoutVars>
      </dgm:prSet>
      <dgm:spPr/>
    </dgm:pt>
    <dgm:pt modelId="{6E784B5C-A60A-4346-8AB4-58D18DC0E56E}" type="pres">
      <dgm:prSet presAssocID="{CBB53DA2-C897-40C7-A5C0-C9D66CBAE2F3}" presName="childComposite" presStyleCnt="0">
        <dgm:presLayoutVars>
          <dgm:chMax val="0"/>
          <dgm:chPref val="0"/>
        </dgm:presLayoutVars>
      </dgm:prSet>
      <dgm:spPr/>
    </dgm:pt>
    <dgm:pt modelId="{DD14EADC-A227-4165-B0CC-722880F4B28D}" type="pres">
      <dgm:prSet presAssocID="{CBB53DA2-C897-40C7-A5C0-C9D66CBAE2F3}" presName="Image" presStyleLbl="node1" presStyleIdx="0" presStyleCnt="3" custScaleX="66161" custScaleY="66162" custLinFactNeighborX="-75019" custLinFactNeighborY="-3853"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>
          <a:solidFill>
            <a:schemeClr val="accent1"/>
          </a:solidFill>
        </a:ln>
      </dgm:spPr>
      <dgm:t>
        <a:bodyPr/>
        <a:lstStyle/>
        <a:p>
          <a:endParaRPr lang="ru-RU"/>
        </a:p>
      </dgm:t>
    </dgm:pt>
    <dgm:pt modelId="{C140786D-88D7-4276-9BC1-2A74BD51FA7E}" type="pres">
      <dgm:prSet presAssocID="{CBB53DA2-C897-40C7-A5C0-C9D66CBAE2F3}" presName="childText" presStyleLbl="lnNode1" presStyleIdx="0" presStyleCnt="3" custScaleX="148646" custScaleY="84920" custLinFactNeighborX="7364" custLinFactNeighborY="-93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AD25858-A77B-430A-B905-A3F033C819DA}" type="pres">
      <dgm:prSet presAssocID="{798CB67B-6211-427A-8837-B18D6D496EE0}" presName="childComposite" presStyleCnt="0">
        <dgm:presLayoutVars>
          <dgm:chMax val="0"/>
          <dgm:chPref val="0"/>
        </dgm:presLayoutVars>
      </dgm:prSet>
      <dgm:spPr/>
    </dgm:pt>
    <dgm:pt modelId="{2BAC90DF-1BE5-42A9-A065-EE349D752B4C}" type="pres">
      <dgm:prSet presAssocID="{798CB67B-6211-427A-8837-B18D6D496EE0}" presName="Image" presStyleLbl="node1" presStyleIdx="1" presStyleCnt="3" custScaleX="66161" custScaleY="66162" custLinFactNeighborX="-75019" custLinFactNeighborY="10660"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>
          <a:solidFill>
            <a:schemeClr val="accent1"/>
          </a:solidFill>
        </a:ln>
      </dgm:spPr>
      <dgm:t>
        <a:bodyPr/>
        <a:lstStyle/>
        <a:p>
          <a:endParaRPr lang="ru-RU"/>
        </a:p>
      </dgm:t>
    </dgm:pt>
    <dgm:pt modelId="{B760E56C-DF19-4D52-96FE-6D933AC0B2A8}" type="pres">
      <dgm:prSet presAssocID="{798CB67B-6211-427A-8837-B18D6D496EE0}" presName="childText" presStyleLbl="lnNode1" presStyleIdx="1" presStyleCnt="3" custScaleX="148646" custScaleY="84920" custLinFactNeighborX="7364" custLinFactNeighborY="13581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62DC4ED-F038-44F1-AAEA-D4C842F070F6}" type="pres">
      <dgm:prSet presAssocID="{B774DBDC-BB80-4EA9-8052-A520499F7A91}" presName="childComposite" presStyleCnt="0">
        <dgm:presLayoutVars>
          <dgm:chMax val="0"/>
          <dgm:chPref val="0"/>
        </dgm:presLayoutVars>
      </dgm:prSet>
      <dgm:spPr/>
    </dgm:pt>
    <dgm:pt modelId="{8F06252D-1749-42DC-B641-D11D0F3BF90E}" type="pres">
      <dgm:prSet presAssocID="{B774DBDC-BB80-4EA9-8052-A520499F7A91}" presName="Image" presStyleLbl="node1" presStyleIdx="2" presStyleCnt="3" custScaleX="65507" custScaleY="63889" custLinFactNeighborX="-75632" custLinFactNeighborY="38916"/>
      <dgm:spPr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000" r="-1000"/>
          </a:stretch>
        </a:blipFill>
        <a:ln>
          <a:solidFill>
            <a:schemeClr val="accent1"/>
          </a:solidFill>
        </a:ln>
      </dgm:spPr>
      <dgm:t>
        <a:bodyPr/>
        <a:lstStyle/>
        <a:p>
          <a:endParaRPr lang="ru-RU"/>
        </a:p>
      </dgm:t>
    </dgm:pt>
    <dgm:pt modelId="{3A182D91-DF7E-425C-938E-4E09B60DDFD7}" type="pres">
      <dgm:prSet presAssocID="{B774DBDC-BB80-4EA9-8052-A520499F7A91}" presName="childText" presStyleLbl="lnNode1" presStyleIdx="2" presStyleCnt="3" custScaleX="148535" custScaleY="84031" custLinFactNeighborX="7571" custLinFactNeighborY="5167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A9D57AA1-27EC-4932-A38F-E63B5CBCAF42}" type="presOf" srcId="{B774DBDC-BB80-4EA9-8052-A520499F7A91}" destId="{3A182D91-DF7E-425C-938E-4E09B60DDFD7}" srcOrd="0" destOrd="0" presId="urn:microsoft.com/office/officeart/2008/layout/PictureAccentList"/>
    <dgm:cxn modelId="{F091C019-670E-499C-BFCE-2C9DEE425F4D}" srcId="{C01F77A5-90CE-477F-89D0-48D3F33AA7BC}" destId="{798CB67B-6211-427A-8837-B18D6D496EE0}" srcOrd="1" destOrd="0" parTransId="{0CE08C43-1353-4D97-9A33-0C1B8418E222}" sibTransId="{FDAD4AF2-E1DD-4709-BFC4-DB0692C02E34}"/>
    <dgm:cxn modelId="{2616ED8F-E969-4254-83D1-1F448517B4A7}" srcId="{C01F77A5-90CE-477F-89D0-48D3F33AA7BC}" destId="{B774DBDC-BB80-4EA9-8052-A520499F7A91}" srcOrd="2" destOrd="0" parTransId="{54502A35-A181-4D95-9799-AE9505CE7845}" sibTransId="{6AB25E73-73A1-431C-964A-0F0751DB5A5F}"/>
    <dgm:cxn modelId="{372548F7-E81F-4B48-BE2E-A8B7FEA0B7A6}" srcId="{8EB90EE4-E85B-4754-8E2C-A4770056C355}" destId="{C01F77A5-90CE-477F-89D0-48D3F33AA7BC}" srcOrd="0" destOrd="0" parTransId="{65292387-BA6E-4277-91F6-4CCFCAA35D69}" sibTransId="{96981BB1-C9BF-40D4-9E23-9D5D37FA1771}"/>
    <dgm:cxn modelId="{6A0E8C99-82C6-40D6-B0B5-28C7FE5C1BB1}" type="presOf" srcId="{8EB90EE4-E85B-4754-8E2C-A4770056C355}" destId="{BB51F25A-E3C4-4D17-93D6-5F87C6EC6701}" srcOrd="0" destOrd="0" presId="urn:microsoft.com/office/officeart/2008/layout/PictureAccentList"/>
    <dgm:cxn modelId="{CDF5BB8D-D16F-4181-B5DA-EC4CC0CB2B5E}" type="presOf" srcId="{CBB53DA2-C897-40C7-A5C0-C9D66CBAE2F3}" destId="{C140786D-88D7-4276-9BC1-2A74BD51FA7E}" srcOrd="0" destOrd="0" presId="urn:microsoft.com/office/officeart/2008/layout/PictureAccentList"/>
    <dgm:cxn modelId="{58DACD5E-F916-4C6F-AEC3-8A0F4BBEC73A}" srcId="{C01F77A5-90CE-477F-89D0-48D3F33AA7BC}" destId="{CBB53DA2-C897-40C7-A5C0-C9D66CBAE2F3}" srcOrd="0" destOrd="0" parTransId="{6A02F883-1AB1-4658-A407-31687B6CF2A4}" sibTransId="{02F075DC-5787-4EAD-9BE3-55A7CD22FD8D}"/>
    <dgm:cxn modelId="{05718620-38F3-48F6-9455-122FBF6297E7}" type="presOf" srcId="{798CB67B-6211-427A-8837-B18D6D496EE0}" destId="{B760E56C-DF19-4D52-96FE-6D933AC0B2A8}" srcOrd="0" destOrd="0" presId="urn:microsoft.com/office/officeart/2008/layout/PictureAccentList"/>
    <dgm:cxn modelId="{5ED1AB4F-2232-446F-8337-374E53B872C8}" type="presOf" srcId="{C01F77A5-90CE-477F-89D0-48D3F33AA7BC}" destId="{7EB39960-3163-416B-B063-3E2F83A454D6}" srcOrd="0" destOrd="0" presId="urn:microsoft.com/office/officeart/2008/layout/PictureAccentList"/>
    <dgm:cxn modelId="{C2196D64-5CCD-4203-A83F-D9649743016A}" type="presParOf" srcId="{BB51F25A-E3C4-4D17-93D6-5F87C6EC6701}" destId="{296328B9-B17B-4976-8774-74B19DBFEB6E}" srcOrd="0" destOrd="0" presId="urn:microsoft.com/office/officeart/2008/layout/PictureAccentList"/>
    <dgm:cxn modelId="{50F14E16-3578-46C6-867F-1BA618B953F3}" type="presParOf" srcId="{296328B9-B17B-4976-8774-74B19DBFEB6E}" destId="{77724EC0-C683-402C-B367-97C10DF3A979}" srcOrd="0" destOrd="0" presId="urn:microsoft.com/office/officeart/2008/layout/PictureAccentList"/>
    <dgm:cxn modelId="{53127619-AE58-4731-9071-7DBBD141122A}" type="presParOf" srcId="{77724EC0-C683-402C-B367-97C10DF3A979}" destId="{7EB39960-3163-416B-B063-3E2F83A454D6}" srcOrd="0" destOrd="0" presId="urn:microsoft.com/office/officeart/2008/layout/PictureAccentList"/>
    <dgm:cxn modelId="{F3E0BBDE-659B-415E-A3CE-B8D64C442A4F}" type="presParOf" srcId="{296328B9-B17B-4976-8774-74B19DBFEB6E}" destId="{F5A1FC5D-F82D-4F73-AF90-A365CF6B040A}" srcOrd="1" destOrd="0" presId="urn:microsoft.com/office/officeart/2008/layout/PictureAccentList"/>
    <dgm:cxn modelId="{D389CED3-2F1D-4A89-8DAA-C4747E9EA5B5}" type="presParOf" srcId="{F5A1FC5D-F82D-4F73-AF90-A365CF6B040A}" destId="{6E784B5C-A60A-4346-8AB4-58D18DC0E56E}" srcOrd="0" destOrd="0" presId="urn:microsoft.com/office/officeart/2008/layout/PictureAccentList"/>
    <dgm:cxn modelId="{B23D3655-E086-490A-A090-8C86F4A76121}" type="presParOf" srcId="{6E784B5C-A60A-4346-8AB4-58D18DC0E56E}" destId="{DD14EADC-A227-4165-B0CC-722880F4B28D}" srcOrd="0" destOrd="0" presId="urn:microsoft.com/office/officeart/2008/layout/PictureAccentList"/>
    <dgm:cxn modelId="{6D657808-CC31-495D-9E46-6157D2B11D8F}" type="presParOf" srcId="{6E784B5C-A60A-4346-8AB4-58D18DC0E56E}" destId="{C140786D-88D7-4276-9BC1-2A74BD51FA7E}" srcOrd="1" destOrd="0" presId="urn:microsoft.com/office/officeart/2008/layout/PictureAccentList"/>
    <dgm:cxn modelId="{2EE6F1C1-99F3-4415-B53A-2E64DB37B620}" type="presParOf" srcId="{F5A1FC5D-F82D-4F73-AF90-A365CF6B040A}" destId="{5AD25858-A77B-430A-B905-A3F033C819DA}" srcOrd="1" destOrd="0" presId="urn:microsoft.com/office/officeart/2008/layout/PictureAccentList"/>
    <dgm:cxn modelId="{74108BF2-59A2-4A0A-8D9C-105DD14959B8}" type="presParOf" srcId="{5AD25858-A77B-430A-B905-A3F033C819DA}" destId="{2BAC90DF-1BE5-42A9-A065-EE349D752B4C}" srcOrd="0" destOrd="0" presId="urn:microsoft.com/office/officeart/2008/layout/PictureAccentList"/>
    <dgm:cxn modelId="{A2971744-F171-4FC3-803C-63E422159DA5}" type="presParOf" srcId="{5AD25858-A77B-430A-B905-A3F033C819DA}" destId="{B760E56C-DF19-4D52-96FE-6D933AC0B2A8}" srcOrd="1" destOrd="0" presId="urn:microsoft.com/office/officeart/2008/layout/PictureAccentList"/>
    <dgm:cxn modelId="{5ACE9193-AF4E-4835-99DD-0D336AE8BDC1}" type="presParOf" srcId="{F5A1FC5D-F82D-4F73-AF90-A365CF6B040A}" destId="{262DC4ED-F038-44F1-AAEA-D4C842F070F6}" srcOrd="2" destOrd="0" presId="urn:microsoft.com/office/officeart/2008/layout/PictureAccentList"/>
    <dgm:cxn modelId="{F0B517FB-31AF-413A-B87E-048B5587A400}" type="presParOf" srcId="{262DC4ED-F038-44F1-AAEA-D4C842F070F6}" destId="{8F06252D-1749-42DC-B641-D11D0F3BF90E}" srcOrd="0" destOrd="0" presId="urn:microsoft.com/office/officeart/2008/layout/PictureAccentList"/>
    <dgm:cxn modelId="{D17ADF46-D826-41DF-A9A6-2C219C2EDC02}" type="presParOf" srcId="{262DC4ED-F038-44F1-AAEA-D4C842F070F6}" destId="{3A182D91-DF7E-425C-938E-4E09B60DDFD7}" srcOrd="1" destOrd="0" presId="urn:microsoft.com/office/officeart/2008/layout/PictureAccentList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E95BCD5D-DC40-4DCA-B9FE-BFC86DADA659}" type="doc">
      <dgm:prSet loTypeId="urn:microsoft.com/office/officeart/2005/8/layout/cycle5" loCatId="cycle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ru-RU"/>
        </a:p>
      </dgm:t>
    </dgm:pt>
    <dgm:pt modelId="{FD2DC371-C5FF-4C18-BDAD-6CF017AB694F}">
      <dgm:prSet phldrT="[Текст]" custT="1"/>
      <dgm:spPr/>
      <dgm:t>
        <a:bodyPr/>
        <a:lstStyle/>
        <a:p>
          <a:r>
            <a:rPr lang="ru-RU" sz="2200" b="1" baseline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anose="02040502050405020303" pitchFamily="18" charset="0"/>
            </a:rPr>
            <a:t>ОО</a:t>
          </a:r>
          <a:endParaRPr lang="ru-RU" sz="2200" b="1" baseline="0" dirty="0">
            <a:solidFill>
              <a:srgbClr val="00206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Georgia" panose="02040502050405020303" pitchFamily="18" charset="0"/>
          </a:endParaRPr>
        </a:p>
      </dgm:t>
    </dgm:pt>
    <dgm:pt modelId="{464A26A7-0388-431D-A427-81E1F9382459}" type="parTrans" cxnId="{09CD2499-BB14-40C4-831A-1FB06662D6D0}">
      <dgm:prSet/>
      <dgm:spPr/>
      <dgm:t>
        <a:bodyPr/>
        <a:lstStyle/>
        <a:p>
          <a:endParaRPr lang="ru-RU"/>
        </a:p>
      </dgm:t>
    </dgm:pt>
    <dgm:pt modelId="{4A4DAA4F-A202-45BD-A707-0D035F935667}" type="sibTrans" cxnId="{09CD2499-BB14-40C4-831A-1FB06662D6D0}">
      <dgm:prSet/>
      <dgm:spPr/>
      <dgm:t>
        <a:bodyPr/>
        <a:lstStyle/>
        <a:p>
          <a:endParaRPr lang="ru-RU"/>
        </a:p>
      </dgm:t>
    </dgm:pt>
    <dgm:pt modelId="{4B761D26-C1E3-4A76-8C03-4C93448CA75F}">
      <dgm:prSet phldrT="[Текст]" custT="1"/>
      <dgm:spPr/>
      <dgm:t>
        <a:bodyPr/>
        <a:lstStyle/>
        <a:p>
          <a:r>
            <a:rPr lang="ru-RU" sz="2200" b="1" baseline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anose="02040502050405020303" pitchFamily="18" charset="0"/>
            </a:rPr>
            <a:t>Система профилактики</a:t>
          </a:r>
          <a:endParaRPr lang="ru-RU" sz="2200" b="1" baseline="0" dirty="0">
            <a:solidFill>
              <a:srgbClr val="00206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Georgia" panose="02040502050405020303" pitchFamily="18" charset="0"/>
          </a:endParaRPr>
        </a:p>
      </dgm:t>
    </dgm:pt>
    <dgm:pt modelId="{E60B3DF9-101D-446E-8172-DFB9D77C5B37}" type="parTrans" cxnId="{061278EA-1E14-47AC-AD37-026DD77738DA}">
      <dgm:prSet/>
      <dgm:spPr/>
      <dgm:t>
        <a:bodyPr/>
        <a:lstStyle/>
        <a:p>
          <a:endParaRPr lang="ru-RU"/>
        </a:p>
      </dgm:t>
    </dgm:pt>
    <dgm:pt modelId="{53DAFB13-4B05-447B-8B45-3FB200C4977F}" type="sibTrans" cxnId="{061278EA-1E14-47AC-AD37-026DD77738DA}">
      <dgm:prSet/>
      <dgm:spPr/>
      <dgm:t>
        <a:bodyPr/>
        <a:lstStyle/>
        <a:p>
          <a:endParaRPr lang="ru-RU"/>
        </a:p>
      </dgm:t>
    </dgm:pt>
    <dgm:pt modelId="{580CC3B8-69C1-401C-9A5D-A12AEA157B78}">
      <dgm:prSet phldrT="[Текст]" custT="1"/>
      <dgm:spPr/>
      <dgm:t>
        <a:bodyPr/>
        <a:lstStyle/>
        <a:p>
          <a:r>
            <a:rPr lang="ru-RU" sz="2200" b="1" baseline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anose="02040502050405020303" pitchFamily="18" charset="0"/>
            </a:rPr>
            <a:t>Молодёжный центр</a:t>
          </a:r>
          <a:endParaRPr lang="ru-RU" sz="2200" b="1" baseline="0" dirty="0">
            <a:solidFill>
              <a:srgbClr val="00206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Georgia" panose="02040502050405020303" pitchFamily="18" charset="0"/>
          </a:endParaRPr>
        </a:p>
      </dgm:t>
    </dgm:pt>
    <dgm:pt modelId="{E6101868-9B40-4C6F-AD46-573A0ECF86B9}" type="parTrans" cxnId="{19E1D040-C55B-47AE-90CA-E0AFA4389706}">
      <dgm:prSet/>
      <dgm:spPr/>
      <dgm:t>
        <a:bodyPr/>
        <a:lstStyle/>
        <a:p>
          <a:endParaRPr lang="ru-RU"/>
        </a:p>
      </dgm:t>
    </dgm:pt>
    <dgm:pt modelId="{6808C2F7-FFC8-40B6-ACA3-595D68E7B87F}" type="sibTrans" cxnId="{19E1D040-C55B-47AE-90CA-E0AFA4389706}">
      <dgm:prSet/>
      <dgm:spPr/>
      <dgm:t>
        <a:bodyPr/>
        <a:lstStyle/>
        <a:p>
          <a:endParaRPr lang="ru-RU"/>
        </a:p>
      </dgm:t>
    </dgm:pt>
    <dgm:pt modelId="{4454B14A-8F55-4900-8520-0BCC5B55D3EA}">
      <dgm:prSet phldrT="[Текст]" custT="1"/>
      <dgm:spPr/>
      <dgm:t>
        <a:bodyPr/>
        <a:lstStyle/>
        <a:p>
          <a:r>
            <a:rPr lang="ru-RU" sz="2200" b="1" baseline="0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anose="02040502050405020303" pitchFamily="18" charset="0"/>
            </a:rPr>
            <a:t>Движение первых</a:t>
          </a:r>
          <a:endParaRPr lang="ru-RU" sz="2200" b="1" baseline="0" dirty="0">
            <a:solidFill>
              <a:srgbClr val="00206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Georgia" panose="02040502050405020303" pitchFamily="18" charset="0"/>
          </a:endParaRPr>
        </a:p>
      </dgm:t>
    </dgm:pt>
    <dgm:pt modelId="{7D52C3D7-20E2-41F6-9C5A-E13555E4F31F}" type="parTrans" cxnId="{FCA2D9D3-FEE2-4796-80D7-2CFB6FE786FE}">
      <dgm:prSet/>
      <dgm:spPr/>
      <dgm:t>
        <a:bodyPr/>
        <a:lstStyle/>
        <a:p>
          <a:endParaRPr lang="ru-RU"/>
        </a:p>
      </dgm:t>
    </dgm:pt>
    <dgm:pt modelId="{A4DEA643-F5F2-49C8-B4F1-6F090BA2CC6C}" type="sibTrans" cxnId="{FCA2D9D3-FEE2-4796-80D7-2CFB6FE786FE}">
      <dgm:prSet/>
      <dgm:spPr/>
      <dgm:t>
        <a:bodyPr/>
        <a:lstStyle/>
        <a:p>
          <a:endParaRPr lang="ru-RU"/>
        </a:p>
      </dgm:t>
    </dgm:pt>
    <dgm:pt modelId="{374E06BF-56B8-47EF-A69E-316CBE70D681}">
      <dgm:prSet phldrT="[Текст]" custT="1"/>
      <dgm:spPr/>
      <dgm:t>
        <a:bodyPr/>
        <a:lstStyle/>
        <a:p>
          <a:r>
            <a:rPr lang="ru-RU" sz="2200" b="1" baseline="0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anose="02040502050405020303" pitchFamily="18" charset="0"/>
            </a:rPr>
            <a:t>Учреждения культуры</a:t>
          </a:r>
          <a:endParaRPr lang="ru-RU" sz="2200" b="1" baseline="0" dirty="0">
            <a:solidFill>
              <a:srgbClr val="00206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Georgia" panose="02040502050405020303" pitchFamily="18" charset="0"/>
          </a:endParaRPr>
        </a:p>
      </dgm:t>
    </dgm:pt>
    <dgm:pt modelId="{F21D6653-28C1-4456-918E-DE1C22243A96}" type="parTrans" cxnId="{8432A4D3-8E21-4AD6-B10F-929E78A05198}">
      <dgm:prSet/>
      <dgm:spPr/>
      <dgm:t>
        <a:bodyPr/>
        <a:lstStyle/>
        <a:p>
          <a:endParaRPr lang="ru-RU"/>
        </a:p>
      </dgm:t>
    </dgm:pt>
    <dgm:pt modelId="{665C4048-FAC9-4464-BF89-9F722C9F4187}" type="sibTrans" cxnId="{8432A4D3-8E21-4AD6-B10F-929E78A05198}">
      <dgm:prSet/>
      <dgm:spPr/>
      <dgm:t>
        <a:bodyPr/>
        <a:lstStyle/>
        <a:p>
          <a:endParaRPr lang="ru-RU"/>
        </a:p>
      </dgm:t>
    </dgm:pt>
    <dgm:pt modelId="{D12DF102-9FCE-4139-BEC7-48D83C5E7A17}">
      <dgm:prSet custT="1"/>
      <dgm:spPr/>
      <dgm:t>
        <a:bodyPr/>
        <a:lstStyle/>
        <a:p>
          <a:r>
            <a:rPr lang="ru-RU" sz="2200" b="1" baseline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anose="02040502050405020303" pitchFamily="18" charset="0"/>
            </a:rPr>
            <a:t>Совет ветеранов</a:t>
          </a:r>
          <a:endParaRPr lang="ru-RU" sz="2200" b="1" baseline="0" dirty="0">
            <a:solidFill>
              <a:srgbClr val="00206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Georgia" panose="02040502050405020303" pitchFamily="18" charset="0"/>
          </a:endParaRPr>
        </a:p>
      </dgm:t>
    </dgm:pt>
    <dgm:pt modelId="{8867DE4C-8C76-41A4-AFBC-BE705090DE4F}" type="parTrans" cxnId="{B05B4AD1-45D7-4F32-8A95-214B9E929A4C}">
      <dgm:prSet/>
      <dgm:spPr/>
      <dgm:t>
        <a:bodyPr/>
        <a:lstStyle/>
        <a:p>
          <a:endParaRPr lang="ru-RU"/>
        </a:p>
      </dgm:t>
    </dgm:pt>
    <dgm:pt modelId="{D1F381C9-69D1-4809-85E6-C6D2E48A73D5}" type="sibTrans" cxnId="{B05B4AD1-45D7-4F32-8A95-214B9E929A4C}">
      <dgm:prSet/>
      <dgm:spPr/>
      <dgm:t>
        <a:bodyPr/>
        <a:lstStyle/>
        <a:p>
          <a:endParaRPr lang="ru-RU"/>
        </a:p>
      </dgm:t>
    </dgm:pt>
    <dgm:pt modelId="{B8B2A072-031A-4BC8-BC71-F0A6ACCDA76B}">
      <dgm:prSet custT="1"/>
      <dgm:spPr/>
      <dgm:t>
        <a:bodyPr/>
        <a:lstStyle/>
        <a:p>
          <a:r>
            <a:rPr lang="ru-RU" sz="2200" b="1" baseline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anose="02040502050405020303" pitchFamily="18" charset="0"/>
            </a:rPr>
            <a:t>Муниципальный родительский совет</a:t>
          </a:r>
          <a:endParaRPr lang="ru-RU" sz="2200" b="1" baseline="0" dirty="0">
            <a:solidFill>
              <a:srgbClr val="00206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Georgia" panose="02040502050405020303" pitchFamily="18" charset="0"/>
          </a:endParaRPr>
        </a:p>
      </dgm:t>
    </dgm:pt>
    <dgm:pt modelId="{FD84296E-AD61-48AF-9F16-7975B1AE55C4}" type="parTrans" cxnId="{05739EE6-3DA6-4D01-84CF-ABB1824F0842}">
      <dgm:prSet/>
      <dgm:spPr/>
      <dgm:t>
        <a:bodyPr/>
        <a:lstStyle/>
        <a:p>
          <a:endParaRPr lang="ru-RU"/>
        </a:p>
      </dgm:t>
    </dgm:pt>
    <dgm:pt modelId="{82FF2F21-9244-4899-A511-52623019B4D0}" type="sibTrans" cxnId="{05739EE6-3DA6-4D01-84CF-ABB1824F0842}">
      <dgm:prSet/>
      <dgm:spPr/>
      <dgm:t>
        <a:bodyPr/>
        <a:lstStyle/>
        <a:p>
          <a:endParaRPr lang="ru-RU"/>
        </a:p>
      </dgm:t>
    </dgm:pt>
    <dgm:pt modelId="{F20DBDDC-0613-4B9A-8BBF-D2B3D282006A}">
      <dgm:prSet custT="1"/>
      <dgm:spPr/>
      <dgm:t>
        <a:bodyPr/>
        <a:lstStyle/>
        <a:p>
          <a:r>
            <a:rPr lang="ru-RU" sz="2200" b="1" baseline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anose="02040502050405020303" pitchFamily="18" charset="0"/>
            </a:rPr>
            <a:t>Советы старшеклассников</a:t>
          </a:r>
          <a:endParaRPr lang="ru-RU" sz="2200" b="1" baseline="0" dirty="0">
            <a:solidFill>
              <a:srgbClr val="00206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Georgia" panose="02040502050405020303" pitchFamily="18" charset="0"/>
          </a:endParaRPr>
        </a:p>
      </dgm:t>
    </dgm:pt>
    <dgm:pt modelId="{E9122100-3675-430B-9E32-62A84BEE6EF8}" type="parTrans" cxnId="{B62C3E92-135A-454F-8CAE-0CB901C4DE30}">
      <dgm:prSet/>
      <dgm:spPr/>
      <dgm:t>
        <a:bodyPr/>
        <a:lstStyle/>
        <a:p>
          <a:endParaRPr lang="ru-RU"/>
        </a:p>
      </dgm:t>
    </dgm:pt>
    <dgm:pt modelId="{5BC91AFA-237E-4A54-A714-B598B6F654D0}" type="sibTrans" cxnId="{B62C3E92-135A-454F-8CAE-0CB901C4DE30}">
      <dgm:prSet/>
      <dgm:spPr/>
      <dgm:t>
        <a:bodyPr/>
        <a:lstStyle/>
        <a:p>
          <a:endParaRPr lang="ru-RU"/>
        </a:p>
      </dgm:t>
    </dgm:pt>
    <dgm:pt modelId="{08AF5B21-C5FD-465D-9C02-622E12A1F6D9}" type="pres">
      <dgm:prSet presAssocID="{E95BCD5D-DC40-4DCA-B9FE-BFC86DADA659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C7E61FB3-49BD-4857-AFBF-AAC3CBB1CEB6}" type="pres">
      <dgm:prSet presAssocID="{FD2DC371-C5FF-4C18-BDAD-6CF017AB694F}" presName="node" presStyleLbl="node1" presStyleIdx="0" presStyleCnt="8" custScaleX="31319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88D6BEE-2E9F-4A0C-A46B-43F140DC2853}" type="pres">
      <dgm:prSet presAssocID="{FD2DC371-C5FF-4C18-BDAD-6CF017AB694F}" presName="spNode" presStyleCnt="0"/>
      <dgm:spPr/>
    </dgm:pt>
    <dgm:pt modelId="{D16A5C19-BC9B-4198-A319-DD41E83FCF50}" type="pres">
      <dgm:prSet presAssocID="{4A4DAA4F-A202-45BD-A707-0D035F935667}" presName="sibTrans" presStyleLbl="sibTrans1D1" presStyleIdx="0" presStyleCnt="8"/>
      <dgm:spPr/>
      <dgm:t>
        <a:bodyPr/>
        <a:lstStyle/>
        <a:p>
          <a:endParaRPr lang="ru-RU"/>
        </a:p>
      </dgm:t>
    </dgm:pt>
    <dgm:pt modelId="{2AAE6EB3-8891-475A-A743-6141DC900AB2}" type="pres">
      <dgm:prSet presAssocID="{4B761D26-C1E3-4A76-8C03-4C93448CA75F}" presName="node" presStyleLbl="node1" presStyleIdx="1" presStyleCnt="8" custScaleX="309827" custRadScaleRad="95467" custRadScaleInc="5036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85F96D2-FEED-46E7-B09D-192C0CF0523F}" type="pres">
      <dgm:prSet presAssocID="{4B761D26-C1E3-4A76-8C03-4C93448CA75F}" presName="spNode" presStyleCnt="0"/>
      <dgm:spPr/>
    </dgm:pt>
    <dgm:pt modelId="{0EC02B8F-BC89-49E5-B7C3-3ACFEB320F31}" type="pres">
      <dgm:prSet presAssocID="{53DAFB13-4B05-447B-8B45-3FB200C4977F}" presName="sibTrans" presStyleLbl="sibTrans1D1" presStyleIdx="1" presStyleCnt="8"/>
      <dgm:spPr/>
      <dgm:t>
        <a:bodyPr/>
        <a:lstStyle/>
        <a:p>
          <a:endParaRPr lang="ru-RU"/>
        </a:p>
      </dgm:t>
    </dgm:pt>
    <dgm:pt modelId="{DBBAE100-934B-4F9E-8892-2578C45D3C88}" type="pres">
      <dgm:prSet presAssocID="{D12DF102-9FCE-4139-BEC7-48D83C5E7A17}" presName="node" presStyleLbl="node1" presStyleIdx="2" presStyleCnt="8" custScaleX="28233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1F4695F-C38F-44E4-83D9-AAC594CF82D6}" type="pres">
      <dgm:prSet presAssocID="{D12DF102-9FCE-4139-BEC7-48D83C5E7A17}" presName="spNode" presStyleCnt="0"/>
      <dgm:spPr/>
    </dgm:pt>
    <dgm:pt modelId="{F2B86EFC-641E-4433-85C1-0DB1800E80AA}" type="pres">
      <dgm:prSet presAssocID="{D1F381C9-69D1-4809-85E6-C6D2E48A73D5}" presName="sibTrans" presStyleLbl="sibTrans1D1" presStyleIdx="2" presStyleCnt="8"/>
      <dgm:spPr/>
      <dgm:t>
        <a:bodyPr/>
        <a:lstStyle/>
        <a:p>
          <a:endParaRPr lang="ru-RU"/>
        </a:p>
      </dgm:t>
    </dgm:pt>
    <dgm:pt modelId="{5BE7D652-0D1B-455D-B46D-74121B08467D}" type="pres">
      <dgm:prSet presAssocID="{B8B2A072-031A-4BC8-BC71-F0A6ACCDA76B}" presName="node" presStyleLbl="node1" presStyleIdx="3" presStyleCnt="8" custScaleX="309827" custRadScaleRad="97109" custRadScaleInc="-6025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6CB3A61-D696-4063-B7B2-82A9A5462D7F}" type="pres">
      <dgm:prSet presAssocID="{B8B2A072-031A-4BC8-BC71-F0A6ACCDA76B}" presName="spNode" presStyleCnt="0"/>
      <dgm:spPr/>
    </dgm:pt>
    <dgm:pt modelId="{18038A86-6DE6-45FD-9C4B-99940D8CE38F}" type="pres">
      <dgm:prSet presAssocID="{82FF2F21-9244-4899-A511-52623019B4D0}" presName="sibTrans" presStyleLbl="sibTrans1D1" presStyleIdx="3" presStyleCnt="8"/>
      <dgm:spPr/>
      <dgm:t>
        <a:bodyPr/>
        <a:lstStyle/>
        <a:p>
          <a:endParaRPr lang="ru-RU"/>
        </a:p>
      </dgm:t>
    </dgm:pt>
    <dgm:pt modelId="{745DC884-7E4F-4597-9BD4-97BB9AD7D6B6}" type="pres">
      <dgm:prSet presAssocID="{580CC3B8-69C1-401C-9A5D-A12AEA157B78}" presName="node" presStyleLbl="node1" presStyleIdx="4" presStyleCnt="8" custScaleX="31319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366FC69-3F2B-4EC6-BF9B-9806738E58AB}" type="pres">
      <dgm:prSet presAssocID="{580CC3B8-69C1-401C-9A5D-A12AEA157B78}" presName="spNode" presStyleCnt="0"/>
      <dgm:spPr/>
    </dgm:pt>
    <dgm:pt modelId="{60D873D4-0118-486E-BB04-FC554B3A8234}" type="pres">
      <dgm:prSet presAssocID="{6808C2F7-FFC8-40B6-ACA3-595D68E7B87F}" presName="sibTrans" presStyleLbl="sibTrans1D1" presStyleIdx="4" presStyleCnt="8"/>
      <dgm:spPr/>
      <dgm:t>
        <a:bodyPr/>
        <a:lstStyle/>
        <a:p>
          <a:endParaRPr lang="ru-RU"/>
        </a:p>
      </dgm:t>
    </dgm:pt>
    <dgm:pt modelId="{9D1908C7-8B86-4BFD-A790-FA33219E8818}" type="pres">
      <dgm:prSet presAssocID="{4454B14A-8F55-4900-8520-0BCC5B55D3EA}" presName="node" presStyleLbl="node1" presStyleIdx="5" presStyleCnt="8" custScaleX="306353" custRadScaleRad="102144" custRadScaleInc="7374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43519DD-2F5A-419F-B76E-5E83DBD89B01}" type="pres">
      <dgm:prSet presAssocID="{4454B14A-8F55-4900-8520-0BCC5B55D3EA}" presName="spNode" presStyleCnt="0"/>
      <dgm:spPr/>
    </dgm:pt>
    <dgm:pt modelId="{A4727BBE-D56B-4805-ADC3-DE5F9D6C47AB}" type="pres">
      <dgm:prSet presAssocID="{A4DEA643-F5F2-49C8-B4F1-6F090BA2CC6C}" presName="sibTrans" presStyleLbl="sibTrans1D1" presStyleIdx="5" presStyleCnt="8"/>
      <dgm:spPr/>
      <dgm:t>
        <a:bodyPr/>
        <a:lstStyle/>
        <a:p>
          <a:endParaRPr lang="ru-RU"/>
        </a:p>
      </dgm:t>
    </dgm:pt>
    <dgm:pt modelId="{E3176A32-B9A3-4714-B14F-CDEA08974A3C}" type="pres">
      <dgm:prSet presAssocID="{F20DBDDC-0613-4B9A-8BBF-D2B3D282006A}" presName="node" presStyleLbl="node1" presStyleIdx="6" presStyleCnt="8" custScaleX="27885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C73C972-6EAB-4D6D-9233-FC803C4EFE45}" type="pres">
      <dgm:prSet presAssocID="{F20DBDDC-0613-4B9A-8BBF-D2B3D282006A}" presName="spNode" presStyleCnt="0"/>
      <dgm:spPr/>
    </dgm:pt>
    <dgm:pt modelId="{569E8461-3EEC-40CF-8513-1AC629715587}" type="pres">
      <dgm:prSet presAssocID="{5BC91AFA-237E-4A54-A714-B598B6F654D0}" presName="sibTrans" presStyleLbl="sibTrans1D1" presStyleIdx="6" presStyleCnt="8"/>
      <dgm:spPr/>
      <dgm:t>
        <a:bodyPr/>
        <a:lstStyle/>
        <a:p>
          <a:endParaRPr lang="ru-RU"/>
        </a:p>
      </dgm:t>
    </dgm:pt>
    <dgm:pt modelId="{0D807C2E-69AB-466F-BD15-77A67A3537FA}" type="pres">
      <dgm:prSet presAssocID="{374E06BF-56B8-47EF-A69E-316CBE70D681}" presName="node" presStyleLbl="node1" presStyleIdx="7" presStyleCnt="8" custScaleX="323656" custRadScaleRad="93669" custRadScaleInc="-4472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9684850-6D0D-4B10-8E43-C67B10269F68}" type="pres">
      <dgm:prSet presAssocID="{374E06BF-56B8-47EF-A69E-316CBE70D681}" presName="spNode" presStyleCnt="0"/>
      <dgm:spPr/>
    </dgm:pt>
    <dgm:pt modelId="{D54AA4DB-0B09-46E3-A7AB-1173EAF43CAF}" type="pres">
      <dgm:prSet presAssocID="{665C4048-FAC9-4464-BF89-9F722C9F4187}" presName="sibTrans" presStyleLbl="sibTrans1D1" presStyleIdx="7" presStyleCnt="8"/>
      <dgm:spPr/>
      <dgm:t>
        <a:bodyPr/>
        <a:lstStyle/>
        <a:p>
          <a:endParaRPr lang="ru-RU"/>
        </a:p>
      </dgm:t>
    </dgm:pt>
  </dgm:ptLst>
  <dgm:cxnLst>
    <dgm:cxn modelId="{5F8F1342-1328-4FF0-9CBD-20325759BA6B}" type="presOf" srcId="{E95BCD5D-DC40-4DCA-B9FE-BFC86DADA659}" destId="{08AF5B21-C5FD-465D-9C02-622E12A1F6D9}" srcOrd="0" destOrd="0" presId="urn:microsoft.com/office/officeart/2005/8/layout/cycle5"/>
    <dgm:cxn modelId="{FCA2D9D3-FEE2-4796-80D7-2CFB6FE786FE}" srcId="{E95BCD5D-DC40-4DCA-B9FE-BFC86DADA659}" destId="{4454B14A-8F55-4900-8520-0BCC5B55D3EA}" srcOrd="5" destOrd="0" parTransId="{7D52C3D7-20E2-41F6-9C5A-E13555E4F31F}" sibTransId="{A4DEA643-F5F2-49C8-B4F1-6F090BA2CC6C}"/>
    <dgm:cxn modelId="{B62C3E92-135A-454F-8CAE-0CB901C4DE30}" srcId="{E95BCD5D-DC40-4DCA-B9FE-BFC86DADA659}" destId="{F20DBDDC-0613-4B9A-8BBF-D2B3D282006A}" srcOrd="6" destOrd="0" parTransId="{E9122100-3675-430B-9E32-62A84BEE6EF8}" sibTransId="{5BC91AFA-237E-4A54-A714-B598B6F654D0}"/>
    <dgm:cxn modelId="{682B9F94-DA45-4CD3-8109-5AD501A87260}" type="presOf" srcId="{B8B2A072-031A-4BC8-BC71-F0A6ACCDA76B}" destId="{5BE7D652-0D1B-455D-B46D-74121B08467D}" srcOrd="0" destOrd="0" presId="urn:microsoft.com/office/officeart/2005/8/layout/cycle5"/>
    <dgm:cxn modelId="{440ACBA0-462A-4BC1-BEFA-3A04E18EFD0D}" type="presOf" srcId="{FD2DC371-C5FF-4C18-BDAD-6CF017AB694F}" destId="{C7E61FB3-49BD-4857-AFBF-AAC3CBB1CEB6}" srcOrd="0" destOrd="0" presId="urn:microsoft.com/office/officeart/2005/8/layout/cycle5"/>
    <dgm:cxn modelId="{BEAB0341-F1B0-43AC-862C-2812B58C8D00}" type="presOf" srcId="{5BC91AFA-237E-4A54-A714-B598B6F654D0}" destId="{569E8461-3EEC-40CF-8513-1AC629715587}" srcOrd="0" destOrd="0" presId="urn:microsoft.com/office/officeart/2005/8/layout/cycle5"/>
    <dgm:cxn modelId="{879517C1-1A17-4407-BCDF-DD7574DE45EC}" type="presOf" srcId="{4B761D26-C1E3-4A76-8C03-4C93448CA75F}" destId="{2AAE6EB3-8891-475A-A743-6141DC900AB2}" srcOrd="0" destOrd="0" presId="urn:microsoft.com/office/officeart/2005/8/layout/cycle5"/>
    <dgm:cxn modelId="{7B20BCFB-F3D6-44CD-A565-8ABCED3BF6D0}" type="presOf" srcId="{D12DF102-9FCE-4139-BEC7-48D83C5E7A17}" destId="{DBBAE100-934B-4F9E-8892-2578C45D3C88}" srcOrd="0" destOrd="0" presId="urn:microsoft.com/office/officeart/2005/8/layout/cycle5"/>
    <dgm:cxn modelId="{A8DC79F3-3C3F-4AD2-81E5-4F4F3149B252}" type="presOf" srcId="{665C4048-FAC9-4464-BF89-9F722C9F4187}" destId="{D54AA4DB-0B09-46E3-A7AB-1173EAF43CAF}" srcOrd="0" destOrd="0" presId="urn:microsoft.com/office/officeart/2005/8/layout/cycle5"/>
    <dgm:cxn modelId="{D6ED3C05-F5D1-4CA3-8DAA-DAD446F03AA7}" type="presOf" srcId="{53DAFB13-4B05-447B-8B45-3FB200C4977F}" destId="{0EC02B8F-BC89-49E5-B7C3-3ACFEB320F31}" srcOrd="0" destOrd="0" presId="urn:microsoft.com/office/officeart/2005/8/layout/cycle5"/>
    <dgm:cxn modelId="{8432A4D3-8E21-4AD6-B10F-929E78A05198}" srcId="{E95BCD5D-DC40-4DCA-B9FE-BFC86DADA659}" destId="{374E06BF-56B8-47EF-A69E-316CBE70D681}" srcOrd="7" destOrd="0" parTransId="{F21D6653-28C1-4456-918E-DE1C22243A96}" sibTransId="{665C4048-FAC9-4464-BF89-9F722C9F4187}"/>
    <dgm:cxn modelId="{561981C8-7680-4C7D-8B83-8E505AE8CC41}" type="presOf" srcId="{A4DEA643-F5F2-49C8-B4F1-6F090BA2CC6C}" destId="{A4727BBE-D56B-4805-ADC3-DE5F9D6C47AB}" srcOrd="0" destOrd="0" presId="urn:microsoft.com/office/officeart/2005/8/layout/cycle5"/>
    <dgm:cxn modelId="{2C0E7DDD-E0BC-42BD-9C18-7E4542EE7327}" type="presOf" srcId="{4454B14A-8F55-4900-8520-0BCC5B55D3EA}" destId="{9D1908C7-8B86-4BFD-A790-FA33219E8818}" srcOrd="0" destOrd="0" presId="urn:microsoft.com/office/officeart/2005/8/layout/cycle5"/>
    <dgm:cxn modelId="{B05B4AD1-45D7-4F32-8A95-214B9E929A4C}" srcId="{E95BCD5D-DC40-4DCA-B9FE-BFC86DADA659}" destId="{D12DF102-9FCE-4139-BEC7-48D83C5E7A17}" srcOrd="2" destOrd="0" parTransId="{8867DE4C-8C76-41A4-AFBC-BE705090DE4F}" sibTransId="{D1F381C9-69D1-4809-85E6-C6D2E48A73D5}"/>
    <dgm:cxn modelId="{2DB0595D-1B5B-4F96-8900-874A33296C75}" type="presOf" srcId="{D1F381C9-69D1-4809-85E6-C6D2E48A73D5}" destId="{F2B86EFC-641E-4433-85C1-0DB1800E80AA}" srcOrd="0" destOrd="0" presId="urn:microsoft.com/office/officeart/2005/8/layout/cycle5"/>
    <dgm:cxn modelId="{BC9C0369-8AE8-4058-B09B-BA68D3FA1A19}" type="presOf" srcId="{F20DBDDC-0613-4B9A-8BBF-D2B3D282006A}" destId="{E3176A32-B9A3-4714-B14F-CDEA08974A3C}" srcOrd="0" destOrd="0" presId="urn:microsoft.com/office/officeart/2005/8/layout/cycle5"/>
    <dgm:cxn modelId="{1E78A7C8-B1D4-431F-AE9E-E6359212D087}" type="presOf" srcId="{4A4DAA4F-A202-45BD-A707-0D035F935667}" destId="{D16A5C19-BC9B-4198-A319-DD41E83FCF50}" srcOrd="0" destOrd="0" presId="urn:microsoft.com/office/officeart/2005/8/layout/cycle5"/>
    <dgm:cxn modelId="{5ABFB8FA-B803-4815-9A40-CD778606DA71}" type="presOf" srcId="{374E06BF-56B8-47EF-A69E-316CBE70D681}" destId="{0D807C2E-69AB-466F-BD15-77A67A3537FA}" srcOrd="0" destOrd="0" presId="urn:microsoft.com/office/officeart/2005/8/layout/cycle5"/>
    <dgm:cxn modelId="{061278EA-1E14-47AC-AD37-026DD77738DA}" srcId="{E95BCD5D-DC40-4DCA-B9FE-BFC86DADA659}" destId="{4B761D26-C1E3-4A76-8C03-4C93448CA75F}" srcOrd="1" destOrd="0" parTransId="{E60B3DF9-101D-446E-8172-DFB9D77C5B37}" sibTransId="{53DAFB13-4B05-447B-8B45-3FB200C4977F}"/>
    <dgm:cxn modelId="{D404B341-4EB1-46EE-B00B-DF8E3C2278BD}" type="presOf" srcId="{6808C2F7-FFC8-40B6-ACA3-595D68E7B87F}" destId="{60D873D4-0118-486E-BB04-FC554B3A8234}" srcOrd="0" destOrd="0" presId="urn:microsoft.com/office/officeart/2005/8/layout/cycle5"/>
    <dgm:cxn modelId="{19E1D040-C55B-47AE-90CA-E0AFA4389706}" srcId="{E95BCD5D-DC40-4DCA-B9FE-BFC86DADA659}" destId="{580CC3B8-69C1-401C-9A5D-A12AEA157B78}" srcOrd="4" destOrd="0" parTransId="{E6101868-9B40-4C6F-AD46-573A0ECF86B9}" sibTransId="{6808C2F7-FFC8-40B6-ACA3-595D68E7B87F}"/>
    <dgm:cxn modelId="{43FCA37B-30A1-41C4-A09A-69A486765487}" type="presOf" srcId="{580CC3B8-69C1-401C-9A5D-A12AEA157B78}" destId="{745DC884-7E4F-4597-9BD4-97BB9AD7D6B6}" srcOrd="0" destOrd="0" presId="urn:microsoft.com/office/officeart/2005/8/layout/cycle5"/>
    <dgm:cxn modelId="{05739EE6-3DA6-4D01-84CF-ABB1824F0842}" srcId="{E95BCD5D-DC40-4DCA-B9FE-BFC86DADA659}" destId="{B8B2A072-031A-4BC8-BC71-F0A6ACCDA76B}" srcOrd="3" destOrd="0" parTransId="{FD84296E-AD61-48AF-9F16-7975B1AE55C4}" sibTransId="{82FF2F21-9244-4899-A511-52623019B4D0}"/>
    <dgm:cxn modelId="{09CD2499-BB14-40C4-831A-1FB06662D6D0}" srcId="{E95BCD5D-DC40-4DCA-B9FE-BFC86DADA659}" destId="{FD2DC371-C5FF-4C18-BDAD-6CF017AB694F}" srcOrd="0" destOrd="0" parTransId="{464A26A7-0388-431D-A427-81E1F9382459}" sibTransId="{4A4DAA4F-A202-45BD-A707-0D035F935667}"/>
    <dgm:cxn modelId="{92B1300B-4A92-45F1-AAAB-75CBBD736B59}" type="presOf" srcId="{82FF2F21-9244-4899-A511-52623019B4D0}" destId="{18038A86-6DE6-45FD-9C4B-99940D8CE38F}" srcOrd="0" destOrd="0" presId="urn:microsoft.com/office/officeart/2005/8/layout/cycle5"/>
    <dgm:cxn modelId="{EA0716F1-0E6C-43A7-A4F9-8108E60435FD}" type="presParOf" srcId="{08AF5B21-C5FD-465D-9C02-622E12A1F6D9}" destId="{C7E61FB3-49BD-4857-AFBF-AAC3CBB1CEB6}" srcOrd="0" destOrd="0" presId="urn:microsoft.com/office/officeart/2005/8/layout/cycle5"/>
    <dgm:cxn modelId="{B813C379-6B22-4108-879F-A3F0B8463ECC}" type="presParOf" srcId="{08AF5B21-C5FD-465D-9C02-622E12A1F6D9}" destId="{D88D6BEE-2E9F-4A0C-A46B-43F140DC2853}" srcOrd="1" destOrd="0" presId="urn:microsoft.com/office/officeart/2005/8/layout/cycle5"/>
    <dgm:cxn modelId="{DA4DCEA1-D4F7-4B2D-9D09-F7A194F16FE3}" type="presParOf" srcId="{08AF5B21-C5FD-465D-9C02-622E12A1F6D9}" destId="{D16A5C19-BC9B-4198-A319-DD41E83FCF50}" srcOrd="2" destOrd="0" presId="urn:microsoft.com/office/officeart/2005/8/layout/cycle5"/>
    <dgm:cxn modelId="{263CB162-1F05-407E-857C-05B82BBC7473}" type="presParOf" srcId="{08AF5B21-C5FD-465D-9C02-622E12A1F6D9}" destId="{2AAE6EB3-8891-475A-A743-6141DC900AB2}" srcOrd="3" destOrd="0" presId="urn:microsoft.com/office/officeart/2005/8/layout/cycle5"/>
    <dgm:cxn modelId="{F79819F9-2235-4903-8A50-40C8E54C9F58}" type="presParOf" srcId="{08AF5B21-C5FD-465D-9C02-622E12A1F6D9}" destId="{D85F96D2-FEED-46E7-B09D-192C0CF0523F}" srcOrd="4" destOrd="0" presId="urn:microsoft.com/office/officeart/2005/8/layout/cycle5"/>
    <dgm:cxn modelId="{DE301AF6-268E-4060-A4C6-771339971949}" type="presParOf" srcId="{08AF5B21-C5FD-465D-9C02-622E12A1F6D9}" destId="{0EC02B8F-BC89-49E5-B7C3-3ACFEB320F31}" srcOrd="5" destOrd="0" presId="urn:microsoft.com/office/officeart/2005/8/layout/cycle5"/>
    <dgm:cxn modelId="{E495804F-0524-4775-B874-B3C61DE90D22}" type="presParOf" srcId="{08AF5B21-C5FD-465D-9C02-622E12A1F6D9}" destId="{DBBAE100-934B-4F9E-8892-2578C45D3C88}" srcOrd="6" destOrd="0" presId="urn:microsoft.com/office/officeart/2005/8/layout/cycle5"/>
    <dgm:cxn modelId="{0109C28D-959C-44E2-A895-5D0F794470FF}" type="presParOf" srcId="{08AF5B21-C5FD-465D-9C02-622E12A1F6D9}" destId="{41F4695F-C38F-44E4-83D9-AAC594CF82D6}" srcOrd="7" destOrd="0" presId="urn:microsoft.com/office/officeart/2005/8/layout/cycle5"/>
    <dgm:cxn modelId="{8689FC25-E50D-42B5-91FF-31D28DBA43E2}" type="presParOf" srcId="{08AF5B21-C5FD-465D-9C02-622E12A1F6D9}" destId="{F2B86EFC-641E-4433-85C1-0DB1800E80AA}" srcOrd="8" destOrd="0" presId="urn:microsoft.com/office/officeart/2005/8/layout/cycle5"/>
    <dgm:cxn modelId="{4E47C067-EDFE-4671-BD08-D4DB4E07A73F}" type="presParOf" srcId="{08AF5B21-C5FD-465D-9C02-622E12A1F6D9}" destId="{5BE7D652-0D1B-455D-B46D-74121B08467D}" srcOrd="9" destOrd="0" presId="urn:microsoft.com/office/officeart/2005/8/layout/cycle5"/>
    <dgm:cxn modelId="{7CCDDA0E-360B-4CC8-95A2-05721D68B9BF}" type="presParOf" srcId="{08AF5B21-C5FD-465D-9C02-622E12A1F6D9}" destId="{F6CB3A61-D696-4063-B7B2-82A9A5462D7F}" srcOrd="10" destOrd="0" presId="urn:microsoft.com/office/officeart/2005/8/layout/cycle5"/>
    <dgm:cxn modelId="{38CAF671-AC5C-4729-B32A-5E72567A09FC}" type="presParOf" srcId="{08AF5B21-C5FD-465D-9C02-622E12A1F6D9}" destId="{18038A86-6DE6-45FD-9C4B-99940D8CE38F}" srcOrd="11" destOrd="0" presId="urn:microsoft.com/office/officeart/2005/8/layout/cycle5"/>
    <dgm:cxn modelId="{9793638D-489C-4819-BE4D-5DE1CFCEA82F}" type="presParOf" srcId="{08AF5B21-C5FD-465D-9C02-622E12A1F6D9}" destId="{745DC884-7E4F-4597-9BD4-97BB9AD7D6B6}" srcOrd="12" destOrd="0" presId="urn:microsoft.com/office/officeart/2005/8/layout/cycle5"/>
    <dgm:cxn modelId="{8601BD5E-1235-4C24-80DD-1840ED704CE9}" type="presParOf" srcId="{08AF5B21-C5FD-465D-9C02-622E12A1F6D9}" destId="{3366FC69-3F2B-4EC6-BF9B-9806738E58AB}" srcOrd="13" destOrd="0" presId="urn:microsoft.com/office/officeart/2005/8/layout/cycle5"/>
    <dgm:cxn modelId="{8D4F884E-7204-4504-ABEC-7EE7BA97E57B}" type="presParOf" srcId="{08AF5B21-C5FD-465D-9C02-622E12A1F6D9}" destId="{60D873D4-0118-486E-BB04-FC554B3A8234}" srcOrd="14" destOrd="0" presId="urn:microsoft.com/office/officeart/2005/8/layout/cycle5"/>
    <dgm:cxn modelId="{71881B2A-5500-4ABB-9DC0-1B4AE525C5C2}" type="presParOf" srcId="{08AF5B21-C5FD-465D-9C02-622E12A1F6D9}" destId="{9D1908C7-8B86-4BFD-A790-FA33219E8818}" srcOrd="15" destOrd="0" presId="urn:microsoft.com/office/officeart/2005/8/layout/cycle5"/>
    <dgm:cxn modelId="{DBBE3440-7502-4C14-9EB6-7E8F9629EB4B}" type="presParOf" srcId="{08AF5B21-C5FD-465D-9C02-622E12A1F6D9}" destId="{743519DD-2F5A-419F-B76E-5E83DBD89B01}" srcOrd="16" destOrd="0" presId="urn:microsoft.com/office/officeart/2005/8/layout/cycle5"/>
    <dgm:cxn modelId="{63E08EBA-EB45-44C1-B612-1C081D4AF19B}" type="presParOf" srcId="{08AF5B21-C5FD-465D-9C02-622E12A1F6D9}" destId="{A4727BBE-D56B-4805-ADC3-DE5F9D6C47AB}" srcOrd="17" destOrd="0" presId="urn:microsoft.com/office/officeart/2005/8/layout/cycle5"/>
    <dgm:cxn modelId="{1EE86F2C-B695-4B9E-8767-5288FAE3B810}" type="presParOf" srcId="{08AF5B21-C5FD-465D-9C02-622E12A1F6D9}" destId="{E3176A32-B9A3-4714-B14F-CDEA08974A3C}" srcOrd="18" destOrd="0" presId="urn:microsoft.com/office/officeart/2005/8/layout/cycle5"/>
    <dgm:cxn modelId="{359277A7-F74E-4B83-87CF-C92E0C634E55}" type="presParOf" srcId="{08AF5B21-C5FD-465D-9C02-622E12A1F6D9}" destId="{2C73C972-6EAB-4D6D-9233-FC803C4EFE45}" srcOrd="19" destOrd="0" presId="urn:microsoft.com/office/officeart/2005/8/layout/cycle5"/>
    <dgm:cxn modelId="{A48AD310-5025-425A-A4BD-2D81D9BFFA02}" type="presParOf" srcId="{08AF5B21-C5FD-465D-9C02-622E12A1F6D9}" destId="{569E8461-3EEC-40CF-8513-1AC629715587}" srcOrd="20" destOrd="0" presId="urn:microsoft.com/office/officeart/2005/8/layout/cycle5"/>
    <dgm:cxn modelId="{6B2E5521-5E1A-4B62-AB65-695DBEA180FA}" type="presParOf" srcId="{08AF5B21-C5FD-465D-9C02-622E12A1F6D9}" destId="{0D807C2E-69AB-466F-BD15-77A67A3537FA}" srcOrd="21" destOrd="0" presId="urn:microsoft.com/office/officeart/2005/8/layout/cycle5"/>
    <dgm:cxn modelId="{9DDB7DEF-0973-4255-A837-5ECB2D963964}" type="presParOf" srcId="{08AF5B21-C5FD-465D-9C02-622E12A1F6D9}" destId="{F9684850-6D0D-4B10-8E43-C67B10269F68}" srcOrd="22" destOrd="0" presId="urn:microsoft.com/office/officeart/2005/8/layout/cycle5"/>
    <dgm:cxn modelId="{25773D26-E7DE-481C-8155-23D15811D42D}" type="presParOf" srcId="{08AF5B21-C5FD-465D-9C02-622E12A1F6D9}" destId="{D54AA4DB-0B09-46E3-A7AB-1173EAF43CAF}" srcOrd="23" destOrd="0" presId="urn:microsoft.com/office/officeart/2005/8/layout/cycle5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6B7B7CC0-6AAE-4345-95F4-FC443CD9D59B}" type="doc">
      <dgm:prSet loTypeId="urn:microsoft.com/office/officeart/2005/8/layout/pyramid2" loCatId="list" qsTypeId="urn:microsoft.com/office/officeart/2005/8/quickstyle/simple1" qsCatId="simple" csTypeId="urn:microsoft.com/office/officeart/2005/8/colors/colorful5" csCatId="colorful" phldr="1"/>
      <dgm:spPr/>
    </dgm:pt>
    <dgm:pt modelId="{C97C5620-76EC-475C-8377-DC4E92AF9A79}">
      <dgm:prSet phldrT="[Текст]"/>
      <dgm:spPr/>
      <dgm:t>
        <a:bodyPr/>
        <a:lstStyle/>
        <a:p>
          <a:r>
            <a:rPr lang="ru-RU" b="1" dirty="0" smtClean="0">
              <a:latin typeface="Georgia" panose="02040502050405020303" pitchFamily="18" charset="0"/>
            </a:rPr>
            <a:t>Вовлечение обучающихся в общественную деятельность</a:t>
          </a:r>
          <a:endParaRPr lang="ru-RU" b="1" dirty="0">
            <a:latin typeface="Georgia" panose="02040502050405020303" pitchFamily="18" charset="0"/>
          </a:endParaRPr>
        </a:p>
      </dgm:t>
    </dgm:pt>
    <dgm:pt modelId="{E841088C-463E-4D3A-9582-8E477BA0FF27}" type="parTrans" cxnId="{94FBF800-1256-49D6-98A8-DB24D2191B0C}">
      <dgm:prSet/>
      <dgm:spPr/>
      <dgm:t>
        <a:bodyPr/>
        <a:lstStyle/>
        <a:p>
          <a:endParaRPr lang="ru-RU"/>
        </a:p>
      </dgm:t>
    </dgm:pt>
    <dgm:pt modelId="{7742E1B6-98C5-4DA9-809B-C7CBB4B6CBAB}" type="sibTrans" cxnId="{94FBF800-1256-49D6-98A8-DB24D2191B0C}">
      <dgm:prSet/>
      <dgm:spPr/>
      <dgm:t>
        <a:bodyPr/>
        <a:lstStyle/>
        <a:p>
          <a:endParaRPr lang="ru-RU"/>
        </a:p>
      </dgm:t>
    </dgm:pt>
    <dgm:pt modelId="{A176846D-F384-4AE9-B330-1FFB2EBEF2ED}">
      <dgm:prSet phldrT="[Текст]"/>
      <dgm:spPr/>
      <dgm:t>
        <a:bodyPr/>
        <a:lstStyle/>
        <a:p>
          <a:r>
            <a:rPr lang="ru-RU" b="1" dirty="0" smtClean="0">
              <a:solidFill>
                <a:srgbClr val="002060"/>
              </a:solidFill>
              <a:latin typeface="Georgia" panose="02040502050405020303" pitchFamily="18" charset="0"/>
            </a:rPr>
            <a:t>Поддержка детского самоуправления в ОО</a:t>
          </a:r>
          <a:endParaRPr lang="ru-RU" b="1" dirty="0">
            <a:solidFill>
              <a:srgbClr val="002060"/>
            </a:solidFill>
            <a:latin typeface="Georgia" panose="02040502050405020303" pitchFamily="18" charset="0"/>
          </a:endParaRPr>
        </a:p>
      </dgm:t>
    </dgm:pt>
    <dgm:pt modelId="{9165FB58-2B97-4EA2-8607-FBA87D1BB723}" type="parTrans" cxnId="{BC8393D4-F850-459C-92B7-E472C51791F6}">
      <dgm:prSet/>
      <dgm:spPr/>
      <dgm:t>
        <a:bodyPr/>
        <a:lstStyle/>
        <a:p>
          <a:endParaRPr lang="ru-RU"/>
        </a:p>
      </dgm:t>
    </dgm:pt>
    <dgm:pt modelId="{F57BC46B-AA0E-40E8-8C04-696E21AC01BC}" type="sibTrans" cxnId="{BC8393D4-F850-459C-92B7-E472C51791F6}">
      <dgm:prSet/>
      <dgm:spPr/>
      <dgm:t>
        <a:bodyPr/>
        <a:lstStyle/>
        <a:p>
          <a:endParaRPr lang="ru-RU"/>
        </a:p>
      </dgm:t>
    </dgm:pt>
    <dgm:pt modelId="{2C36D3AD-ED62-4A88-A76B-E2289E5C67E9}">
      <dgm:prSet phldrT="[Текст]"/>
      <dgm:spPr/>
      <dgm:t>
        <a:bodyPr/>
        <a:lstStyle/>
        <a:p>
          <a:r>
            <a:rPr lang="ru-RU" b="1" dirty="0" smtClean="0">
              <a:latin typeface="Georgia" panose="02040502050405020303" pitchFamily="18" charset="0"/>
            </a:rPr>
            <a:t>Развитие детских общественных объединений</a:t>
          </a:r>
          <a:endParaRPr lang="ru-RU" b="1" dirty="0">
            <a:latin typeface="Georgia" panose="02040502050405020303" pitchFamily="18" charset="0"/>
          </a:endParaRPr>
        </a:p>
      </dgm:t>
    </dgm:pt>
    <dgm:pt modelId="{C6A0FC37-CB2A-4C36-B192-4C2106386EC4}" type="parTrans" cxnId="{DEE18A79-2396-4417-8E3C-07967E9F705B}">
      <dgm:prSet/>
      <dgm:spPr/>
      <dgm:t>
        <a:bodyPr/>
        <a:lstStyle/>
        <a:p>
          <a:endParaRPr lang="ru-RU"/>
        </a:p>
      </dgm:t>
    </dgm:pt>
    <dgm:pt modelId="{9C344733-56E0-4BE8-89BC-A622BDE2D317}" type="sibTrans" cxnId="{DEE18A79-2396-4417-8E3C-07967E9F705B}">
      <dgm:prSet/>
      <dgm:spPr/>
      <dgm:t>
        <a:bodyPr/>
        <a:lstStyle/>
        <a:p>
          <a:endParaRPr lang="ru-RU"/>
        </a:p>
      </dgm:t>
    </dgm:pt>
    <dgm:pt modelId="{06B57CEA-9413-4A83-8D07-D752DE8E1CE8}" type="pres">
      <dgm:prSet presAssocID="{6B7B7CC0-6AAE-4345-95F4-FC443CD9D59B}" presName="compositeShape" presStyleCnt="0">
        <dgm:presLayoutVars>
          <dgm:dir/>
          <dgm:resizeHandles/>
        </dgm:presLayoutVars>
      </dgm:prSet>
      <dgm:spPr/>
    </dgm:pt>
    <dgm:pt modelId="{06A5F814-B6E6-4C22-A2FF-E15DED258F4E}" type="pres">
      <dgm:prSet presAssocID="{6B7B7CC0-6AAE-4345-95F4-FC443CD9D59B}" presName="pyramid" presStyleLbl="node1" presStyleIdx="0" presStyleCnt="1" custLinFactNeighborX="-96297" custLinFactNeighborY="2842"/>
      <dgm:spPr/>
    </dgm:pt>
    <dgm:pt modelId="{12079BC9-2BF4-452F-92EC-10CB9FDC1ABE}" type="pres">
      <dgm:prSet presAssocID="{6B7B7CC0-6AAE-4345-95F4-FC443CD9D59B}" presName="theList" presStyleCnt="0"/>
      <dgm:spPr/>
    </dgm:pt>
    <dgm:pt modelId="{EF4F087A-7ACE-4946-9522-B2BAEE7AB602}" type="pres">
      <dgm:prSet presAssocID="{C97C5620-76EC-475C-8377-DC4E92AF9A79}" presName="aNode" presStyleLbl="fgAcc1" presStyleIdx="0" presStyleCnt="3" custScaleX="12281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C94695F-78CE-4044-93B6-A792FD3AD803}" type="pres">
      <dgm:prSet presAssocID="{C97C5620-76EC-475C-8377-DC4E92AF9A79}" presName="aSpace" presStyleCnt="0"/>
      <dgm:spPr/>
    </dgm:pt>
    <dgm:pt modelId="{8B205B59-3999-48F3-A307-E774701F8C25}" type="pres">
      <dgm:prSet presAssocID="{A176846D-F384-4AE9-B330-1FFB2EBEF2ED}" presName="aNode" presStyleLbl="fgAcc1" presStyleIdx="1" presStyleCnt="3" custScaleX="12281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D4223B5-E088-432F-AEE7-6F33E8245CF9}" type="pres">
      <dgm:prSet presAssocID="{A176846D-F384-4AE9-B330-1FFB2EBEF2ED}" presName="aSpace" presStyleCnt="0"/>
      <dgm:spPr/>
    </dgm:pt>
    <dgm:pt modelId="{99753721-0EF6-47E3-B039-9EBF4BDB2867}" type="pres">
      <dgm:prSet presAssocID="{2C36D3AD-ED62-4A88-A76B-E2289E5C67E9}" presName="aNode" presStyleLbl="fgAcc1" presStyleIdx="2" presStyleCnt="3" custScaleX="12281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3ED31EB-30DA-4B61-AFC9-FDD22C8AEBCA}" type="pres">
      <dgm:prSet presAssocID="{2C36D3AD-ED62-4A88-A76B-E2289E5C67E9}" presName="aSpace" presStyleCnt="0"/>
      <dgm:spPr/>
    </dgm:pt>
  </dgm:ptLst>
  <dgm:cxnLst>
    <dgm:cxn modelId="{A7CCD58D-4814-46F5-A851-F410107F66F8}" type="presOf" srcId="{2C36D3AD-ED62-4A88-A76B-E2289E5C67E9}" destId="{99753721-0EF6-47E3-B039-9EBF4BDB2867}" srcOrd="0" destOrd="0" presId="urn:microsoft.com/office/officeart/2005/8/layout/pyramid2"/>
    <dgm:cxn modelId="{F074085F-2E40-484D-8D78-F8F654A47F05}" type="presOf" srcId="{A176846D-F384-4AE9-B330-1FFB2EBEF2ED}" destId="{8B205B59-3999-48F3-A307-E774701F8C25}" srcOrd="0" destOrd="0" presId="urn:microsoft.com/office/officeart/2005/8/layout/pyramid2"/>
    <dgm:cxn modelId="{DEE18A79-2396-4417-8E3C-07967E9F705B}" srcId="{6B7B7CC0-6AAE-4345-95F4-FC443CD9D59B}" destId="{2C36D3AD-ED62-4A88-A76B-E2289E5C67E9}" srcOrd="2" destOrd="0" parTransId="{C6A0FC37-CB2A-4C36-B192-4C2106386EC4}" sibTransId="{9C344733-56E0-4BE8-89BC-A622BDE2D317}"/>
    <dgm:cxn modelId="{BC8393D4-F850-459C-92B7-E472C51791F6}" srcId="{6B7B7CC0-6AAE-4345-95F4-FC443CD9D59B}" destId="{A176846D-F384-4AE9-B330-1FFB2EBEF2ED}" srcOrd="1" destOrd="0" parTransId="{9165FB58-2B97-4EA2-8607-FBA87D1BB723}" sibTransId="{F57BC46B-AA0E-40E8-8C04-696E21AC01BC}"/>
    <dgm:cxn modelId="{CCCF1593-5AEF-4F7C-BF26-905BC0208DF4}" type="presOf" srcId="{6B7B7CC0-6AAE-4345-95F4-FC443CD9D59B}" destId="{06B57CEA-9413-4A83-8D07-D752DE8E1CE8}" srcOrd="0" destOrd="0" presId="urn:microsoft.com/office/officeart/2005/8/layout/pyramid2"/>
    <dgm:cxn modelId="{93E92D96-61AE-414E-8BCA-155984E8377E}" type="presOf" srcId="{C97C5620-76EC-475C-8377-DC4E92AF9A79}" destId="{EF4F087A-7ACE-4946-9522-B2BAEE7AB602}" srcOrd="0" destOrd="0" presId="urn:microsoft.com/office/officeart/2005/8/layout/pyramid2"/>
    <dgm:cxn modelId="{94FBF800-1256-49D6-98A8-DB24D2191B0C}" srcId="{6B7B7CC0-6AAE-4345-95F4-FC443CD9D59B}" destId="{C97C5620-76EC-475C-8377-DC4E92AF9A79}" srcOrd="0" destOrd="0" parTransId="{E841088C-463E-4D3A-9582-8E477BA0FF27}" sibTransId="{7742E1B6-98C5-4DA9-809B-C7CBB4B6CBAB}"/>
    <dgm:cxn modelId="{B2170863-5F04-4656-BF23-E7730B0769EA}" type="presParOf" srcId="{06B57CEA-9413-4A83-8D07-D752DE8E1CE8}" destId="{06A5F814-B6E6-4C22-A2FF-E15DED258F4E}" srcOrd="0" destOrd="0" presId="urn:microsoft.com/office/officeart/2005/8/layout/pyramid2"/>
    <dgm:cxn modelId="{6FCDBAD3-3A99-410C-8A4B-EFF95068E313}" type="presParOf" srcId="{06B57CEA-9413-4A83-8D07-D752DE8E1CE8}" destId="{12079BC9-2BF4-452F-92EC-10CB9FDC1ABE}" srcOrd="1" destOrd="0" presId="urn:microsoft.com/office/officeart/2005/8/layout/pyramid2"/>
    <dgm:cxn modelId="{08F7D7DA-6B65-4BE6-B406-38B72FEAC47C}" type="presParOf" srcId="{12079BC9-2BF4-452F-92EC-10CB9FDC1ABE}" destId="{EF4F087A-7ACE-4946-9522-B2BAEE7AB602}" srcOrd="0" destOrd="0" presId="urn:microsoft.com/office/officeart/2005/8/layout/pyramid2"/>
    <dgm:cxn modelId="{C921AD60-32FD-4509-A66D-5E90D933B6C7}" type="presParOf" srcId="{12079BC9-2BF4-452F-92EC-10CB9FDC1ABE}" destId="{7C94695F-78CE-4044-93B6-A792FD3AD803}" srcOrd="1" destOrd="0" presId="urn:microsoft.com/office/officeart/2005/8/layout/pyramid2"/>
    <dgm:cxn modelId="{6EC9CC9A-7E88-4008-A742-274D5C86C892}" type="presParOf" srcId="{12079BC9-2BF4-452F-92EC-10CB9FDC1ABE}" destId="{8B205B59-3999-48F3-A307-E774701F8C25}" srcOrd="2" destOrd="0" presId="urn:microsoft.com/office/officeart/2005/8/layout/pyramid2"/>
    <dgm:cxn modelId="{ED313811-8E08-4DF0-AF25-764AD2B02422}" type="presParOf" srcId="{12079BC9-2BF4-452F-92EC-10CB9FDC1ABE}" destId="{DD4223B5-E088-432F-AEE7-6F33E8245CF9}" srcOrd="3" destOrd="0" presId="urn:microsoft.com/office/officeart/2005/8/layout/pyramid2"/>
    <dgm:cxn modelId="{AE3291BA-F657-4A90-9879-A7BDED84C684}" type="presParOf" srcId="{12079BC9-2BF4-452F-92EC-10CB9FDC1ABE}" destId="{99753721-0EF6-47E3-B039-9EBF4BDB2867}" srcOrd="4" destOrd="0" presId="urn:microsoft.com/office/officeart/2005/8/layout/pyramid2"/>
    <dgm:cxn modelId="{916C8838-611B-405B-BDF6-3C2DC36E40C5}" type="presParOf" srcId="{12079BC9-2BF4-452F-92EC-10CB9FDC1ABE}" destId="{F3ED31EB-30DA-4B61-AFC9-FDD22C8AEBCA}" srcOrd="5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E95BCD5D-DC40-4DCA-B9FE-BFC86DADA659}" type="doc">
      <dgm:prSet loTypeId="urn:microsoft.com/office/officeart/2005/8/layout/cycle5" loCatId="cycle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ru-RU"/>
        </a:p>
      </dgm:t>
    </dgm:pt>
    <dgm:pt modelId="{FD2DC371-C5FF-4C18-BDAD-6CF017AB694F}">
      <dgm:prSet phldrT="[Текст]" custT="1"/>
      <dgm:spPr/>
      <dgm:t>
        <a:bodyPr/>
        <a:lstStyle/>
        <a:p>
          <a:r>
            <a:rPr lang="ru-RU" sz="2400" b="1" baseline="0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anose="02040502050405020303" pitchFamily="18" charset="0"/>
            </a:rPr>
            <a:t>Родительские комитеты</a:t>
          </a:r>
          <a:endParaRPr lang="ru-RU" sz="2400" b="1" baseline="0" dirty="0">
            <a:solidFill>
              <a:srgbClr val="00206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Georgia" panose="02040502050405020303" pitchFamily="18" charset="0"/>
          </a:endParaRPr>
        </a:p>
      </dgm:t>
    </dgm:pt>
    <dgm:pt modelId="{464A26A7-0388-431D-A427-81E1F9382459}" type="parTrans" cxnId="{09CD2499-BB14-40C4-831A-1FB06662D6D0}">
      <dgm:prSet/>
      <dgm:spPr/>
      <dgm:t>
        <a:bodyPr/>
        <a:lstStyle/>
        <a:p>
          <a:endParaRPr lang="ru-RU"/>
        </a:p>
      </dgm:t>
    </dgm:pt>
    <dgm:pt modelId="{4A4DAA4F-A202-45BD-A707-0D035F935667}" type="sibTrans" cxnId="{09CD2499-BB14-40C4-831A-1FB06662D6D0}">
      <dgm:prSet/>
      <dgm:spPr/>
      <dgm:t>
        <a:bodyPr/>
        <a:lstStyle/>
        <a:p>
          <a:endParaRPr lang="ru-RU"/>
        </a:p>
      </dgm:t>
    </dgm:pt>
    <dgm:pt modelId="{4B761D26-C1E3-4A76-8C03-4C93448CA75F}">
      <dgm:prSet phldrT="[Текст]" custT="1"/>
      <dgm:spPr/>
      <dgm:t>
        <a:bodyPr/>
        <a:lstStyle/>
        <a:p>
          <a:r>
            <a:rPr lang="ru-RU" sz="2400" b="1" baseline="0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anose="02040502050405020303" pitchFamily="18" charset="0"/>
            </a:rPr>
            <a:t>Советы отцов</a:t>
          </a:r>
          <a:endParaRPr lang="ru-RU" sz="2400" b="1" baseline="0" dirty="0">
            <a:solidFill>
              <a:srgbClr val="00206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Georgia" panose="02040502050405020303" pitchFamily="18" charset="0"/>
          </a:endParaRPr>
        </a:p>
      </dgm:t>
    </dgm:pt>
    <dgm:pt modelId="{E60B3DF9-101D-446E-8172-DFB9D77C5B37}" type="parTrans" cxnId="{061278EA-1E14-47AC-AD37-026DD77738DA}">
      <dgm:prSet/>
      <dgm:spPr/>
      <dgm:t>
        <a:bodyPr/>
        <a:lstStyle/>
        <a:p>
          <a:endParaRPr lang="ru-RU"/>
        </a:p>
      </dgm:t>
    </dgm:pt>
    <dgm:pt modelId="{53DAFB13-4B05-447B-8B45-3FB200C4977F}" type="sibTrans" cxnId="{061278EA-1E14-47AC-AD37-026DD77738DA}">
      <dgm:prSet/>
      <dgm:spPr/>
      <dgm:t>
        <a:bodyPr/>
        <a:lstStyle/>
        <a:p>
          <a:endParaRPr lang="ru-RU"/>
        </a:p>
      </dgm:t>
    </dgm:pt>
    <dgm:pt modelId="{D12DF102-9FCE-4139-BEC7-48D83C5E7A17}">
      <dgm:prSet custT="1"/>
      <dgm:spPr/>
      <dgm:t>
        <a:bodyPr/>
        <a:lstStyle/>
        <a:p>
          <a:r>
            <a:rPr lang="ru-RU" sz="2400" b="1" baseline="0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anose="02040502050405020303" pitchFamily="18" charset="0"/>
            </a:rPr>
            <a:t>Конкурсы инициатив родительских сообществ</a:t>
          </a:r>
          <a:endParaRPr lang="ru-RU" sz="2400" b="1" baseline="0" dirty="0">
            <a:solidFill>
              <a:srgbClr val="00206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Georgia" panose="02040502050405020303" pitchFamily="18" charset="0"/>
          </a:endParaRPr>
        </a:p>
      </dgm:t>
    </dgm:pt>
    <dgm:pt modelId="{8867DE4C-8C76-41A4-AFBC-BE705090DE4F}" type="parTrans" cxnId="{B05B4AD1-45D7-4F32-8A95-214B9E929A4C}">
      <dgm:prSet/>
      <dgm:spPr/>
      <dgm:t>
        <a:bodyPr/>
        <a:lstStyle/>
        <a:p>
          <a:endParaRPr lang="ru-RU"/>
        </a:p>
      </dgm:t>
    </dgm:pt>
    <dgm:pt modelId="{D1F381C9-69D1-4809-85E6-C6D2E48A73D5}" type="sibTrans" cxnId="{B05B4AD1-45D7-4F32-8A95-214B9E929A4C}">
      <dgm:prSet/>
      <dgm:spPr/>
      <dgm:t>
        <a:bodyPr/>
        <a:lstStyle/>
        <a:p>
          <a:endParaRPr lang="ru-RU"/>
        </a:p>
      </dgm:t>
    </dgm:pt>
    <dgm:pt modelId="{B8B2A072-031A-4BC8-BC71-F0A6ACCDA76B}">
      <dgm:prSet custT="1"/>
      <dgm:spPr/>
      <dgm:t>
        <a:bodyPr/>
        <a:lstStyle/>
        <a:p>
          <a:r>
            <a:rPr lang="ru-RU" sz="2400" b="1" baseline="0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anose="02040502050405020303" pitchFamily="18" charset="0"/>
            </a:rPr>
            <a:t>Совместные детско-взрослые проекты</a:t>
          </a:r>
          <a:endParaRPr lang="ru-RU" sz="2400" b="1" baseline="0" dirty="0">
            <a:solidFill>
              <a:srgbClr val="00206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Georgia" panose="02040502050405020303" pitchFamily="18" charset="0"/>
          </a:endParaRPr>
        </a:p>
      </dgm:t>
    </dgm:pt>
    <dgm:pt modelId="{FD84296E-AD61-48AF-9F16-7975B1AE55C4}" type="parTrans" cxnId="{05739EE6-3DA6-4D01-84CF-ABB1824F0842}">
      <dgm:prSet/>
      <dgm:spPr/>
      <dgm:t>
        <a:bodyPr/>
        <a:lstStyle/>
        <a:p>
          <a:endParaRPr lang="ru-RU"/>
        </a:p>
      </dgm:t>
    </dgm:pt>
    <dgm:pt modelId="{82FF2F21-9244-4899-A511-52623019B4D0}" type="sibTrans" cxnId="{05739EE6-3DA6-4D01-84CF-ABB1824F0842}">
      <dgm:prSet/>
      <dgm:spPr/>
      <dgm:t>
        <a:bodyPr/>
        <a:lstStyle/>
        <a:p>
          <a:endParaRPr lang="ru-RU"/>
        </a:p>
      </dgm:t>
    </dgm:pt>
    <dgm:pt modelId="{08AF5B21-C5FD-465D-9C02-622E12A1F6D9}" type="pres">
      <dgm:prSet presAssocID="{E95BCD5D-DC40-4DCA-B9FE-BFC86DADA659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C7E61FB3-49BD-4857-AFBF-AAC3CBB1CEB6}" type="pres">
      <dgm:prSet presAssocID="{FD2DC371-C5FF-4C18-BDAD-6CF017AB694F}" presName="node" presStyleLbl="node1" presStyleIdx="0" presStyleCnt="4" custScaleX="199626" custScaleY="80012" custRadScaleRad="88583" custRadScaleInc="-2247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88D6BEE-2E9F-4A0C-A46B-43F140DC2853}" type="pres">
      <dgm:prSet presAssocID="{FD2DC371-C5FF-4C18-BDAD-6CF017AB694F}" presName="spNode" presStyleCnt="0"/>
      <dgm:spPr/>
    </dgm:pt>
    <dgm:pt modelId="{D16A5C19-BC9B-4198-A319-DD41E83FCF50}" type="pres">
      <dgm:prSet presAssocID="{4A4DAA4F-A202-45BD-A707-0D035F935667}" presName="sibTrans" presStyleLbl="sibTrans1D1" presStyleIdx="0" presStyleCnt="4"/>
      <dgm:spPr/>
      <dgm:t>
        <a:bodyPr/>
        <a:lstStyle/>
        <a:p>
          <a:endParaRPr lang="ru-RU"/>
        </a:p>
      </dgm:t>
    </dgm:pt>
    <dgm:pt modelId="{2AAE6EB3-8891-475A-A743-6141DC900AB2}" type="pres">
      <dgm:prSet presAssocID="{4B761D26-C1E3-4A76-8C03-4C93448CA75F}" presName="node" presStyleLbl="node1" presStyleIdx="1" presStyleCnt="4" custScaleX="166164" custScaleY="80012" custRadScaleRad="115185" custRadScaleInc="361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85F96D2-FEED-46E7-B09D-192C0CF0523F}" type="pres">
      <dgm:prSet presAssocID="{4B761D26-C1E3-4A76-8C03-4C93448CA75F}" presName="spNode" presStyleCnt="0"/>
      <dgm:spPr/>
    </dgm:pt>
    <dgm:pt modelId="{0EC02B8F-BC89-49E5-B7C3-3ACFEB320F31}" type="pres">
      <dgm:prSet presAssocID="{53DAFB13-4B05-447B-8B45-3FB200C4977F}" presName="sibTrans" presStyleLbl="sibTrans1D1" presStyleIdx="1" presStyleCnt="4"/>
      <dgm:spPr/>
      <dgm:t>
        <a:bodyPr/>
        <a:lstStyle/>
        <a:p>
          <a:endParaRPr lang="ru-RU"/>
        </a:p>
      </dgm:t>
    </dgm:pt>
    <dgm:pt modelId="{DBBAE100-934B-4F9E-8892-2578C45D3C88}" type="pres">
      <dgm:prSet presAssocID="{D12DF102-9FCE-4139-BEC7-48D83C5E7A17}" presName="node" presStyleLbl="node1" presStyleIdx="2" presStyleCnt="4" custScaleX="213925" custScaleY="116102" custRadScaleRad="88950" custRadScaleInc="-4194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1F4695F-C38F-44E4-83D9-AAC594CF82D6}" type="pres">
      <dgm:prSet presAssocID="{D12DF102-9FCE-4139-BEC7-48D83C5E7A17}" presName="spNode" presStyleCnt="0"/>
      <dgm:spPr/>
    </dgm:pt>
    <dgm:pt modelId="{F2B86EFC-641E-4433-85C1-0DB1800E80AA}" type="pres">
      <dgm:prSet presAssocID="{D1F381C9-69D1-4809-85E6-C6D2E48A73D5}" presName="sibTrans" presStyleLbl="sibTrans1D1" presStyleIdx="2" presStyleCnt="4"/>
      <dgm:spPr/>
      <dgm:t>
        <a:bodyPr/>
        <a:lstStyle/>
        <a:p>
          <a:endParaRPr lang="ru-RU"/>
        </a:p>
      </dgm:t>
    </dgm:pt>
    <dgm:pt modelId="{5BE7D652-0D1B-455D-B46D-74121B08467D}" type="pres">
      <dgm:prSet presAssocID="{B8B2A072-031A-4BC8-BC71-F0A6ACCDA76B}" presName="node" presStyleLbl="node1" presStyleIdx="3" presStyleCnt="4" custScaleX="203176" custScaleY="116102" custRadScaleRad="105199" custRadScaleInc="-556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6CB3A61-D696-4063-B7B2-82A9A5462D7F}" type="pres">
      <dgm:prSet presAssocID="{B8B2A072-031A-4BC8-BC71-F0A6ACCDA76B}" presName="spNode" presStyleCnt="0"/>
      <dgm:spPr/>
    </dgm:pt>
    <dgm:pt modelId="{18038A86-6DE6-45FD-9C4B-99940D8CE38F}" type="pres">
      <dgm:prSet presAssocID="{82FF2F21-9244-4899-A511-52623019B4D0}" presName="sibTrans" presStyleLbl="sibTrans1D1" presStyleIdx="3" presStyleCnt="4"/>
      <dgm:spPr/>
      <dgm:t>
        <a:bodyPr/>
        <a:lstStyle/>
        <a:p>
          <a:endParaRPr lang="ru-RU"/>
        </a:p>
      </dgm:t>
    </dgm:pt>
  </dgm:ptLst>
  <dgm:cxnLst>
    <dgm:cxn modelId="{6F8D6E1B-D52F-458F-976A-30231F20137C}" type="presOf" srcId="{B8B2A072-031A-4BC8-BC71-F0A6ACCDA76B}" destId="{5BE7D652-0D1B-455D-B46D-74121B08467D}" srcOrd="0" destOrd="0" presId="urn:microsoft.com/office/officeart/2005/8/layout/cycle5"/>
    <dgm:cxn modelId="{5C63441B-AE3E-4B28-80B9-4B3AC136B1F5}" type="presOf" srcId="{4B761D26-C1E3-4A76-8C03-4C93448CA75F}" destId="{2AAE6EB3-8891-475A-A743-6141DC900AB2}" srcOrd="0" destOrd="0" presId="urn:microsoft.com/office/officeart/2005/8/layout/cycle5"/>
    <dgm:cxn modelId="{A53DFB9B-2715-4AF9-B2CF-8577EAA01966}" type="presOf" srcId="{FD2DC371-C5FF-4C18-BDAD-6CF017AB694F}" destId="{C7E61FB3-49BD-4857-AFBF-AAC3CBB1CEB6}" srcOrd="0" destOrd="0" presId="urn:microsoft.com/office/officeart/2005/8/layout/cycle5"/>
    <dgm:cxn modelId="{B05B4AD1-45D7-4F32-8A95-214B9E929A4C}" srcId="{E95BCD5D-DC40-4DCA-B9FE-BFC86DADA659}" destId="{D12DF102-9FCE-4139-BEC7-48D83C5E7A17}" srcOrd="2" destOrd="0" parTransId="{8867DE4C-8C76-41A4-AFBC-BE705090DE4F}" sibTransId="{D1F381C9-69D1-4809-85E6-C6D2E48A73D5}"/>
    <dgm:cxn modelId="{09CD2499-BB14-40C4-831A-1FB06662D6D0}" srcId="{E95BCD5D-DC40-4DCA-B9FE-BFC86DADA659}" destId="{FD2DC371-C5FF-4C18-BDAD-6CF017AB694F}" srcOrd="0" destOrd="0" parTransId="{464A26A7-0388-431D-A427-81E1F9382459}" sibTransId="{4A4DAA4F-A202-45BD-A707-0D035F935667}"/>
    <dgm:cxn modelId="{F86660F1-68B4-4C27-97AE-8335501B3F1F}" type="presOf" srcId="{53DAFB13-4B05-447B-8B45-3FB200C4977F}" destId="{0EC02B8F-BC89-49E5-B7C3-3ACFEB320F31}" srcOrd="0" destOrd="0" presId="urn:microsoft.com/office/officeart/2005/8/layout/cycle5"/>
    <dgm:cxn modelId="{061278EA-1E14-47AC-AD37-026DD77738DA}" srcId="{E95BCD5D-DC40-4DCA-B9FE-BFC86DADA659}" destId="{4B761D26-C1E3-4A76-8C03-4C93448CA75F}" srcOrd="1" destOrd="0" parTransId="{E60B3DF9-101D-446E-8172-DFB9D77C5B37}" sibTransId="{53DAFB13-4B05-447B-8B45-3FB200C4977F}"/>
    <dgm:cxn modelId="{A6A5C561-10A9-49B5-A72B-3ED597625CB9}" type="presOf" srcId="{E95BCD5D-DC40-4DCA-B9FE-BFC86DADA659}" destId="{08AF5B21-C5FD-465D-9C02-622E12A1F6D9}" srcOrd="0" destOrd="0" presId="urn:microsoft.com/office/officeart/2005/8/layout/cycle5"/>
    <dgm:cxn modelId="{79681431-247A-4C11-81C4-8131ABB371A8}" type="presOf" srcId="{4A4DAA4F-A202-45BD-A707-0D035F935667}" destId="{D16A5C19-BC9B-4198-A319-DD41E83FCF50}" srcOrd="0" destOrd="0" presId="urn:microsoft.com/office/officeart/2005/8/layout/cycle5"/>
    <dgm:cxn modelId="{05739EE6-3DA6-4D01-84CF-ABB1824F0842}" srcId="{E95BCD5D-DC40-4DCA-B9FE-BFC86DADA659}" destId="{B8B2A072-031A-4BC8-BC71-F0A6ACCDA76B}" srcOrd="3" destOrd="0" parTransId="{FD84296E-AD61-48AF-9F16-7975B1AE55C4}" sibTransId="{82FF2F21-9244-4899-A511-52623019B4D0}"/>
    <dgm:cxn modelId="{31345E16-FF80-461C-9D6A-6886291BEBD0}" type="presOf" srcId="{82FF2F21-9244-4899-A511-52623019B4D0}" destId="{18038A86-6DE6-45FD-9C4B-99940D8CE38F}" srcOrd="0" destOrd="0" presId="urn:microsoft.com/office/officeart/2005/8/layout/cycle5"/>
    <dgm:cxn modelId="{350AE51A-FABD-4286-867D-653E401C790C}" type="presOf" srcId="{D1F381C9-69D1-4809-85E6-C6D2E48A73D5}" destId="{F2B86EFC-641E-4433-85C1-0DB1800E80AA}" srcOrd="0" destOrd="0" presId="urn:microsoft.com/office/officeart/2005/8/layout/cycle5"/>
    <dgm:cxn modelId="{7D81FA95-B329-4182-AD15-B8679C93A216}" type="presOf" srcId="{D12DF102-9FCE-4139-BEC7-48D83C5E7A17}" destId="{DBBAE100-934B-4F9E-8892-2578C45D3C88}" srcOrd="0" destOrd="0" presId="urn:microsoft.com/office/officeart/2005/8/layout/cycle5"/>
    <dgm:cxn modelId="{87944177-28C3-4329-B17F-EC8AC247D2A4}" type="presParOf" srcId="{08AF5B21-C5FD-465D-9C02-622E12A1F6D9}" destId="{C7E61FB3-49BD-4857-AFBF-AAC3CBB1CEB6}" srcOrd="0" destOrd="0" presId="urn:microsoft.com/office/officeart/2005/8/layout/cycle5"/>
    <dgm:cxn modelId="{A51DD668-FFD7-4E2A-AECC-2B284BF03733}" type="presParOf" srcId="{08AF5B21-C5FD-465D-9C02-622E12A1F6D9}" destId="{D88D6BEE-2E9F-4A0C-A46B-43F140DC2853}" srcOrd="1" destOrd="0" presId="urn:microsoft.com/office/officeart/2005/8/layout/cycle5"/>
    <dgm:cxn modelId="{2462F36C-E1B9-4D4A-94AB-99AA5445F63A}" type="presParOf" srcId="{08AF5B21-C5FD-465D-9C02-622E12A1F6D9}" destId="{D16A5C19-BC9B-4198-A319-DD41E83FCF50}" srcOrd="2" destOrd="0" presId="urn:microsoft.com/office/officeart/2005/8/layout/cycle5"/>
    <dgm:cxn modelId="{AD497230-56FA-4279-8C7F-602D33AF8DEF}" type="presParOf" srcId="{08AF5B21-C5FD-465D-9C02-622E12A1F6D9}" destId="{2AAE6EB3-8891-475A-A743-6141DC900AB2}" srcOrd="3" destOrd="0" presId="urn:microsoft.com/office/officeart/2005/8/layout/cycle5"/>
    <dgm:cxn modelId="{49558A84-6386-46E3-A5C3-C2BFEB26B007}" type="presParOf" srcId="{08AF5B21-C5FD-465D-9C02-622E12A1F6D9}" destId="{D85F96D2-FEED-46E7-B09D-192C0CF0523F}" srcOrd="4" destOrd="0" presId="urn:microsoft.com/office/officeart/2005/8/layout/cycle5"/>
    <dgm:cxn modelId="{189AB0CB-2591-4AD7-A507-0D30A3327998}" type="presParOf" srcId="{08AF5B21-C5FD-465D-9C02-622E12A1F6D9}" destId="{0EC02B8F-BC89-49E5-B7C3-3ACFEB320F31}" srcOrd="5" destOrd="0" presId="urn:microsoft.com/office/officeart/2005/8/layout/cycle5"/>
    <dgm:cxn modelId="{1F434C7E-5FD8-4B01-9860-6E08FACC21C6}" type="presParOf" srcId="{08AF5B21-C5FD-465D-9C02-622E12A1F6D9}" destId="{DBBAE100-934B-4F9E-8892-2578C45D3C88}" srcOrd="6" destOrd="0" presId="urn:microsoft.com/office/officeart/2005/8/layout/cycle5"/>
    <dgm:cxn modelId="{F598F1C3-4D14-4EA7-BD57-B224A11905CC}" type="presParOf" srcId="{08AF5B21-C5FD-465D-9C02-622E12A1F6D9}" destId="{41F4695F-C38F-44E4-83D9-AAC594CF82D6}" srcOrd="7" destOrd="0" presId="urn:microsoft.com/office/officeart/2005/8/layout/cycle5"/>
    <dgm:cxn modelId="{D55B0DC3-F2A4-4C9B-8E2E-6030E4BD846E}" type="presParOf" srcId="{08AF5B21-C5FD-465D-9C02-622E12A1F6D9}" destId="{F2B86EFC-641E-4433-85C1-0DB1800E80AA}" srcOrd="8" destOrd="0" presId="urn:microsoft.com/office/officeart/2005/8/layout/cycle5"/>
    <dgm:cxn modelId="{C7AF1791-A12C-42CC-AF47-659DE95EB242}" type="presParOf" srcId="{08AF5B21-C5FD-465D-9C02-622E12A1F6D9}" destId="{5BE7D652-0D1B-455D-B46D-74121B08467D}" srcOrd="9" destOrd="0" presId="urn:microsoft.com/office/officeart/2005/8/layout/cycle5"/>
    <dgm:cxn modelId="{AD474F02-228B-40C1-9499-33844AADEBD6}" type="presParOf" srcId="{08AF5B21-C5FD-465D-9C02-622E12A1F6D9}" destId="{F6CB3A61-D696-4063-B7B2-82A9A5462D7F}" srcOrd="10" destOrd="0" presId="urn:microsoft.com/office/officeart/2005/8/layout/cycle5"/>
    <dgm:cxn modelId="{C00EF5A6-DB37-498D-9DA5-550180B5F2FD}" type="presParOf" srcId="{08AF5B21-C5FD-465D-9C02-622E12A1F6D9}" destId="{18038A86-6DE6-45FD-9C4B-99940D8CE38F}" srcOrd="11" destOrd="0" presId="urn:microsoft.com/office/officeart/2005/8/layout/cycle5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A5F814-B6E6-4C22-A2FF-E15DED258F4E}">
      <dsp:nvSpPr>
        <dsp:cNvPr id="0" name=""/>
        <dsp:cNvSpPr/>
      </dsp:nvSpPr>
      <dsp:spPr>
        <a:xfrm>
          <a:off x="0" y="0"/>
          <a:ext cx="4437111" cy="4437111"/>
        </a:xfrm>
        <a:prstGeom prst="triangl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F4F087A-7ACE-4946-9522-B2BAEE7AB602}">
      <dsp:nvSpPr>
        <dsp:cNvPr id="0" name=""/>
        <dsp:cNvSpPr/>
      </dsp:nvSpPr>
      <dsp:spPr>
        <a:xfrm>
          <a:off x="2871572" y="444144"/>
          <a:ext cx="2884122" cy="788627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latin typeface="Georgia" panose="02040502050405020303" pitchFamily="18" charset="0"/>
            </a:rPr>
            <a:t>Кадры</a:t>
          </a:r>
          <a:endParaRPr lang="ru-RU" sz="2000" b="1" kern="1200" dirty="0">
            <a:latin typeface="Georgia" panose="02040502050405020303" pitchFamily="18" charset="0"/>
          </a:endParaRPr>
        </a:p>
      </dsp:txBody>
      <dsp:txXfrm>
        <a:off x="2910070" y="482642"/>
        <a:ext cx="2807126" cy="711631"/>
      </dsp:txXfrm>
    </dsp:sp>
    <dsp:sp modelId="{8B205B59-3999-48F3-A307-E774701F8C25}">
      <dsp:nvSpPr>
        <dsp:cNvPr id="0" name=""/>
        <dsp:cNvSpPr/>
      </dsp:nvSpPr>
      <dsp:spPr>
        <a:xfrm>
          <a:off x="2871572" y="1331350"/>
          <a:ext cx="2884122" cy="788627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-3311292"/>
              <a:satOff val="13270"/>
              <a:lumOff val="287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latin typeface="Georgia" panose="02040502050405020303" pitchFamily="18" charset="0"/>
            </a:rPr>
            <a:t>Знание</a:t>
          </a:r>
          <a:endParaRPr lang="ru-RU" sz="2000" b="1" kern="1200" dirty="0">
            <a:latin typeface="Georgia" panose="02040502050405020303" pitchFamily="18" charset="0"/>
          </a:endParaRPr>
        </a:p>
      </dsp:txBody>
      <dsp:txXfrm>
        <a:off x="2910070" y="1369848"/>
        <a:ext cx="2807126" cy="711631"/>
      </dsp:txXfrm>
    </dsp:sp>
    <dsp:sp modelId="{99753721-0EF6-47E3-B039-9EBF4BDB2867}">
      <dsp:nvSpPr>
        <dsp:cNvPr id="0" name=""/>
        <dsp:cNvSpPr/>
      </dsp:nvSpPr>
      <dsp:spPr>
        <a:xfrm>
          <a:off x="2871572" y="2218555"/>
          <a:ext cx="2884122" cy="788627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-6622584"/>
              <a:satOff val="26541"/>
              <a:lumOff val="5752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latin typeface="Georgia" panose="02040502050405020303" pitchFamily="18" charset="0"/>
            </a:rPr>
            <a:t>Воспитание</a:t>
          </a:r>
          <a:endParaRPr lang="ru-RU" sz="2000" b="1" kern="1200" dirty="0">
            <a:latin typeface="Georgia" panose="02040502050405020303" pitchFamily="18" charset="0"/>
          </a:endParaRPr>
        </a:p>
      </dsp:txBody>
      <dsp:txXfrm>
        <a:off x="2910070" y="2257053"/>
        <a:ext cx="2807126" cy="711631"/>
      </dsp:txXfrm>
    </dsp:sp>
    <dsp:sp modelId="{09B6963A-D29E-46FC-8221-20784E654B94}">
      <dsp:nvSpPr>
        <dsp:cNvPr id="0" name=""/>
        <dsp:cNvSpPr/>
      </dsp:nvSpPr>
      <dsp:spPr>
        <a:xfrm>
          <a:off x="2871572" y="3105761"/>
          <a:ext cx="2884122" cy="788627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-9933876"/>
              <a:satOff val="39811"/>
              <a:lumOff val="862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latin typeface="Georgia" panose="02040502050405020303" pitchFamily="18" charset="0"/>
            </a:rPr>
            <a:t>Профориентация</a:t>
          </a:r>
          <a:endParaRPr lang="ru-RU" sz="2000" b="1" kern="1200" dirty="0">
            <a:latin typeface="Georgia" panose="02040502050405020303" pitchFamily="18" charset="0"/>
          </a:endParaRPr>
        </a:p>
      </dsp:txBody>
      <dsp:txXfrm>
        <a:off x="2910070" y="3144259"/>
        <a:ext cx="2807126" cy="711631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A5F814-B6E6-4C22-A2FF-E15DED258F4E}">
      <dsp:nvSpPr>
        <dsp:cNvPr id="0" name=""/>
        <dsp:cNvSpPr/>
      </dsp:nvSpPr>
      <dsp:spPr>
        <a:xfrm>
          <a:off x="0" y="0"/>
          <a:ext cx="5157192" cy="5157192"/>
        </a:xfrm>
        <a:prstGeom prst="triangl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F4F087A-7ACE-4946-9522-B2BAEE7AB602}">
      <dsp:nvSpPr>
        <dsp:cNvPr id="0" name=""/>
        <dsp:cNvSpPr/>
      </dsp:nvSpPr>
      <dsp:spPr>
        <a:xfrm>
          <a:off x="3108113" y="518489"/>
          <a:ext cx="4116906" cy="1220804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latin typeface="Georgia" panose="02040502050405020303" pitchFamily="18" charset="0"/>
            </a:rPr>
            <a:t>Учет несовершеннолетних, состоящих на профилактическом учете</a:t>
          </a:r>
          <a:endParaRPr lang="ru-RU" sz="2000" b="1" kern="1200" dirty="0">
            <a:latin typeface="Georgia" panose="02040502050405020303" pitchFamily="18" charset="0"/>
          </a:endParaRPr>
        </a:p>
      </dsp:txBody>
      <dsp:txXfrm>
        <a:off x="3167708" y="578084"/>
        <a:ext cx="3997716" cy="1101614"/>
      </dsp:txXfrm>
    </dsp:sp>
    <dsp:sp modelId="{8B205B59-3999-48F3-A307-E774701F8C25}">
      <dsp:nvSpPr>
        <dsp:cNvPr id="0" name=""/>
        <dsp:cNvSpPr/>
      </dsp:nvSpPr>
      <dsp:spPr>
        <a:xfrm>
          <a:off x="3108113" y="1891893"/>
          <a:ext cx="4116906" cy="1220804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-4966938"/>
              <a:satOff val="19906"/>
              <a:lumOff val="4314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rgbClr val="002060"/>
              </a:solidFill>
              <a:latin typeface="Georgia" panose="02040502050405020303" pitchFamily="18" charset="0"/>
            </a:rPr>
            <a:t>Индивидуальная профилактическая работа</a:t>
          </a:r>
          <a:endParaRPr lang="ru-RU" sz="2000" b="1" kern="1200" dirty="0">
            <a:solidFill>
              <a:srgbClr val="002060"/>
            </a:solidFill>
            <a:latin typeface="Georgia" panose="02040502050405020303" pitchFamily="18" charset="0"/>
          </a:endParaRPr>
        </a:p>
      </dsp:txBody>
      <dsp:txXfrm>
        <a:off x="3167708" y="1951488"/>
        <a:ext cx="3997716" cy="1101614"/>
      </dsp:txXfrm>
    </dsp:sp>
    <dsp:sp modelId="{99753721-0EF6-47E3-B039-9EBF4BDB2867}">
      <dsp:nvSpPr>
        <dsp:cNvPr id="0" name=""/>
        <dsp:cNvSpPr/>
      </dsp:nvSpPr>
      <dsp:spPr>
        <a:xfrm>
          <a:off x="3108113" y="3265298"/>
          <a:ext cx="4116906" cy="1220804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-9933876"/>
              <a:satOff val="39811"/>
              <a:lumOff val="862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latin typeface="Georgia" panose="02040502050405020303" pitchFamily="18" charset="0"/>
            </a:rPr>
            <a:t>Занятость каждого обучающегося</a:t>
          </a:r>
          <a:endParaRPr lang="ru-RU" sz="2000" b="1" kern="1200" dirty="0">
            <a:latin typeface="Georgia" panose="02040502050405020303" pitchFamily="18" charset="0"/>
          </a:endParaRPr>
        </a:p>
      </dsp:txBody>
      <dsp:txXfrm>
        <a:off x="3167708" y="3324893"/>
        <a:ext cx="3997716" cy="1101614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EB39960-3163-416B-B063-3E2F83A454D6}">
      <dsp:nvSpPr>
        <dsp:cNvPr id="0" name=""/>
        <dsp:cNvSpPr/>
      </dsp:nvSpPr>
      <dsp:spPr>
        <a:xfrm>
          <a:off x="5261" y="0"/>
          <a:ext cx="8702445" cy="663378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33020" rIns="49530" bIns="33020" numCol="1" spcCol="1270" anchor="ctr" anchorCtr="0">
          <a:noAutofit/>
        </a:bodyPr>
        <a:lstStyle/>
        <a:p>
          <a:pPr lvl="0" algn="just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600" b="1" kern="1200" dirty="0" smtClean="0">
              <a:solidFill>
                <a:schemeClr val="bg1"/>
              </a:solidFill>
              <a:latin typeface="Georgia" panose="02040502050405020303" pitchFamily="18" charset="0"/>
            </a:rPr>
            <a:t>Задачи на новый учебный год</a:t>
          </a:r>
          <a:endParaRPr lang="ru-RU" sz="2600" kern="1200" dirty="0">
            <a:solidFill>
              <a:schemeClr val="bg1"/>
            </a:solidFill>
          </a:endParaRPr>
        </a:p>
      </dsp:txBody>
      <dsp:txXfrm>
        <a:off x="24691" y="19430"/>
        <a:ext cx="8663585" cy="624518"/>
      </dsp:txXfrm>
    </dsp:sp>
    <dsp:sp modelId="{DD14EADC-A227-4165-B0CC-722880F4B28D}">
      <dsp:nvSpPr>
        <dsp:cNvPr id="0" name=""/>
        <dsp:cNvSpPr/>
      </dsp:nvSpPr>
      <dsp:spPr>
        <a:xfrm>
          <a:off x="44182" y="1038080"/>
          <a:ext cx="657741" cy="657751"/>
        </a:xfrm>
        <a:prstGeom prst="roundRect">
          <a:avLst>
            <a:gd name="adj" fmla="val 16670"/>
          </a:avLst>
        </a:prstGeom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25400" cap="flat" cmpd="sng" algn="ctr">
          <a:solidFill>
            <a:schemeClr val="accent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140786D-88D7-4276-9BC1-2A74BD51FA7E}">
      <dsp:nvSpPr>
        <dsp:cNvPr id="0" name=""/>
        <dsp:cNvSpPr/>
      </dsp:nvSpPr>
      <dsp:spPr>
        <a:xfrm>
          <a:off x="742865" y="973878"/>
          <a:ext cx="7970102" cy="844235"/>
        </a:xfrm>
        <a:prstGeom prst="roundRect">
          <a:avLst>
            <a:gd name="adj" fmla="val 16670"/>
          </a:avLst>
        </a:prstGeom>
        <a:solidFill>
          <a:schemeClr val="accent2">
            <a:lumMod val="20000"/>
            <a:lumOff val="80000"/>
          </a:schemeClr>
        </a:solidFill>
        <a:ln w="25400" cap="flat" cmpd="sng" algn="ctr">
          <a:solidFill>
            <a:schemeClr val="accent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6464" tIns="156464" rIns="156464" bIns="156464" numCol="1" spcCol="1270" anchor="ctr" anchorCtr="0">
          <a:noAutofit/>
        </a:bodyPr>
        <a:lstStyle/>
        <a:p>
          <a:pPr lvl="0" algn="just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kern="1200" dirty="0" smtClean="0">
              <a:solidFill>
                <a:srgbClr val="002060"/>
              </a:solidFill>
              <a:latin typeface="Georgia" panose="02040502050405020303" pitchFamily="18" charset="0"/>
            </a:rPr>
            <a:t>обеспечить вовлечение родителей и социальных партнеров в разработку и реализацию совместных </a:t>
          </a:r>
          <a:r>
            <a:rPr lang="ru-RU" sz="2200" kern="1200" dirty="0" err="1" smtClean="0">
              <a:solidFill>
                <a:srgbClr val="002060"/>
              </a:solidFill>
              <a:latin typeface="Georgia" panose="02040502050405020303" pitchFamily="18" charset="0"/>
            </a:rPr>
            <a:t>детско</a:t>
          </a:r>
          <a:r>
            <a:rPr lang="ru-RU" sz="2200" kern="1200" dirty="0" smtClean="0">
              <a:solidFill>
                <a:srgbClr val="002060"/>
              </a:solidFill>
              <a:latin typeface="Georgia" panose="02040502050405020303" pitchFamily="18" charset="0"/>
            </a:rPr>
            <a:t> - взрослых проектов;</a:t>
          </a:r>
          <a:endParaRPr lang="ru-RU" sz="2200" kern="1200" dirty="0">
            <a:solidFill>
              <a:srgbClr val="002060"/>
            </a:solidFill>
            <a:latin typeface="Georgia" panose="02040502050405020303" pitchFamily="18" charset="0"/>
          </a:endParaRPr>
        </a:p>
      </dsp:txBody>
      <dsp:txXfrm>
        <a:off x="784085" y="1015098"/>
        <a:ext cx="7887662" cy="761795"/>
      </dsp:txXfrm>
    </dsp:sp>
    <dsp:sp modelId="{2BAC90DF-1BE5-42A9-A065-EE349D752B4C}">
      <dsp:nvSpPr>
        <dsp:cNvPr id="0" name=""/>
        <dsp:cNvSpPr/>
      </dsp:nvSpPr>
      <dsp:spPr>
        <a:xfrm>
          <a:off x="44182" y="2201756"/>
          <a:ext cx="657741" cy="657751"/>
        </a:xfrm>
        <a:prstGeom prst="roundRect">
          <a:avLst>
            <a:gd name="adj" fmla="val 16670"/>
          </a:avLst>
        </a:prstGeom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25400" cap="flat" cmpd="sng" algn="ctr">
          <a:solidFill>
            <a:schemeClr val="accent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760E56C-DF19-4D52-96FE-6D933AC0B2A8}">
      <dsp:nvSpPr>
        <dsp:cNvPr id="0" name=""/>
        <dsp:cNvSpPr/>
      </dsp:nvSpPr>
      <dsp:spPr>
        <a:xfrm>
          <a:off x="742865" y="2137554"/>
          <a:ext cx="7970102" cy="844235"/>
        </a:xfrm>
        <a:prstGeom prst="roundRect">
          <a:avLst>
            <a:gd name="adj" fmla="val 16670"/>
          </a:avLst>
        </a:prstGeom>
        <a:solidFill>
          <a:schemeClr val="tx2">
            <a:lumMod val="20000"/>
            <a:lumOff val="80000"/>
          </a:schemeClr>
        </a:solidFill>
        <a:ln w="25400" cap="flat" cmpd="sng" algn="ctr">
          <a:solidFill>
            <a:schemeClr val="accent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6464" tIns="156464" rIns="156464" bIns="156464" numCol="1" spcCol="1270" anchor="ctr" anchorCtr="0">
          <a:noAutofit/>
        </a:bodyPr>
        <a:lstStyle/>
        <a:p>
          <a:pPr lvl="0" algn="just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kern="1200" dirty="0" smtClean="0">
              <a:solidFill>
                <a:schemeClr val="tx1">
                  <a:lumMod val="85000"/>
                  <a:lumOff val="15000"/>
                </a:schemeClr>
              </a:solidFill>
              <a:latin typeface="Georgia" panose="02040502050405020303" pitchFamily="18" charset="0"/>
            </a:rPr>
            <a:t>обеспечить включение не менее 80 % обучающихся в деятельность общественных объединений;</a:t>
          </a:r>
          <a:endParaRPr lang="ru-RU" sz="2200" kern="1200" dirty="0">
            <a:solidFill>
              <a:srgbClr val="002060"/>
            </a:solidFill>
          </a:endParaRPr>
        </a:p>
      </dsp:txBody>
      <dsp:txXfrm>
        <a:off x="784085" y="2178774"/>
        <a:ext cx="7887662" cy="761795"/>
      </dsp:txXfrm>
    </dsp:sp>
    <dsp:sp modelId="{8F06252D-1749-42DC-B641-D11D0F3BF90E}">
      <dsp:nvSpPr>
        <dsp:cNvPr id="0" name=""/>
        <dsp:cNvSpPr/>
      </dsp:nvSpPr>
      <dsp:spPr>
        <a:xfrm>
          <a:off x="44315" y="3731411"/>
          <a:ext cx="651240" cy="635154"/>
        </a:xfrm>
        <a:prstGeom prst="roundRect">
          <a:avLst>
            <a:gd name="adj" fmla="val 16670"/>
          </a:avLst>
        </a:prstGeom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000" r="-1000"/>
          </a:stretch>
        </a:blipFill>
        <a:ln w="25400" cap="flat" cmpd="sng" algn="ctr">
          <a:solidFill>
            <a:schemeClr val="accent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A182D91-DF7E-425C-938E-4E09B60DDFD7}">
      <dsp:nvSpPr>
        <dsp:cNvPr id="0" name=""/>
        <dsp:cNvSpPr/>
      </dsp:nvSpPr>
      <dsp:spPr>
        <a:xfrm>
          <a:off x="748817" y="3327983"/>
          <a:ext cx="7964150" cy="1380232"/>
        </a:xfrm>
        <a:prstGeom prst="roundRect">
          <a:avLst>
            <a:gd name="adj" fmla="val 16670"/>
          </a:avLst>
        </a:prstGeom>
        <a:solidFill>
          <a:schemeClr val="accent3">
            <a:lumMod val="20000"/>
            <a:lumOff val="80000"/>
          </a:schemeClr>
        </a:solidFill>
        <a:ln w="25400" cap="flat" cmpd="sng" algn="ctr">
          <a:solidFill>
            <a:schemeClr val="accent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6464" tIns="156464" rIns="156464" bIns="156464" numCol="1" spcCol="1270" anchor="ctr" anchorCtr="0">
          <a:noAutofit/>
        </a:bodyPr>
        <a:lstStyle/>
        <a:p>
          <a:pPr lvl="0" algn="just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kern="1200" dirty="0" smtClean="0">
              <a:solidFill>
                <a:srgbClr val="002060"/>
              </a:solidFill>
              <a:latin typeface="Georgia" panose="02040502050405020303" pitchFamily="18" charset="0"/>
            </a:rPr>
            <a:t>обеспечить раннее выявление детей и семей, находящихся в социально опасном положении и своевременное оказание социально – психологической и педагогической помощи</a:t>
          </a:r>
          <a:endParaRPr lang="ru-RU" sz="2200" kern="1200" dirty="0">
            <a:solidFill>
              <a:srgbClr val="002060"/>
            </a:solidFill>
          </a:endParaRPr>
        </a:p>
      </dsp:txBody>
      <dsp:txXfrm>
        <a:off x="816207" y="3395373"/>
        <a:ext cx="7829370" cy="1245452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EB39960-3163-416B-B063-3E2F83A454D6}">
      <dsp:nvSpPr>
        <dsp:cNvPr id="0" name=""/>
        <dsp:cNvSpPr/>
      </dsp:nvSpPr>
      <dsp:spPr>
        <a:xfrm>
          <a:off x="5261" y="0"/>
          <a:ext cx="8702445" cy="698758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40640" rIns="60960" bIns="40640" numCol="1" spcCol="1270" anchor="ctr" anchorCtr="0">
          <a:noAutofit/>
        </a:bodyPr>
        <a:lstStyle/>
        <a:p>
          <a:pPr lvl="0" algn="just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b="1" kern="1200" dirty="0" smtClean="0">
              <a:solidFill>
                <a:schemeClr val="bg1"/>
              </a:solidFill>
              <a:latin typeface="Georgia" panose="02040502050405020303" pitchFamily="18" charset="0"/>
            </a:rPr>
            <a:t>Задачи на новый учебный год</a:t>
          </a:r>
          <a:endParaRPr lang="ru-RU" sz="3200" kern="1200" dirty="0">
            <a:solidFill>
              <a:schemeClr val="bg1"/>
            </a:solidFill>
          </a:endParaRPr>
        </a:p>
      </dsp:txBody>
      <dsp:txXfrm>
        <a:off x="25727" y="20466"/>
        <a:ext cx="8661513" cy="657826"/>
      </dsp:txXfrm>
    </dsp:sp>
    <dsp:sp modelId="{DD14EADC-A227-4165-B0CC-722880F4B28D}">
      <dsp:nvSpPr>
        <dsp:cNvPr id="0" name=""/>
        <dsp:cNvSpPr/>
      </dsp:nvSpPr>
      <dsp:spPr>
        <a:xfrm>
          <a:off x="0" y="1232237"/>
          <a:ext cx="692821" cy="692831"/>
        </a:xfrm>
        <a:prstGeom prst="roundRect">
          <a:avLst>
            <a:gd name="adj" fmla="val 16670"/>
          </a:avLst>
        </a:prstGeom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25400" cap="flat" cmpd="sng" algn="ctr">
          <a:solidFill>
            <a:schemeClr val="accent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140786D-88D7-4276-9BC1-2A74BD51FA7E}">
      <dsp:nvSpPr>
        <dsp:cNvPr id="0" name=""/>
        <dsp:cNvSpPr/>
      </dsp:nvSpPr>
      <dsp:spPr>
        <a:xfrm>
          <a:off x="803908" y="1105864"/>
          <a:ext cx="7886559" cy="988637"/>
        </a:xfrm>
        <a:prstGeom prst="roundRect">
          <a:avLst>
            <a:gd name="adj" fmla="val 16670"/>
          </a:avLst>
        </a:prstGeom>
        <a:solidFill>
          <a:schemeClr val="accent2">
            <a:lumMod val="20000"/>
            <a:lumOff val="80000"/>
          </a:schemeClr>
        </a:solidFill>
        <a:ln w="25400" cap="flat" cmpd="sng" algn="ctr">
          <a:solidFill>
            <a:schemeClr val="accent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9136" tIns="199136" rIns="199136" bIns="199136" numCol="1" spcCol="1270" anchor="ctr" anchorCtr="0">
          <a:noAutofit/>
        </a:bodyPr>
        <a:lstStyle/>
        <a:p>
          <a:pPr lvl="0" algn="just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 smtClean="0">
              <a:solidFill>
                <a:schemeClr val="tx1"/>
              </a:solidFill>
              <a:latin typeface="Georgia" panose="02040502050405020303" pitchFamily="18" charset="0"/>
            </a:rPr>
            <a:t>усилить работу по естественно-научному и математическому образованию;</a:t>
          </a:r>
          <a:endParaRPr lang="ru-RU" sz="2800" kern="1200" dirty="0">
            <a:solidFill>
              <a:schemeClr val="tx1"/>
            </a:solidFill>
            <a:latin typeface="Georgia" panose="02040502050405020303" pitchFamily="18" charset="0"/>
          </a:endParaRPr>
        </a:p>
      </dsp:txBody>
      <dsp:txXfrm>
        <a:off x="852178" y="1154134"/>
        <a:ext cx="7790019" cy="892097"/>
      </dsp:txXfrm>
    </dsp:sp>
    <dsp:sp modelId="{2BAC90DF-1BE5-42A9-A065-EE349D752B4C}">
      <dsp:nvSpPr>
        <dsp:cNvPr id="0" name=""/>
        <dsp:cNvSpPr/>
      </dsp:nvSpPr>
      <dsp:spPr>
        <a:xfrm>
          <a:off x="0" y="2557353"/>
          <a:ext cx="692821" cy="692831"/>
        </a:xfrm>
        <a:prstGeom prst="roundRect">
          <a:avLst>
            <a:gd name="adj" fmla="val 16670"/>
          </a:avLst>
        </a:prstGeom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25400" cap="flat" cmpd="sng" algn="ctr">
          <a:solidFill>
            <a:schemeClr val="accent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760E56C-DF19-4D52-96FE-6D933AC0B2A8}">
      <dsp:nvSpPr>
        <dsp:cNvPr id="0" name=""/>
        <dsp:cNvSpPr/>
      </dsp:nvSpPr>
      <dsp:spPr>
        <a:xfrm>
          <a:off x="803908" y="2430980"/>
          <a:ext cx="7886559" cy="988637"/>
        </a:xfrm>
        <a:prstGeom prst="roundRect">
          <a:avLst>
            <a:gd name="adj" fmla="val 16670"/>
          </a:avLst>
        </a:prstGeom>
        <a:solidFill>
          <a:schemeClr val="tx2">
            <a:lumMod val="20000"/>
            <a:lumOff val="80000"/>
          </a:schemeClr>
        </a:solidFill>
        <a:ln w="25400" cap="flat" cmpd="sng" algn="ctr">
          <a:solidFill>
            <a:schemeClr val="accent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9136" tIns="199136" rIns="199136" bIns="199136" numCol="1" spcCol="1270" anchor="ctr" anchorCtr="0">
          <a:noAutofit/>
        </a:bodyPr>
        <a:lstStyle/>
        <a:p>
          <a:pPr lvl="0" algn="just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 smtClean="0">
              <a:solidFill>
                <a:schemeClr val="tx1"/>
              </a:solidFill>
              <a:latin typeface="Georgia" panose="02040502050405020303" pitchFamily="18" charset="0"/>
            </a:rPr>
            <a:t>продолжить снижение бюрократической нагрузки на педагогов;</a:t>
          </a:r>
          <a:endParaRPr lang="ru-RU" sz="2800" kern="1200" dirty="0">
            <a:solidFill>
              <a:schemeClr val="tx1"/>
            </a:solidFill>
          </a:endParaRPr>
        </a:p>
      </dsp:txBody>
      <dsp:txXfrm>
        <a:off x="852178" y="2479250"/>
        <a:ext cx="7790019" cy="892097"/>
      </dsp:txXfrm>
    </dsp:sp>
    <dsp:sp modelId="{8F06252D-1749-42DC-B641-D11D0F3BF90E}">
      <dsp:nvSpPr>
        <dsp:cNvPr id="0" name=""/>
        <dsp:cNvSpPr/>
      </dsp:nvSpPr>
      <dsp:spPr>
        <a:xfrm>
          <a:off x="1" y="4299517"/>
          <a:ext cx="685972" cy="669029"/>
        </a:xfrm>
        <a:prstGeom prst="roundRect">
          <a:avLst>
            <a:gd name="adj" fmla="val 16670"/>
          </a:avLst>
        </a:prstGeom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000" r="-1000"/>
          </a:stretch>
        </a:blipFill>
        <a:ln w="25400" cap="flat" cmpd="sng" algn="ctr">
          <a:solidFill>
            <a:schemeClr val="accent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A182D91-DF7E-425C-938E-4E09B60DDFD7}">
      <dsp:nvSpPr>
        <dsp:cNvPr id="0" name=""/>
        <dsp:cNvSpPr/>
      </dsp:nvSpPr>
      <dsp:spPr>
        <a:xfrm>
          <a:off x="801521" y="3784275"/>
          <a:ext cx="7880669" cy="1616324"/>
        </a:xfrm>
        <a:prstGeom prst="roundRect">
          <a:avLst>
            <a:gd name="adj" fmla="val 16670"/>
          </a:avLst>
        </a:prstGeom>
        <a:solidFill>
          <a:schemeClr val="accent3">
            <a:lumMod val="20000"/>
            <a:lumOff val="80000"/>
          </a:schemeClr>
        </a:solidFill>
        <a:ln w="25400" cap="flat" cmpd="sng" algn="ctr">
          <a:solidFill>
            <a:schemeClr val="accent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9136" tIns="199136" rIns="199136" bIns="199136" numCol="1" spcCol="1270" anchor="ctr" anchorCtr="0">
          <a:noAutofit/>
        </a:bodyPr>
        <a:lstStyle/>
        <a:p>
          <a:pPr lvl="0" algn="just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 smtClean="0">
              <a:solidFill>
                <a:schemeClr val="tx1"/>
              </a:solidFill>
              <a:latin typeface="Georgia" panose="02040502050405020303" pitchFamily="18" charset="0"/>
            </a:rPr>
            <a:t>завершить все запланированные ремонтные работы и создать безопасные, комфортные условия для каждого ребёнка</a:t>
          </a:r>
          <a:endParaRPr lang="ru-RU" sz="2800" kern="1200" dirty="0">
            <a:solidFill>
              <a:schemeClr val="tx1"/>
            </a:solidFill>
          </a:endParaRPr>
        </a:p>
      </dsp:txBody>
      <dsp:txXfrm>
        <a:off x="880438" y="3863192"/>
        <a:ext cx="7722835" cy="145849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550C2A9-251B-4FEE-AE13-0F7E33641BB4}">
      <dsp:nvSpPr>
        <dsp:cNvPr id="0" name=""/>
        <dsp:cNvSpPr/>
      </dsp:nvSpPr>
      <dsp:spPr>
        <a:xfrm>
          <a:off x="144017" y="571"/>
          <a:ext cx="2273455" cy="113672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5245" tIns="36830" rIns="55245" bIns="36830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900" kern="1200" dirty="0" smtClean="0">
              <a:latin typeface="Georgia" panose="02040502050405020303" pitchFamily="18" charset="0"/>
            </a:rPr>
            <a:t>Кадры</a:t>
          </a:r>
          <a:endParaRPr lang="ru-RU" sz="2900" kern="1200" dirty="0">
            <a:latin typeface="Georgia" panose="02040502050405020303" pitchFamily="18" charset="0"/>
          </a:endParaRPr>
        </a:p>
      </dsp:txBody>
      <dsp:txXfrm>
        <a:off x="177311" y="33865"/>
        <a:ext cx="2206867" cy="1070139"/>
      </dsp:txXfrm>
    </dsp:sp>
    <dsp:sp modelId="{978FA2CB-B8F7-41ED-ACDE-4C0B8535F1B5}">
      <dsp:nvSpPr>
        <dsp:cNvPr id="0" name=""/>
        <dsp:cNvSpPr/>
      </dsp:nvSpPr>
      <dsp:spPr>
        <a:xfrm>
          <a:off x="371363" y="1137299"/>
          <a:ext cx="227345" cy="85254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852545"/>
              </a:lnTo>
              <a:lnTo>
                <a:pt x="227345" y="852545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BD61EA2-2CAC-4857-A507-695C85D762A0}">
      <dsp:nvSpPr>
        <dsp:cNvPr id="0" name=""/>
        <dsp:cNvSpPr/>
      </dsp:nvSpPr>
      <dsp:spPr>
        <a:xfrm>
          <a:off x="598708" y="1421481"/>
          <a:ext cx="2058241" cy="1136727"/>
        </a:xfrm>
        <a:prstGeom prst="roundRect">
          <a:avLst>
            <a:gd name="adj" fmla="val 10000"/>
          </a:avLst>
        </a:prstGeom>
        <a:solidFill>
          <a:schemeClr val="accent3">
            <a:lumMod val="20000"/>
            <a:lumOff val="80000"/>
            <a:alpha val="9000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22860" rIns="3429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latin typeface="Georgia" panose="02040502050405020303" pitchFamily="18" charset="0"/>
            </a:rPr>
            <a:t>повышение квалификации</a:t>
          </a:r>
          <a:endParaRPr lang="ru-RU" sz="1800" kern="1200" dirty="0">
            <a:latin typeface="Georgia" panose="02040502050405020303" pitchFamily="18" charset="0"/>
          </a:endParaRPr>
        </a:p>
      </dsp:txBody>
      <dsp:txXfrm>
        <a:off x="632002" y="1454775"/>
        <a:ext cx="1991653" cy="1070139"/>
      </dsp:txXfrm>
    </dsp:sp>
    <dsp:sp modelId="{998FBE44-D78C-446C-B214-8F47821ECC07}">
      <dsp:nvSpPr>
        <dsp:cNvPr id="0" name=""/>
        <dsp:cNvSpPr/>
      </dsp:nvSpPr>
      <dsp:spPr>
        <a:xfrm>
          <a:off x="371363" y="1137299"/>
          <a:ext cx="227345" cy="227345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273455"/>
              </a:lnTo>
              <a:lnTo>
                <a:pt x="227345" y="2273455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9D76724-AF57-4566-A426-D424B912960C}">
      <dsp:nvSpPr>
        <dsp:cNvPr id="0" name=""/>
        <dsp:cNvSpPr/>
      </dsp:nvSpPr>
      <dsp:spPr>
        <a:xfrm>
          <a:off x="598708" y="2842390"/>
          <a:ext cx="2058241" cy="1136727"/>
        </a:xfrm>
        <a:prstGeom prst="roundRect">
          <a:avLst>
            <a:gd name="adj" fmla="val 10000"/>
          </a:avLst>
        </a:prstGeom>
        <a:solidFill>
          <a:schemeClr val="accent3">
            <a:lumMod val="20000"/>
            <a:lumOff val="80000"/>
            <a:alpha val="9000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22860" rIns="3429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latin typeface="Georgia" panose="02040502050405020303" pitchFamily="18" charset="0"/>
            </a:rPr>
            <a:t>снижение бюрократической нагрузки</a:t>
          </a:r>
          <a:endParaRPr lang="ru-RU" sz="1800" kern="1200" dirty="0">
            <a:latin typeface="Georgia" panose="02040502050405020303" pitchFamily="18" charset="0"/>
          </a:endParaRPr>
        </a:p>
      </dsp:txBody>
      <dsp:txXfrm>
        <a:off x="632002" y="2875684"/>
        <a:ext cx="1991653" cy="1070139"/>
      </dsp:txXfrm>
    </dsp:sp>
    <dsp:sp modelId="{87CF3FB8-F9C8-4A16-8F85-F055F9C7A431}">
      <dsp:nvSpPr>
        <dsp:cNvPr id="0" name=""/>
        <dsp:cNvSpPr/>
      </dsp:nvSpPr>
      <dsp:spPr>
        <a:xfrm>
          <a:off x="371363" y="1137299"/>
          <a:ext cx="227345" cy="369436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694365"/>
              </a:lnTo>
              <a:lnTo>
                <a:pt x="227345" y="3694365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0AD68B0-B14F-4828-9386-D8B8F62156CC}">
      <dsp:nvSpPr>
        <dsp:cNvPr id="0" name=""/>
        <dsp:cNvSpPr/>
      </dsp:nvSpPr>
      <dsp:spPr>
        <a:xfrm>
          <a:off x="598708" y="4263300"/>
          <a:ext cx="2058241" cy="1136727"/>
        </a:xfrm>
        <a:prstGeom prst="roundRect">
          <a:avLst>
            <a:gd name="adj" fmla="val 10000"/>
          </a:avLst>
        </a:prstGeom>
        <a:solidFill>
          <a:schemeClr val="accent3">
            <a:lumMod val="20000"/>
            <a:lumOff val="80000"/>
            <a:alpha val="9000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22860" rIns="3429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latin typeface="Georgia" panose="02040502050405020303" pitchFamily="18" charset="0"/>
            </a:rPr>
            <a:t>создание сетевых площадок для обмена опытом</a:t>
          </a:r>
          <a:endParaRPr lang="ru-RU" sz="1800" kern="1200" dirty="0">
            <a:latin typeface="Georgia" panose="02040502050405020303" pitchFamily="18" charset="0"/>
          </a:endParaRPr>
        </a:p>
      </dsp:txBody>
      <dsp:txXfrm>
        <a:off x="632002" y="4296594"/>
        <a:ext cx="1991653" cy="1070139"/>
      </dsp:txXfrm>
    </dsp:sp>
    <dsp:sp modelId="{0474D430-1680-4070-B1C2-1F28B092353C}">
      <dsp:nvSpPr>
        <dsp:cNvPr id="0" name=""/>
        <dsp:cNvSpPr/>
      </dsp:nvSpPr>
      <dsp:spPr>
        <a:xfrm>
          <a:off x="2985837" y="571"/>
          <a:ext cx="2273455" cy="113672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5245" tIns="36830" rIns="55245" bIns="36830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900" kern="1200" dirty="0" smtClean="0">
              <a:latin typeface="Georgia" panose="02040502050405020303" pitchFamily="18" charset="0"/>
            </a:rPr>
            <a:t>Знание</a:t>
          </a:r>
          <a:endParaRPr lang="ru-RU" sz="2900" kern="1200" dirty="0">
            <a:latin typeface="Georgia" panose="02040502050405020303" pitchFamily="18" charset="0"/>
          </a:endParaRPr>
        </a:p>
      </dsp:txBody>
      <dsp:txXfrm>
        <a:off x="3019131" y="33865"/>
        <a:ext cx="2206867" cy="1070139"/>
      </dsp:txXfrm>
    </dsp:sp>
    <dsp:sp modelId="{95F087C2-0961-4880-91B2-C02309CA07A0}">
      <dsp:nvSpPr>
        <dsp:cNvPr id="0" name=""/>
        <dsp:cNvSpPr/>
      </dsp:nvSpPr>
      <dsp:spPr>
        <a:xfrm>
          <a:off x="3213182" y="1137299"/>
          <a:ext cx="227345" cy="85254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852545"/>
              </a:lnTo>
              <a:lnTo>
                <a:pt x="227345" y="852545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501CF40-84DE-4865-96E8-7C1B688CB1CE}">
      <dsp:nvSpPr>
        <dsp:cNvPr id="0" name=""/>
        <dsp:cNvSpPr/>
      </dsp:nvSpPr>
      <dsp:spPr>
        <a:xfrm>
          <a:off x="3440528" y="1421481"/>
          <a:ext cx="2283640" cy="1136727"/>
        </a:xfrm>
        <a:prstGeom prst="roundRect">
          <a:avLst>
            <a:gd name="adj" fmla="val 10000"/>
          </a:avLst>
        </a:prstGeom>
        <a:solidFill>
          <a:schemeClr val="accent1">
            <a:lumMod val="20000"/>
            <a:lumOff val="80000"/>
            <a:alpha val="9000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22860" rIns="3429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latin typeface="Georgia" panose="02040502050405020303" pitchFamily="18" charset="0"/>
            </a:rPr>
            <a:t>достижение учебных результатов</a:t>
          </a:r>
          <a:endParaRPr lang="ru-RU" sz="1800" kern="1200" dirty="0">
            <a:latin typeface="Georgia" panose="02040502050405020303" pitchFamily="18" charset="0"/>
          </a:endParaRPr>
        </a:p>
      </dsp:txBody>
      <dsp:txXfrm>
        <a:off x="3473822" y="1454775"/>
        <a:ext cx="2217052" cy="1070139"/>
      </dsp:txXfrm>
    </dsp:sp>
    <dsp:sp modelId="{A6F5B7B8-A07B-4BF8-AC11-EFB17E0235BE}">
      <dsp:nvSpPr>
        <dsp:cNvPr id="0" name=""/>
        <dsp:cNvSpPr/>
      </dsp:nvSpPr>
      <dsp:spPr>
        <a:xfrm>
          <a:off x="3213182" y="1137299"/>
          <a:ext cx="227345" cy="227345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273455"/>
              </a:lnTo>
              <a:lnTo>
                <a:pt x="227345" y="2273455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658424D-2E15-4316-8A12-0D18D40F421D}">
      <dsp:nvSpPr>
        <dsp:cNvPr id="0" name=""/>
        <dsp:cNvSpPr/>
      </dsp:nvSpPr>
      <dsp:spPr>
        <a:xfrm>
          <a:off x="3440528" y="2842390"/>
          <a:ext cx="2283640" cy="1136727"/>
        </a:xfrm>
        <a:prstGeom prst="roundRect">
          <a:avLst>
            <a:gd name="adj" fmla="val 10000"/>
          </a:avLst>
        </a:prstGeom>
        <a:solidFill>
          <a:schemeClr val="accent1">
            <a:lumMod val="20000"/>
            <a:lumOff val="80000"/>
            <a:alpha val="9000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22860" rIns="3429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err="1" smtClean="0">
              <a:latin typeface="Georgia" panose="02040502050405020303" pitchFamily="18" charset="0"/>
            </a:rPr>
            <a:t>цифровизация</a:t>
          </a:r>
          <a:r>
            <a:rPr lang="ru-RU" sz="1800" kern="1200" dirty="0" smtClean="0">
              <a:latin typeface="Georgia" panose="02040502050405020303" pitchFamily="18" charset="0"/>
            </a:rPr>
            <a:t> образовательного процесса</a:t>
          </a:r>
          <a:endParaRPr lang="ru-RU" sz="1800" kern="1200" dirty="0">
            <a:latin typeface="Georgia" panose="02040502050405020303" pitchFamily="18" charset="0"/>
          </a:endParaRPr>
        </a:p>
      </dsp:txBody>
      <dsp:txXfrm>
        <a:off x="3473822" y="2875684"/>
        <a:ext cx="2217052" cy="1070139"/>
      </dsp:txXfrm>
    </dsp:sp>
    <dsp:sp modelId="{9D2CEA15-FE2D-4D26-9EE3-FCF5C01C1B44}">
      <dsp:nvSpPr>
        <dsp:cNvPr id="0" name=""/>
        <dsp:cNvSpPr/>
      </dsp:nvSpPr>
      <dsp:spPr>
        <a:xfrm>
          <a:off x="3213182" y="1137299"/>
          <a:ext cx="227345" cy="369436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694365"/>
              </a:lnTo>
              <a:lnTo>
                <a:pt x="227345" y="3694365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9369BBB-557F-4E7E-B98E-5A60D812F71C}">
      <dsp:nvSpPr>
        <dsp:cNvPr id="0" name=""/>
        <dsp:cNvSpPr/>
      </dsp:nvSpPr>
      <dsp:spPr>
        <a:xfrm>
          <a:off x="3440528" y="4263300"/>
          <a:ext cx="2283640" cy="1136727"/>
        </a:xfrm>
        <a:prstGeom prst="roundRect">
          <a:avLst>
            <a:gd name="adj" fmla="val 10000"/>
          </a:avLst>
        </a:prstGeom>
        <a:solidFill>
          <a:schemeClr val="accent1">
            <a:lumMod val="20000"/>
            <a:lumOff val="80000"/>
            <a:alpha val="9000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22860" rIns="3429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latin typeface="Georgia" panose="02040502050405020303" pitchFamily="18" charset="0"/>
            </a:rPr>
            <a:t>профессиональная ориентация с учетом территориальной удаленности</a:t>
          </a:r>
          <a:endParaRPr lang="ru-RU" sz="1800" kern="1200" dirty="0">
            <a:latin typeface="Georgia" panose="02040502050405020303" pitchFamily="18" charset="0"/>
          </a:endParaRPr>
        </a:p>
      </dsp:txBody>
      <dsp:txXfrm>
        <a:off x="3473822" y="4296594"/>
        <a:ext cx="2217052" cy="1070139"/>
      </dsp:txXfrm>
    </dsp:sp>
    <dsp:sp modelId="{9804173E-551C-4898-A10F-57EFD9F5E308}">
      <dsp:nvSpPr>
        <dsp:cNvPr id="0" name=""/>
        <dsp:cNvSpPr/>
      </dsp:nvSpPr>
      <dsp:spPr>
        <a:xfrm>
          <a:off x="5837842" y="571"/>
          <a:ext cx="2273455" cy="113672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5245" tIns="36830" rIns="55245" bIns="36830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900" kern="1200" dirty="0" smtClean="0">
              <a:latin typeface="Georgia" panose="02040502050405020303" pitchFamily="18" charset="0"/>
            </a:rPr>
            <a:t>Воспитание</a:t>
          </a:r>
          <a:endParaRPr lang="ru-RU" sz="2900" kern="1200" dirty="0">
            <a:latin typeface="Georgia" panose="02040502050405020303" pitchFamily="18" charset="0"/>
          </a:endParaRPr>
        </a:p>
      </dsp:txBody>
      <dsp:txXfrm>
        <a:off x="5871136" y="33865"/>
        <a:ext cx="2206867" cy="1070139"/>
      </dsp:txXfrm>
    </dsp:sp>
    <dsp:sp modelId="{BD32D21C-BD5D-449E-BB51-559F012C1D4B}">
      <dsp:nvSpPr>
        <dsp:cNvPr id="0" name=""/>
        <dsp:cNvSpPr/>
      </dsp:nvSpPr>
      <dsp:spPr>
        <a:xfrm>
          <a:off x="6065187" y="1137299"/>
          <a:ext cx="227345" cy="85254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852545"/>
              </a:lnTo>
              <a:lnTo>
                <a:pt x="227345" y="852545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57A274A-A060-49A3-B086-F74B9B80F012}">
      <dsp:nvSpPr>
        <dsp:cNvPr id="0" name=""/>
        <dsp:cNvSpPr/>
      </dsp:nvSpPr>
      <dsp:spPr>
        <a:xfrm>
          <a:off x="6292533" y="1421481"/>
          <a:ext cx="2348425" cy="1136727"/>
        </a:xfrm>
        <a:prstGeom prst="roundRect">
          <a:avLst>
            <a:gd name="adj" fmla="val 10000"/>
          </a:avLst>
        </a:prstGeom>
        <a:solidFill>
          <a:schemeClr val="accent2">
            <a:lumMod val="20000"/>
            <a:lumOff val="80000"/>
            <a:alpha val="9000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22860" rIns="3429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latin typeface="Georgia" panose="02040502050405020303" pitchFamily="18" charset="0"/>
            </a:rPr>
            <a:t>достижение воспитательных результатов</a:t>
          </a:r>
          <a:endParaRPr lang="ru-RU" sz="1800" kern="1200" dirty="0">
            <a:latin typeface="Georgia" panose="02040502050405020303" pitchFamily="18" charset="0"/>
          </a:endParaRPr>
        </a:p>
      </dsp:txBody>
      <dsp:txXfrm>
        <a:off x="6325827" y="1454775"/>
        <a:ext cx="2281837" cy="1070139"/>
      </dsp:txXfrm>
    </dsp:sp>
    <dsp:sp modelId="{FACD6946-EED2-4CB2-8039-6B8C0B5E87CC}">
      <dsp:nvSpPr>
        <dsp:cNvPr id="0" name=""/>
        <dsp:cNvSpPr/>
      </dsp:nvSpPr>
      <dsp:spPr>
        <a:xfrm>
          <a:off x="6065187" y="1137299"/>
          <a:ext cx="227345" cy="227345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273455"/>
              </a:lnTo>
              <a:lnTo>
                <a:pt x="227345" y="2273455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EE0EB73-5BC5-4938-BA62-08D84FD521D4}">
      <dsp:nvSpPr>
        <dsp:cNvPr id="0" name=""/>
        <dsp:cNvSpPr/>
      </dsp:nvSpPr>
      <dsp:spPr>
        <a:xfrm>
          <a:off x="6292533" y="2842390"/>
          <a:ext cx="2348425" cy="1136727"/>
        </a:xfrm>
        <a:prstGeom prst="roundRect">
          <a:avLst>
            <a:gd name="adj" fmla="val 10000"/>
          </a:avLst>
        </a:prstGeom>
        <a:solidFill>
          <a:schemeClr val="accent2">
            <a:lumMod val="20000"/>
            <a:lumOff val="80000"/>
            <a:alpha val="9000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22860" rIns="3429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latin typeface="Georgia" panose="02040502050405020303" pitchFamily="18" charset="0"/>
            </a:rPr>
            <a:t>деятельность детских и молодежных общественных объединений</a:t>
          </a:r>
          <a:endParaRPr lang="ru-RU" sz="1800" kern="1200" dirty="0">
            <a:latin typeface="Georgia" panose="02040502050405020303" pitchFamily="18" charset="0"/>
          </a:endParaRPr>
        </a:p>
      </dsp:txBody>
      <dsp:txXfrm>
        <a:off x="6325827" y="2875684"/>
        <a:ext cx="2281837" cy="1070139"/>
      </dsp:txXfrm>
    </dsp:sp>
    <dsp:sp modelId="{354CFF59-168A-45CC-9214-742C1688BC10}">
      <dsp:nvSpPr>
        <dsp:cNvPr id="0" name=""/>
        <dsp:cNvSpPr/>
      </dsp:nvSpPr>
      <dsp:spPr>
        <a:xfrm>
          <a:off x="6065187" y="1137299"/>
          <a:ext cx="227345" cy="369436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694365"/>
              </a:lnTo>
              <a:lnTo>
                <a:pt x="227345" y="3694365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81D5E1B-3883-4876-B549-2EB586543D96}">
      <dsp:nvSpPr>
        <dsp:cNvPr id="0" name=""/>
        <dsp:cNvSpPr/>
      </dsp:nvSpPr>
      <dsp:spPr>
        <a:xfrm>
          <a:off x="6292533" y="4263300"/>
          <a:ext cx="2348425" cy="1136727"/>
        </a:xfrm>
        <a:prstGeom prst="roundRect">
          <a:avLst>
            <a:gd name="adj" fmla="val 10000"/>
          </a:avLst>
        </a:prstGeom>
        <a:solidFill>
          <a:schemeClr val="accent2">
            <a:lumMod val="20000"/>
            <a:lumOff val="80000"/>
            <a:alpha val="9000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6195" tIns="24130" rIns="36195" bIns="2413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kern="1200" dirty="0" smtClean="0">
              <a:latin typeface="Georgia" panose="02040502050405020303" pitchFamily="18" charset="0"/>
            </a:rPr>
            <a:t>профилактическая работа</a:t>
          </a:r>
          <a:endParaRPr lang="ru-RU" sz="1900" kern="1200" dirty="0">
            <a:latin typeface="Georgia" panose="02040502050405020303" pitchFamily="18" charset="0"/>
          </a:endParaRPr>
        </a:p>
      </dsp:txBody>
      <dsp:txXfrm>
        <a:off x="6325827" y="4296594"/>
        <a:ext cx="2281837" cy="1070139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EB39960-3163-416B-B063-3E2F83A454D6}">
      <dsp:nvSpPr>
        <dsp:cNvPr id="0" name=""/>
        <dsp:cNvSpPr/>
      </dsp:nvSpPr>
      <dsp:spPr>
        <a:xfrm>
          <a:off x="0" y="121025"/>
          <a:ext cx="8928992" cy="1300087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35560" rIns="53340" bIns="35560" numCol="1" spcCol="1270" anchor="ctr" anchorCtr="0">
          <a:noAutofit/>
        </a:bodyPr>
        <a:lstStyle/>
        <a:p>
          <a:pPr lvl="0" algn="just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 smtClean="0">
              <a:latin typeface="Georgia" panose="02040502050405020303" pitchFamily="18" charset="0"/>
            </a:rPr>
            <a:t>Обеспечить системную работу по комплектованию педагогическими кадрами с целью повышения качества образовательных результатов через:</a:t>
          </a:r>
          <a:endParaRPr lang="ru-RU" sz="2800" kern="1200" dirty="0"/>
        </a:p>
      </dsp:txBody>
      <dsp:txXfrm>
        <a:off x="38078" y="159103"/>
        <a:ext cx="8852836" cy="1223931"/>
      </dsp:txXfrm>
    </dsp:sp>
    <dsp:sp modelId="{DD14EADC-A227-4165-B0CC-722880F4B28D}">
      <dsp:nvSpPr>
        <dsp:cNvPr id="0" name=""/>
        <dsp:cNvSpPr/>
      </dsp:nvSpPr>
      <dsp:spPr>
        <a:xfrm>
          <a:off x="75954" y="2042093"/>
          <a:ext cx="860151" cy="860164"/>
        </a:xfrm>
        <a:prstGeom prst="roundRect">
          <a:avLst>
            <a:gd name="adj" fmla="val 16670"/>
          </a:avLst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25400" cap="flat" cmpd="sng" algn="ctr">
          <a:solidFill>
            <a:schemeClr val="accent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140786D-88D7-4276-9BC1-2A74BD51FA7E}">
      <dsp:nvSpPr>
        <dsp:cNvPr id="0" name=""/>
        <dsp:cNvSpPr/>
      </dsp:nvSpPr>
      <dsp:spPr>
        <a:xfrm>
          <a:off x="986139" y="1655129"/>
          <a:ext cx="7926857" cy="1634093"/>
        </a:xfrm>
        <a:prstGeom prst="roundRect">
          <a:avLst>
            <a:gd name="adj" fmla="val 16670"/>
          </a:avLst>
        </a:prstGeom>
        <a:solidFill>
          <a:schemeClr val="accent2">
            <a:lumMod val="20000"/>
            <a:lumOff val="80000"/>
          </a:schemeClr>
        </a:solidFill>
        <a:ln w="25400" cap="flat" cmpd="sng" algn="ctr">
          <a:solidFill>
            <a:schemeClr val="accent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6464" tIns="156464" rIns="156464" bIns="156464" numCol="1" spcCol="1270" anchor="ctr" anchorCtr="0">
          <a:noAutofit/>
        </a:bodyPr>
        <a:lstStyle/>
        <a:p>
          <a:pPr lvl="0" algn="just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kern="1200" dirty="0" smtClean="0">
              <a:solidFill>
                <a:schemeClr val="tx1"/>
              </a:solidFill>
              <a:latin typeface="Georgia" panose="02040502050405020303" pitchFamily="18" charset="0"/>
            </a:rPr>
            <a:t>- создание условий для продуктивного сотрудничества, обеспечивающего преемственность поколений педагогов, развитие наставнических практик;</a:t>
          </a:r>
          <a:endParaRPr lang="ru-RU" sz="2200" kern="1200" dirty="0">
            <a:solidFill>
              <a:schemeClr val="tx1"/>
            </a:solidFill>
            <a:latin typeface="Georgia" panose="02040502050405020303" pitchFamily="18" charset="0"/>
          </a:endParaRPr>
        </a:p>
      </dsp:txBody>
      <dsp:txXfrm>
        <a:off x="1065923" y="1734913"/>
        <a:ext cx="7767289" cy="1474525"/>
      </dsp:txXfrm>
    </dsp:sp>
    <dsp:sp modelId="{2BAC90DF-1BE5-42A9-A065-EE349D752B4C}">
      <dsp:nvSpPr>
        <dsp:cNvPr id="0" name=""/>
        <dsp:cNvSpPr/>
      </dsp:nvSpPr>
      <dsp:spPr>
        <a:xfrm>
          <a:off x="75954" y="3832197"/>
          <a:ext cx="860151" cy="860164"/>
        </a:xfrm>
        <a:prstGeom prst="roundRect">
          <a:avLst>
            <a:gd name="adj" fmla="val 16670"/>
          </a:avLst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25400" cap="flat" cmpd="sng" algn="ctr">
          <a:solidFill>
            <a:schemeClr val="accent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760E56C-DF19-4D52-96FE-6D933AC0B2A8}">
      <dsp:nvSpPr>
        <dsp:cNvPr id="0" name=""/>
        <dsp:cNvSpPr/>
      </dsp:nvSpPr>
      <dsp:spPr>
        <a:xfrm>
          <a:off x="986139" y="3445233"/>
          <a:ext cx="7926857" cy="1634093"/>
        </a:xfrm>
        <a:prstGeom prst="roundRect">
          <a:avLst>
            <a:gd name="adj" fmla="val 16670"/>
          </a:avLst>
        </a:prstGeom>
        <a:solidFill>
          <a:schemeClr val="tx2">
            <a:lumMod val="20000"/>
            <a:lumOff val="80000"/>
          </a:schemeClr>
        </a:solidFill>
        <a:ln w="25400" cap="flat" cmpd="sng" algn="ctr">
          <a:solidFill>
            <a:schemeClr val="accent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6464" tIns="156464" rIns="156464" bIns="156464" numCol="1" spcCol="1270" anchor="ctr" anchorCtr="0">
          <a:noAutofit/>
        </a:bodyPr>
        <a:lstStyle/>
        <a:p>
          <a:pPr lvl="0" algn="just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kern="1200" dirty="0" smtClean="0">
              <a:solidFill>
                <a:schemeClr val="tx1"/>
              </a:solidFill>
              <a:latin typeface="Georgia" panose="02040502050405020303" pitchFamily="18" charset="0"/>
            </a:rPr>
            <a:t>- создание условий для продуктивной профессиональной деятельности педагогических работников за счет снижения бюрократической нагрузки и оптимизации в организации учебного процесса</a:t>
          </a:r>
          <a:endParaRPr lang="ru-RU" sz="2200" kern="1200" dirty="0">
            <a:solidFill>
              <a:schemeClr val="tx1"/>
            </a:solidFill>
          </a:endParaRPr>
        </a:p>
      </dsp:txBody>
      <dsp:txXfrm>
        <a:off x="1065923" y="3525017"/>
        <a:ext cx="7767289" cy="1474525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A5F814-B6E6-4C22-A2FF-E15DED258F4E}">
      <dsp:nvSpPr>
        <dsp:cNvPr id="0" name=""/>
        <dsp:cNvSpPr/>
      </dsp:nvSpPr>
      <dsp:spPr>
        <a:xfrm>
          <a:off x="0" y="0"/>
          <a:ext cx="5301208" cy="5301208"/>
        </a:xfrm>
        <a:prstGeom prst="triangl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F4F087A-7ACE-4946-9522-B2BAEE7AB602}">
      <dsp:nvSpPr>
        <dsp:cNvPr id="0" name=""/>
        <dsp:cNvSpPr/>
      </dsp:nvSpPr>
      <dsp:spPr>
        <a:xfrm>
          <a:off x="288016" y="144016"/>
          <a:ext cx="6826893" cy="666645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kern="1200" dirty="0" smtClean="0">
              <a:solidFill>
                <a:schemeClr val="tx1">
                  <a:lumMod val="85000"/>
                  <a:lumOff val="15000"/>
                </a:schemeClr>
              </a:solidFill>
              <a:latin typeface="Georgia" panose="02040502050405020303" pitchFamily="18" charset="0"/>
            </a:rPr>
            <a:t>- обеспечить 100 % охват учителей формами повышения квалификации;</a:t>
          </a:r>
          <a:endParaRPr lang="ru-RU" sz="2100" b="1" kern="1200" dirty="0">
            <a:latin typeface="Georgia" panose="02040502050405020303" pitchFamily="18" charset="0"/>
          </a:endParaRPr>
        </a:p>
      </dsp:txBody>
      <dsp:txXfrm>
        <a:off x="320559" y="176559"/>
        <a:ext cx="6761807" cy="601559"/>
      </dsp:txXfrm>
    </dsp:sp>
    <dsp:sp modelId="{8B205B59-3999-48F3-A307-E774701F8C25}">
      <dsp:nvSpPr>
        <dsp:cNvPr id="0" name=""/>
        <dsp:cNvSpPr/>
      </dsp:nvSpPr>
      <dsp:spPr>
        <a:xfrm>
          <a:off x="648066" y="1085007"/>
          <a:ext cx="6826893" cy="1075233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-3311292"/>
              <a:satOff val="13270"/>
              <a:lumOff val="287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kern="1200" dirty="0" smtClean="0">
              <a:solidFill>
                <a:srgbClr val="002060"/>
              </a:solidFill>
              <a:latin typeface="Georgia" panose="02040502050405020303" pitchFamily="18" charset="0"/>
            </a:rPr>
            <a:t>- продолжить работу по внедрению системы наставничества (не менее 15% учителей должны быть охвачены различными формами наставничества); </a:t>
          </a:r>
          <a:endParaRPr lang="ru-RU" sz="2100" b="1" kern="1200" dirty="0">
            <a:latin typeface="Georgia" panose="02040502050405020303" pitchFamily="18" charset="0"/>
          </a:endParaRPr>
        </a:p>
      </dsp:txBody>
      <dsp:txXfrm>
        <a:off x="700555" y="1137496"/>
        <a:ext cx="6721915" cy="970255"/>
      </dsp:txXfrm>
    </dsp:sp>
    <dsp:sp modelId="{99753721-0EF6-47E3-B039-9EBF4BDB2867}">
      <dsp:nvSpPr>
        <dsp:cNvPr id="0" name=""/>
        <dsp:cNvSpPr/>
      </dsp:nvSpPr>
      <dsp:spPr>
        <a:xfrm>
          <a:off x="1296149" y="2491374"/>
          <a:ext cx="6826893" cy="1109026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-6622584"/>
              <a:satOff val="26541"/>
              <a:lumOff val="5752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kern="1200" dirty="0" smtClean="0">
              <a:solidFill>
                <a:schemeClr val="tx1">
                  <a:lumMod val="85000"/>
                  <a:lumOff val="15000"/>
                </a:schemeClr>
              </a:solidFill>
              <a:latin typeface="Georgia" panose="02040502050405020303" pitchFamily="18" charset="0"/>
            </a:rPr>
            <a:t>- продолжить работу по снижению бюрократической нагрузки с целью создания условий для продуктивной деятельности педагогов;</a:t>
          </a:r>
          <a:endParaRPr lang="ru-RU" sz="2100" b="1" kern="1200" dirty="0">
            <a:latin typeface="Georgia" panose="02040502050405020303" pitchFamily="18" charset="0"/>
          </a:endParaRPr>
        </a:p>
      </dsp:txBody>
      <dsp:txXfrm>
        <a:off x="1350287" y="2545512"/>
        <a:ext cx="6718617" cy="1000750"/>
      </dsp:txXfrm>
    </dsp:sp>
    <dsp:sp modelId="{09B6963A-D29E-46FC-8221-20784E654B94}">
      <dsp:nvSpPr>
        <dsp:cNvPr id="0" name=""/>
        <dsp:cNvSpPr/>
      </dsp:nvSpPr>
      <dsp:spPr>
        <a:xfrm>
          <a:off x="1760055" y="3938937"/>
          <a:ext cx="6826893" cy="1245639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-9933876"/>
              <a:satOff val="39811"/>
              <a:lumOff val="862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kern="1200" dirty="0" smtClean="0">
              <a:solidFill>
                <a:srgbClr val="002060"/>
              </a:solidFill>
              <a:latin typeface="Georgia" panose="02040502050405020303" pitchFamily="18" charset="0"/>
            </a:rPr>
            <a:t>- обеспечить участие не менее чем 50%  учителей и воспитателей в мероприятиях по обмену опытом с целью повышения качества образовательных результатов</a:t>
          </a:r>
          <a:endParaRPr lang="ru-RU" sz="2100" b="1" kern="1200" dirty="0">
            <a:latin typeface="Georgia" panose="02040502050405020303" pitchFamily="18" charset="0"/>
          </a:endParaRPr>
        </a:p>
      </dsp:txBody>
      <dsp:txXfrm>
        <a:off x="1820862" y="3999744"/>
        <a:ext cx="6705279" cy="1124025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EB39960-3163-416B-B063-3E2F83A454D6}">
      <dsp:nvSpPr>
        <dsp:cNvPr id="0" name=""/>
        <dsp:cNvSpPr/>
      </dsp:nvSpPr>
      <dsp:spPr>
        <a:xfrm>
          <a:off x="1357146" y="0"/>
          <a:ext cx="5998674" cy="492915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50800" rIns="76200" bIns="50800" numCol="1" spcCol="1270" anchor="ctr" anchorCtr="0">
          <a:noAutofit/>
        </a:bodyPr>
        <a:lstStyle/>
        <a:p>
          <a:pPr lvl="0" algn="just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000" kern="1200" dirty="0" smtClean="0">
              <a:latin typeface="Georgia" panose="02040502050405020303" pitchFamily="18" charset="0"/>
            </a:rPr>
            <a:t>Задачи:</a:t>
          </a:r>
          <a:endParaRPr lang="ru-RU" sz="4000" kern="1200" dirty="0"/>
        </a:p>
      </dsp:txBody>
      <dsp:txXfrm>
        <a:off x="1371583" y="14437"/>
        <a:ext cx="5969800" cy="464041"/>
      </dsp:txXfrm>
    </dsp:sp>
    <dsp:sp modelId="{DD14EADC-A227-4165-B0CC-722880F4B28D}">
      <dsp:nvSpPr>
        <dsp:cNvPr id="0" name=""/>
        <dsp:cNvSpPr/>
      </dsp:nvSpPr>
      <dsp:spPr>
        <a:xfrm>
          <a:off x="102531" y="955866"/>
          <a:ext cx="639597" cy="639606"/>
        </a:xfrm>
        <a:prstGeom prst="roundRect">
          <a:avLst>
            <a:gd name="adj" fmla="val 16670"/>
          </a:avLst>
        </a:prstGeom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25400" cap="flat" cmpd="sng" algn="ctr">
          <a:solidFill>
            <a:schemeClr val="accent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140786D-88D7-4276-9BC1-2A74BD51FA7E}">
      <dsp:nvSpPr>
        <dsp:cNvPr id="0" name=""/>
        <dsp:cNvSpPr/>
      </dsp:nvSpPr>
      <dsp:spPr>
        <a:xfrm>
          <a:off x="891586" y="668124"/>
          <a:ext cx="7523186" cy="1215090"/>
        </a:xfrm>
        <a:prstGeom prst="roundRect">
          <a:avLst>
            <a:gd name="adj" fmla="val 16670"/>
          </a:avLst>
        </a:prstGeom>
        <a:solidFill>
          <a:schemeClr val="accent2">
            <a:lumMod val="20000"/>
            <a:lumOff val="80000"/>
          </a:schemeClr>
        </a:solidFill>
        <a:ln w="25400" cap="flat" cmpd="sng" algn="ctr">
          <a:solidFill>
            <a:schemeClr val="accent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just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solidFill>
                <a:schemeClr val="tx1"/>
              </a:solidFill>
              <a:latin typeface="Georgia" panose="02040502050405020303" pitchFamily="18" charset="0"/>
            </a:rPr>
            <a:t>- обеспечить реализацию муниципального плана по повышению качества математического и естественнонаучного образования в ОУ Ермаковского округа на период 2025-27 </a:t>
          </a:r>
          <a:r>
            <a:rPr lang="ru-RU" sz="2000" kern="1200" dirty="0" err="1" smtClean="0">
              <a:solidFill>
                <a:schemeClr val="tx1"/>
              </a:solidFill>
              <a:latin typeface="Georgia" panose="02040502050405020303" pitchFamily="18" charset="0"/>
            </a:rPr>
            <a:t>г.г</a:t>
          </a:r>
          <a:r>
            <a:rPr lang="ru-RU" sz="2000" kern="1200" dirty="0" smtClean="0">
              <a:solidFill>
                <a:schemeClr val="tx1"/>
              </a:solidFill>
              <a:latin typeface="Georgia" panose="02040502050405020303" pitchFamily="18" charset="0"/>
            </a:rPr>
            <a:t>;</a:t>
          </a:r>
          <a:endParaRPr lang="ru-RU" sz="2000" kern="1200" dirty="0">
            <a:solidFill>
              <a:schemeClr val="tx1"/>
            </a:solidFill>
            <a:latin typeface="Georgia" panose="02040502050405020303" pitchFamily="18" charset="0"/>
          </a:endParaRPr>
        </a:p>
      </dsp:txBody>
      <dsp:txXfrm>
        <a:off x="950912" y="727450"/>
        <a:ext cx="7404534" cy="1096438"/>
      </dsp:txXfrm>
    </dsp:sp>
    <dsp:sp modelId="{2BAC90DF-1BE5-42A9-A065-EE349D752B4C}">
      <dsp:nvSpPr>
        <dsp:cNvPr id="0" name=""/>
        <dsp:cNvSpPr/>
      </dsp:nvSpPr>
      <dsp:spPr>
        <a:xfrm>
          <a:off x="102531" y="2286964"/>
          <a:ext cx="639597" cy="639606"/>
        </a:xfrm>
        <a:prstGeom prst="roundRect">
          <a:avLst>
            <a:gd name="adj" fmla="val 16670"/>
          </a:avLst>
        </a:prstGeom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25400" cap="flat" cmpd="sng" algn="ctr">
          <a:solidFill>
            <a:schemeClr val="accent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760E56C-DF19-4D52-96FE-6D933AC0B2A8}">
      <dsp:nvSpPr>
        <dsp:cNvPr id="0" name=""/>
        <dsp:cNvSpPr/>
      </dsp:nvSpPr>
      <dsp:spPr>
        <a:xfrm>
          <a:off x="891586" y="1999223"/>
          <a:ext cx="7523186" cy="1215090"/>
        </a:xfrm>
        <a:prstGeom prst="roundRect">
          <a:avLst>
            <a:gd name="adj" fmla="val 16670"/>
          </a:avLst>
        </a:prstGeom>
        <a:solidFill>
          <a:schemeClr val="tx2">
            <a:lumMod val="20000"/>
            <a:lumOff val="80000"/>
          </a:schemeClr>
        </a:solidFill>
        <a:ln w="25400" cap="flat" cmpd="sng" algn="ctr">
          <a:solidFill>
            <a:schemeClr val="accent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just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solidFill>
                <a:schemeClr val="tx1"/>
              </a:solidFill>
              <a:latin typeface="Georgia" panose="02040502050405020303" pitchFamily="18" charset="0"/>
            </a:rPr>
            <a:t>- обеспечить результативное участие обучающихся в олимпиадах, конкурсах, включенных в Перечень олимпиад и иных интеллектуальных и творческих конкурсов, мероприятий;</a:t>
          </a:r>
          <a:endParaRPr lang="ru-RU" sz="2000" kern="1200" dirty="0">
            <a:solidFill>
              <a:schemeClr val="tx1"/>
            </a:solidFill>
          </a:endParaRPr>
        </a:p>
      </dsp:txBody>
      <dsp:txXfrm>
        <a:off x="950912" y="2058549"/>
        <a:ext cx="7404534" cy="1096438"/>
      </dsp:txXfrm>
    </dsp:sp>
    <dsp:sp modelId="{8F06252D-1749-42DC-B641-D11D0F3BF90E}">
      <dsp:nvSpPr>
        <dsp:cNvPr id="0" name=""/>
        <dsp:cNvSpPr/>
      </dsp:nvSpPr>
      <dsp:spPr>
        <a:xfrm>
          <a:off x="0" y="3567039"/>
          <a:ext cx="713290" cy="728932"/>
        </a:xfrm>
        <a:prstGeom prst="roundRect">
          <a:avLst>
            <a:gd name="adj" fmla="val 16670"/>
          </a:avLst>
        </a:prstGeom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000" r="-1000"/>
          </a:stretch>
        </a:blipFill>
        <a:ln w="25400" cap="flat" cmpd="sng" algn="ctr">
          <a:solidFill>
            <a:schemeClr val="accent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A182D91-DF7E-425C-938E-4E09B60DDFD7}">
      <dsp:nvSpPr>
        <dsp:cNvPr id="0" name=""/>
        <dsp:cNvSpPr/>
      </dsp:nvSpPr>
      <dsp:spPr>
        <a:xfrm>
          <a:off x="907502" y="3330321"/>
          <a:ext cx="7517566" cy="1202368"/>
        </a:xfrm>
        <a:prstGeom prst="roundRect">
          <a:avLst>
            <a:gd name="adj" fmla="val 16670"/>
          </a:avLst>
        </a:prstGeom>
        <a:solidFill>
          <a:schemeClr val="accent3">
            <a:lumMod val="20000"/>
            <a:lumOff val="80000"/>
          </a:schemeClr>
        </a:solidFill>
        <a:ln w="25400" cap="flat" cmpd="sng" algn="ctr">
          <a:solidFill>
            <a:schemeClr val="accent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just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solidFill>
                <a:schemeClr val="tx1"/>
              </a:solidFill>
              <a:latin typeface="Georgia" panose="02040502050405020303" pitchFamily="18" charset="0"/>
            </a:rPr>
            <a:t>- обеспечить «адресность» дополнительного образования путем увеличения количества дополнительных общеобразовательных общеразвивающих программ технической и естественнонаучной направленностей;</a:t>
          </a:r>
          <a:endParaRPr lang="ru-RU" sz="2000" kern="1200" dirty="0">
            <a:solidFill>
              <a:schemeClr val="tx1"/>
            </a:solidFill>
          </a:endParaRPr>
        </a:p>
      </dsp:txBody>
      <dsp:txXfrm>
        <a:off x="966207" y="3389026"/>
        <a:ext cx="7400156" cy="1084958"/>
      </dsp:txXfrm>
    </dsp:sp>
    <dsp:sp modelId="{A3E439EC-1569-4FB1-833A-F36AE0F2D884}">
      <dsp:nvSpPr>
        <dsp:cNvPr id="0" name=""/>
        <dsp:cNvSpPr/>
      </dsp:nvSpPr>
      <dsp:spPr>
        <a:xfrm>
          <a:off x="0" y="4767595"/>
          <a:ext cx="713290" cy="728932"/>
        </a:xfrm>
        <a:prstGeom prst="roundRect">
          <a:avLst>
            <a:gd name="adj" fmla="val 16670"/>
          </a:avLst>
        </a:prstGeom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000" r="-1000"/>
          </a:stretch>
        </a:blipFill>
        <a:ln w="25400" cap="flat" cmpd="sng" algn="ctr">
          <a:solidFill>
            <a:schemeClr val="accent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A85E8CA-E26F-4EED-8727-95DE4D98C051}">
      <dsp:nvSpPr>
        <dsp:cNvPr id="0" name=""/>
        <dsp:cNvSpPr/>
      </dsp:nvSpPr>
      <dsp:spPr>
        <a:xfrm>
          <a:off x="919042" y="4648697"/>
          <a:ext cx="7495730" cy="966728"/>
        </a:xfrm>
        <a:prstGeom prst="roundRect">
          <a:avLst>
            <a:gd name="adj" fmla="val 16670"/>
          </a:avLst>
        </a:prstGeom>
        <a:solidFill>
          <a:schemeClr val="accent4">
            <a:lumMod val="20000"/>
            <a:lumOff val="80000"/>
          </a:schemeClr>
        </a:solidFill>
        <a:ln w="25400" cap="flat" cmpd="sng" algn="ctr">
          <a:solidFill>
            <a:schemeClr val="accent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just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solidFill>
                <a:schemeClr val="tx1"/>
              </a:solidFill>
              <a:latin typeface="Georgia" panose="02040502050405020303" pitchFamily="18" charset="0"/>
            </a:rPr>
            <a:t>- обеспечить реализацию единой модели профориентации на основном или продвинутом уровнях</a:t>
          </a:r>
          <a:endParaRPr lang="ru-RU" sz="2000" kern="1200" dirty="0">
            <a:solidFill>
              <a:schemeClr val="tx1"/>
            </a:solidFill>
          </a:endParaRPr>
        </a:p>
      </dsp:txBody>
      <dsp:txXfrm>
        <a:off x="966242" y="4695897"/>
        <a:ext cx="7401330" cy="872328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EB39960-3163-416B-B063-3E2F83A454D6}">
      <dsp:nvSpPr>
        <dsp:cNvPr id="0" name=""/>
        <dsp:cNvSpPr/>
      </dsp:nvSpPr>
      <dsp:spPr>
        <a:xfrm>
          <a:off x="5261" y="174184"/>
          <a:ext cx="8702445" cy="1842041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33020" rIns="49530" bIns="33020" numCol="1" spcCol="1270" anchor="ctr" anchorCtr="0">
          <a:noAutofit/>
        </a:bodyPr>
        <a:lstStyle/>
        <a:p>
          <a:pPr lvl="0" algn="just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600" b="1" kern="1200" dirty="0" smtClean="0">
              <a:solidFill>
                <a:schemeClr val="bg1"/>
              </a:solidFill>
              <a:latin typeface="Georgia" panose="02040502050405020303" pitchFamily="18" charset="0"/>
            </a:rPr>
            <a:t>Задачи: </a:t>
          </a:r>
          <a:r>
            <a:rPr lang="ru-RU" sz="2600" kern="1200" dirty="0" smtClean="0">
              <a:solidFill>
                <a:schemeClr val="bg1"/>
              </a:solidFill>
              <a:latin typeface="Georgia" panose="02040502050405020303" pitchFamily="18" charset="0"/>
            </a:rPr>
            <a:t>обеспечить развитие муниципального воспитательного пространства, обеспечивающего самоопределение на основе традиционных духовно – нравственных  ценностей во всех сферах деятельности за счет:</a:t>
          </a:r>
          <a:endParaRPr lang="ru-RU" sz="2600" kern="1200" dirty="0">
            <a:solidFill>
              <a:schemeClr val="bg1"/>
            </a:solidFill>
          </a:endParaRPr>
        </a:p>
      </dsp:txBody>
      <dsp:txXfrm>
        <a:off x="59213" y="228136"/>
        <a:ext cx="8594541" cy="1734137"/>
      </dsp:txXfrm>
    </dsp:sp>
    <dsp:sp modelId="{DD14EADC-A227-4165-B0CC-722880F4B28D}">
      <dsp:nvSpPr>
        <dsp:cNvPr id="0" name=""/>
        <dsp:cNvSpPr/>
      </dsp:nvSpPr>
      <dsp:spPr>
        <a:xfrm>
          <a:off x="2" y="2443038"/>
          <a:ext cx="684051" cy="684061"/>
        </a:xfrm>
        <a:prstGeom prst="roundRect">
          <a:avLst>
            <a:gd name="adj" fmla="val 16670"/>
          </a:avLst>
        </a:prstGeom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25400" cap="flat" cmpd="sng" algn="ctr">
          <a:solidFill>
            <a:schemeClr val="accent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140786D-88D7-4276-9BC1-2A74BD51FA7E}">
      <dsp:nvSpPr>
        <dsp:cNvPr id="0" name=""/>
        <dsp:cNvSpPr/>
      </dsp:nvSpPr>
      <dsp:spPr>
        <a:xfrm>
          <a:off x="794500" y="2376268"/>
          <a:ext cx="7907444" cy="878004"/>
        </a:xfrm>
        <a:prstGeom prst="roundRect">
          <a:avLst>
            <a:gd name="adj" fmla="val 16670"/>
          </a:avLst>
        </a:prstGeom>
        <a:solidFill>
          <a:schemeClr val="accent2">
            <a:lumMod val="20000"/>
            <a:lumOff val="80000"/>
          </a:schemeClr>
        </a:solidFill>
        <a:ln w="25400" cap="flat" cmpd="sng" algn="ctr">
          <a:solidFill>
            <a:schemeClr val="accent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6464" tIns="156464" rIns="156464" bIns="156464" numCol="1" spcCol="1270" anchor="ctr" anchorCtr="0">
          <a:noAutofit/>
        </a:bodyPr>
        <a:lstStyle/>
        <a:p>
          <a:pPr lvl="0" algn="just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kern="1200" dirty="0" smtClean="0">
              <a:solidFill>
                <a:srgbClr val="002060"/>
              </a:solidFill>
              <a:latin typeface="Georgia" panose="02040502050405020303" pitchFamily="18" charset="0"/>
            </a:rPr>
            <a:t>- организации деятельности Советников  директоров по воспитанию и взаимодействию с детскими общественными объединениями;</a:t>
          </a:r>
          <a:endParaRPr lang="ru-RU" sz="2200" kern="1200" dirty="0">
            <a:solidFill>
              <a:srgbClr val="002060"/>
            </a:solidFill>
            <a:latin typeface="Georgia" panose="02040502050405020303" pitchFamily="18" charset="0"/>
          </a:endParaRPr>
        </a:p>
      </dsp:txBody>
      <dsp:txXfrm>
        <a:off x="837368" y="2419136"/>
        <a:ext cx="7821708" cy="792268"/>
      </dsp:txXfrm>
    </dsp:sp>
    <dsp:sp modelId="{2BAC90DF-1BE5-42A9-A065-EE349D752B4C}">
      <dsp:nvSpPr>
        <dsp:cNvPr id="0" name=""/>
        <dsp:cNvSpPr/>
      </dsp:nvSpPr>
      <dsp:spPr>
        <a:xfrm>
          <a:off x="2" y="3595166"/>
          <a:ext cx="684051" cy="684061"/>
        </a:xfrm>
        <a:prstGeom prst="roundRect">
          <a:avLst>
            <a:gd name="adj" fmla="val 16670"/>
          </a:avLst>
        </a:prstGeom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25400" cap="flat" cmpd="sng" algn="ctr">
          <a:solidFill>
            <a:schemeClr val="accent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760E56C-DF19-4D52-96FE-6D933AC0B2A8}">
      <dsp:nvSpPr>
        <dsp:cNvPr id="0" name=""/>
        <dsp:cNvSpPr/>
      </dsp:nvSpPr>
      <dsp:spPr>
        <a:xfrm>
          <a:off x="794500" y="3528395"/>
          <a:ext cx="7907444" cy="878004"/>
        </a:xfrm>
        <a:prstGeom prst="roundRect">
          <a:avLst>
            <a:gd name="adj" fmla="val 16670"/>
          </a:avLst>
        </a:prstGeom>
        <a:solidFill>
          <a:schemeClr val="tx2">
            <a:lumMod val="20000"/>
            <a:lumOff val="80000"/>
          </a:schemeClr>
        </a:solidFill>
        <a:ln w="25400" cap="flat" cmpd="sng" algn="ctr">
          <a:solidFill>
            <a:schemeClr val="accent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6464" tIns="156464" rIns="156464" bIns="156464" numCol="1" spcCol="1270" anchor="ctr" anchorCtr="0">
          <a:noAutofit/>
        </a:bodyPr>
        <a:lstStyle/>
        <a:p>
          <a:pPr lvl="0" algn="just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kern="1200" dirty="0" smtClean="0">
              <a:solidFill>
                <a:srgbClr val="002060"/>
              </a:solidFill>
              <a:latin typeface="Georgia" panose="02040502050405020303" pitchFamily="18" charset="0"/>
            </a:rPr>
            <a:t>- дальнейшего вовлечения родителей и социальных партнеров в разработку и реализацию совместных </a:t>
          </a:r>
          <a:r>
            <a:rPr lang="ru-RU" sz="2200" kern="1200" dirty="0" err="1" smtClean="0">
              <a:solidFill>
                <a:srgbClr val="002060"/>
              </a:solidFill>
              <a:latin typeface="Georgia" panose="02040502050405020303" pitchFamily="18" charset="0"/>
            </a:rPr>
            <a:t>детско</a:t>
          </a:r>
          <a:r>
            <a:rPr lang="ru-RU" sz="2200" kern="1200" dirty="0" smtClean="0">
              <a:solidFill>
                <a:srgbClr val="002060"/>
              </a:solidFill>
              <a:latin typeface="Georgia" panose="02040502050405020303" pitchFamily="18" charset="0"/>
            </a:rPr>
            <a:t> - взрослых проектов;</a:t>
          </a:r>
          <a:endParaRPr lang="ru-RU" sz="2200" kern="1200" dirty="0">
            <a:solidFill>
              <a:srgbClr val="002060"/>
            </a:solidFill>
          </a:endParaRPr>
        </a:p>
      </dsp:txBody>
      <dsp:txXfrm>
        <a:off x="837368" y="3571263"/>
        <a:ext cx="7821708" cy="792268"/>
      </dsp:txXfrm>
    </dsp:sp>
    <dsp:sp modelId="{8F06252D-1749-42DC-B641-D11D0F3BF90E}">
      <dsp:nvSpPr>
        <dsp:cNvPr id="0" name=""/>
        <dsp:cNvSpPr/>
      </dsp:nvSpPr>
      <dsp:spPr>
        <a:xfrm>
          <a:off x="0" y="4896540"/>
          <a:ext cx="677289" cy="660560"/>
        </a:xfrm>
        <a:prstGeom prst="roundRect">
          <a:avLst>
            <a:gd name="adj" fmla="val 16670"/>
          </a:avLst>
        </a:prstGeom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000" r="-1000"/>
          </a:stretch>
        </a:blipFill>
        <a:ln w="25400" cap="flat" cmpd="sng" algn="ctr">
          <a:solidFill>
            <a:schemeClr val="accent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A182D91-DF7E-425C-938E-4E09B60DDFD7}">
      <dsp:nvSpPr>
        <dsp:cNvPr id="0" name=""/>
        <dsp:cNvSpPr/>
      </dsp:nvSpPr>
      <dsp:spPr>
        <a:xfrm>
          <a:off x="811416" y="4747811"/>
          <a:ext cx="7901540" cy="868812"/>
        </a:xfrm>
        <a:prstGeom prst="roundRect">
          <a:avLst>
            <a:gd name="adj" fmla="val 16670"/>
          </a:avLst>
        </a:prstGeom>
        <a:solidFill>
          <a:schemeClr val="accent3">
            <a:lumMod val="20000"/>
            <a:lumOff val="80000"/>
          </a:schemeClr>
        </a:solidFill>
        <a:ln w="25400" cap="flat" cmpd="sng" algn="ctr">
          <a:solidFill>
            <a:schemeClr val="accent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6464" tIns="156464" rIns="156464" bIns="156464" numCol="1" spcCol="1270" anchor="ctr" anchorCtr="0">
          <a:noAutofit/>
        </a:bodyPr>
        <a:lstStyle/>
        <a:p>
          <a:pPr lvl="0" algn="just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kern="1200" dirty="0" smtClean="0">
              <a:solidFill>
                <a:srgbClr val="002060"/>
              </a:solidFill>
              <a:latin typeface="Georgia" panose="02040502050405020303" pitchFamily="18" charset="0"/>
            </a:rPr>
            <a:t>- обеспечения адресного подхода к организации профилактической работы</a:t>
          </a:r>
          <a:endParaRPr lang="ru-RU" sz="2200" kern="1200" dirty="0">
            <a:solidFill>
              <a:srgbClr val="002060"/>
            </a:solidFill>
          </a:endParaRPr>
        </a:p>
      </dsp:txBody>
      <dsp:txXfrm>
        <a:off x="853836" y="4790231"/>
        <a:ext cx="7816700" cy="783972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7E61FB3-49BD-4857-AFBF-AAC3CBB1CEB6}">
      <dsp:nvSpPr>
        <dsp:cNvPr id="0" name=""/>
        <dsp:cNvSpPr/>
      </dsp:nvSpPr>
      <dsp:spPr>
        <a:xfrm>
          <a:off x="2782723" y="3659"/>
          <a:ext cx="3558820" cy="738596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b="1" kern="1200" baseline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anose="02040502050405020303" pitchFamily="18" charset="0"/>
            </a:rPr>
            <a:t>ОО</a:t>
          </a:r>
          <a:endParaRPr lang="ru-RU" sz="2200" b="1" kern="1200" baseline="0" dirty="0">
            <a:solidFill>
              <a:srgbClr val="00206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Georgia" panose="02040502050405020303" pitchFamily="18" charset="0"/>
          </a:endParaRPr>
        </a:p>
      </dsp:txBody>
      <dsp:txXfrm>
        <a:off x="2818778" y="39714"/>
        <a:ext cx="3486710" cy="666486"/>
      </dsp:txXfrm>
    </dsp:sp>
    <dsp:sp modelId="{D16A5C19-BC9B-4198-A319-DD41E83FCF50}">
      <dsp:nvSpPr>
        <dsp:cNvPr id="0" name=""/>
        <dsp:cNvSpPr/>
      </dsp:nvSpPr>
      <dsp:spPr>
        <a:xfrm>
          <a:off x="1737757" y="569383"/>
          <a:ext cx="5131357" cy="5131357"/>
        </a:xfrm>
        <a:custGeom>
          <a:avLst/>
          <a:gdLst/>
          <a:ahLst/>
          <a:cxnLst/>
          <a:rect l="0" t="0" r="0" b="0"/>
          <a:pathLst>
            <a:path>
              <a:moveTo>
                <a:pt x="3620214" y="226734"/>
              </a:moveTo>
              <a:arcTo wR="2565678" hR="2565678" stAng="17656122" swAng="563765"/>
            </a:path>
          </a:pathLst>
        </a:custGeom>
        <a:noFill/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AAE6EB3-8891-475A-A743-6141DC900AB2}">
      <dsp:nvSpPr>
        <dsp:cNvPr id="0" name=""/>
        <dsp:cNvSpPr/>
      </dsp:nvSpPr>
      <dsp:spPr>
        <a:xfrm>
          <a:off x="4746503" y="1080124"/>
          <a:ext cx="3520572" cy="738596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b="1" kern="1200" baseline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anose="02040502050405020303" pitchFamily="18" charset="0"/>
            </a:rPr>
            <a:t>Система профилактики</a:t>
          </a:r>
          <a:endParaRPr lang="ru-RU" sz="2200" b="1" kern="1200" baseline="0" dirty="0">
            <a:solidFill>
              <a:srgbClr val="00206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Georgia" panose="02040502050405020303" pitchFamily="18" charset="0"/>
          </a:endParaRPr>
        </a:p>
      </dsp:txBody>
      <dsp:txXfrm>
        <a:off x="4782558" y="1116179"/>
        <a:ext cx="3448462" cy="666486"/>
      </dsp:txXfrm>
    </dsp:sp>
    <dsp:sp modelId="{0EC02B8F-BC89-49E5-B7C3-3ACFEB320F31}">
      <dsp:nvSpPr>
        <dsp:cNvPr id="0" name=""/>
        <dsp:cNvSpPr/>
      </dsp:nvSpPr>
      <dsp:spPr>
        <a:xfrm>
          <a:off x="2073124" y="724646"/>
          <a:ext cx="5131357" cy="5131357"/>
        </a:xfrm>
        <a:custGeom>
          <a:avLst/>
          <a:gdLst/>
          <a:ahLst/>
          <a:cxnLst/>
          <a:rect l="0" t="0" r="0" b="0"/>
          <a:pathLst>
            <a:path>
              <a:moveTo>
                <a:pt x="4758399" y="1233507"/>
              </a:moveTo>
              <a:arcTo wR="2565678" hR="2565678" stAng="19723173" swAng="674431"/>
            </a:path>
          </a:pathLst>
        </a:custGeom>
        <a:noFill/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BBAE100-934B-4F9E-8892-2578C45D3C88}">
      <dsp:nvSpPr>
        <dsp:cNvPr id="0" name=""/>
        <dsp:cNvSpPr/>
      </dsp:nvSpPr>
      <dsp:spPr>
        <a:xfrm>
          <a:off x="5523744" y="2569337"/>
          <a:ext cx="3208134" cy="738596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b="1" kern="1200" baseline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anose="02040502050405020303" pitchFamily="18" charset="0"/>
            </a:rPr>
            <a:t>Совет ветеранов</a:t>
          </a:r>
          <a:endParaRPr lang="ru-RU" sz="2200" b="1" kern="1200" baseline="0" dirty="0">
            <a:solidFill>
              <a:srgbClr val="00206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Georgia" panose="02040502050405020303" pitchFamily="18" charset="0"/>
          </a:endParaRPr>
        </a:p>
      </dsp:txBody>
      <dsp:txXfrm>
        <a:off x="5559799" y="2605392"/>
        <a:ext cx="3136024" cy="666486"/>
      </dsp:txXfrm>
    </dsp:sp>
    <dsp:sp modelId="{F2B86EFC-641E-4433-85C1-0DB1800E80AA}">
      <dsp:nvSpPr>
        <dsp:cNvPr id="0" name=""/>
        <dsp:cNvSpPr/>
      </dsp:nvSpPr>
      <dsp:spPr>
        <a:xfrm>
          <a:off x="2043029" y="133394"/>
          <a:ext cx="5131357" cy="5131357"/>
        </a:xfrm>
        <a:custGeom>
          <a:avLst/>
          <a:gdLst/>
          <a:ahLst/>
          <a:cxnLst/>
          <a:rect l="0" t="0" r="0" b="0"/>
          <a:pathLst>
            <a:path>
              <a:moveTo>
                <a:pt x="5016207" y="3325688"/>
              </a:moveTo>
              <a:arcTo wR="2565678" hR="2565678" stAng="1033849" swAng="634674"/>
            </a:path>
          </a:pathLst>
        </a:custGeom>
        <a:noFill/>
        <a:ln w="952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BE7D652-0D1B-455D-B46D-74121B08467D}">
      <dsp:nvSpPr>
        <dsp:cNvPr id="0" name=""/>
        <dsp:cNvSpPr/>
      </dsp:nvSpPr>
      <dsp:spPr>
        <a:xfrm>
          <a:off x="4818509" y="4032440"/>
          <a:ext cx="3520572" cy="738596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b="1" kern="1200" baseline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anose="02040502050405020303" pitchFamily="18" charset="0"/>
            </a:rPr>
            <a:t>Муниципальный родительский совет</a:t>
          </a:r>
          <a:endParaRPr lang="ru-RU" sz="2200" b="1" kern="1200" baseline="0" dirty="0">
            <a:solidFill>
              <a:srgbClr val="00206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Georgia" panose="02040502050405020303" pitchFamily="18" charset="0"/>
          </a:endParaRPr>
        </a:p>
      </dsp:txBody>
      <dsp:txXfrm>
        <a:off x="4854564" y="4068495"/>
        <a:ext cx="3448462" cy="666486"/>
      </dsp:txXfrm>
    </dsp:sp>
    <dsp:sp modelId="{18038A86-6DE6-45FD-9C4B-99940D8CE38F}">
      <dsp:nvSpPr>
        <dsp:cNvPr id="0" name=""/>
        <dsp:cNvSpPr/>
      </dsp:nvSpPr>
      <dsp:spPr>
        <a:xfrm>
          <a:off x="1787517" y="160906"/>
          <a:ext cx="5131357" cy="5131357"/>
        </a:xfrm>
        <a:custGeom>
          <a:avLst/>
          <a:gdLst/>
          <a:ahLst/>
          <a:cxnLst/>
          <a:rect l="0" t="0" r="0" b="0"/>
          <a:pathLst>
            <a:path>
              <a:moveTo>
                <a:pt x="3992255" y="4698185"/>
              </a:moveTo>
              <a:arcTo wR="2565678" hR="2565678" stAng="3373127" swAng="613720"/>
            </a:path>
          </a:pathLst>
        </a:custGeom>
        <a:noFill/>
        <a:ln w="952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45DC884-7E4F-4597-9BD4-97BB9AD7D6B6}">
      <dsp:nvSpPr>
        <dsp:cNvPr id="0" name=""/>
        <dsp:cNvSpPr/>
      </dsp:nvSpPr>
      <dsp:spPr>
        <a:xfrm>
          <a:off x="2782723" y="5135016"/>
          <a:ext cx="3558820" cy="738596"/>
        </a:xfrm>
        <a:prstGeom prst="round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b="1" kern="1200" baseline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anose="02040502050405020303" pitchFamily="18" charset="0"/>
            </a:rPr>
            <a:t>Молодёжный центр</a:t>
          </a:r>
          <a:endParaRPr lang="ru-RU" sz="2200" b="1" kern="1200" baseline="0" dirty="0">
            <a:solidFill>
              <a:srgbClr val="00206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Georgia" panose="02040502050405020303" pitchFamily="18" charset="0"/>
          </a:endParaRPr>
        </a:p>
      </dsp:txBody>
      <dsp:txXfrm>
        <a:off x="2818778" y="5171071"/>
        <a:ext cx="3486710" cy="666486"/>
      </dsp:txXfrm>
    </dsp:sp>
    <dsp:sp modelId="{60D873D4-0118-486E-BB04-FC554B3A8234}">
      <dsp:nvSpPr>
        <dsp:cNvPr id="0" name=""/>
        <dsp:cNvSpPr/>
      </dsp:nvSpPr>
      <dsp:spPr>
        <a:xfrm>
          <a:off x="2055373" y="127395"/>
          <a:ext cx="5131357" cy="5131357"/>
        </a:xfrm>
        <a:custGeom>
          <a:avLst/>
          <a:gdLst/>
          <a:ahLst/>
          <a:cxnLst/>
          <a:rect l="0" t="0" r="0" b="0"/>
          <a:pathLst>
            <a:path>
              <a:moveTo>
                <a:pt x="1626973" y="4953468"/>
              </a:moveTo>
              <a:arcTo wR="2565678" hR="2565678" stAng="6687669" swAng="651452"/>
            </a:path>
          </a:pathLst>
        </a:custGeom>
        <a:noFill/>
        <a:ln w="9525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D1908C7-8B86-4BFD-A790-FA33219E8818}">
      <dsp:nvSpPr>
        <dsp:cNvPr id="0" name=""/>
        <dsp:cNvSpPr/>
      </dsp:nvSpPr>
      <dsp:spPr>
        <a:xfrm>
          <a:off x="647343" y="4032441"/>
          <a:ext cx="3481097" cy="738596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b="1" kern="1200" baseline="0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anose="02040502050405020303" pitchFamily="18" charset="0"/>
            </a:rPr>
            <a:t>Движение первых</a:t>
          </a:r>
          <a:endParaRPr lang="ru-RU" sz="2200" b="1" kern="1200" baseline="0" dirty="0">
            <a:solidFill>
              <a:srgbClr val="00206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Georgia" panose="02040502050405020303" pitchFamily="18" charset="0"/>
          </a:endParaRPr>
        </a:p>
      </dsp:txBody>
      <dsp:txXfrm>
        <a:off x="683398" y="4068496"/>
        <a:ext cx="3408987" cy="666486"/>
      </dsp:txXfrm>
    </dsp:sp>
    <dsp:sp modelId="{A4727BBE-D56B-4805-ADC3-DE5F9D6C47AB}">
      <dsp:nvSpPr>
        <dsp:cNvPr id="0" name=""/>
        <dsp:cNvSpPr/>
      </dsp:nvSpPr>
      <dsp:spPr>
        <a:xfrm>
          <a:off x="2017066" y="565365"/>
          <a:ext cx="5131357" cy="5131357"/>
        </a:xfrm>
        <a:custGeom>
          <a:avLst/>
          <a:gdLst/>
          <a:ahLst/>
          <a:cxnLst/>
          <a:rect l="0" t="0" r="0" b="0"/>
          <a:pathLst>
            <a:path>
              <a:moveTo>
                <a:pt x="115500" y="3326818"/>
              </a:moveTo>
              <a:arcTo wR="2565678" hR="2565678" stAng="9764566" swAng="599545"/>
            </a:path>
          </a:pathLst>
        </a:custGeom>
        <a:noFill/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3176A32-B9A3-4714-B14F-CDEA08974A3C}">
      <dsp:nvSpPr>
        <dsp:cNvPr id="0" name=""/>
        <dsp:cNvSpPr/>
      </dsp:nvSpPr>
      <dsp:spPr>
        <a:xfrm>
          <a:off x="412119" y="2569337"/>
          <a:ext cx="3168670" cy="738596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b="1" kern="1200" baseline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anose="02040502050405020303" pitchFamily="18" charset="0"/>
            </a:rPr>
            <a:t>Советы старшеклассников</a:t>
          </a:r>
          <a:endParaRPr lang="ru-RU" sz="2200" b="1" kern="1200" baseline="0" dirty="0">
            <a:solidFill>
              <a:srgbClr val="00206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Georgia" panose="02040502050405020303" pitchFamily="18" charset="0"/>
          </a:endParaRPr>
        </a:p>
      </dsp:txBody>
      <dsp:txXfrm>
        <a:off x="448174" y="2605392"/>
        <a:ext cx="3096560" cy="666486"/>
      </dsp:txXfrm>
    </dsp:sp>
    <dsp:sp modelId="{569E8461-3EEC-40CF-8513-1AC629715587}">
      <dsp:nvSpPr>
        <dsp:cNvPr id="0" name=""/>
        <dsp:cNvSpPr/>
      </dsp:nvSpPr>
      <dsp:spPr>
        <a:xfrm>
          <a:off x="1880633" y="846924"/>
          <a:ext cx="5131357" cy="5131357"/>
        </a:xfrm>
        <a:custGeom>
          <a:avLst/>
          <a:gdLst/>
          <a:ahLst/>
          <a:cxnLst/>
          <a:rect l="0" t="0" r="0" b="0"/>
          <a:pathLst>
            <a:path>
              <a:moveTo>
                <a:pt x="204200" y="1562619"/>
              </a:moveTo>
              <a:arcTo wR="2565678" hR="2565678" stAng="12180828" swAng="694012"/>
            </a:path>
          </a:pathLst>
        </a:custGeom>
        <a:noFill/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D807C2E-69AB-466F-BD15-77A67A3537FA}">
      <dsp:nvSpPr>
        <dsp:cNvPr id="0" name=""/>
        <dsp:cNvSpPr/>
      </dsp:nvSpPr>
      <dsp:spPr>
        <a:xfrm>
          <a:off x="837059" y="1080119"/>
          <a:ext cx="3677711" cy="738596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b="1" kern="1200" baseline="0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anose="02040502050405020303" pitchFamily="18" charset="0"/>
            </a:rPr>
            <a:t>Учреждения культуры</a:t>
          </a:r>
          <a:endParaRPr lang="ru-RU" sz="2200" b="1" kern="1200" baseline="0" dirty="0">
            <a:solidFill>
              <a:srgbClr val="00206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Georgia" panose="02040502050405020303" pitchFamily="18" charset="0"/>
          </a:endParaRPr>
        </a:p>
      </dsp:txBody>
      <dsp:txXfrm>
        <a:off x="873114" y="1116174"/>
        <a:ext cx="3605601" cy="666486"/>
      </dsp:txXfrm>
    </dsp:sp>
    <dsp:sp modelId="{D54AA4DB-0B09-46E3-A7AB-1173EAF43CAF}">
      <dsp:nvSpPr>
        <dsp:cNvPr id="0" name=""/>
        <dsp:cNvSpPr/>
      </dsp:nvSpPr>
      <dsp:spPr>
        <a:xfrm>
          <a:off x="2313781" y="554094"/>
          <a:ext cx="5131357" cy="5131357"/>
        </a:xfrm>
        <a:custGeom>
          <a:avLst/>
          <a:gdLst/>
          <a:ahLst/>
          <a:cxnLst/>
          <a:rect l="0" t="0" r="0" b="0"/>
          <a:pathLst>
            <a:path>
              <a:moveTo>
                <a:pt x="1119757" y="446240"/>
              </a:moveTo>
              <a:arcTo wR="2565678" hR="2565678" stAng="14141847" swAng="550708"/>
            </a:path>
          </a:pathLst>
        </a:custGeom>
        <a:noFill/>
        <a:ln w="952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A5F814-B6E6-4C22-A2FF-E15DED258F4E}">
      <dsp:nvSpPr>
        <dsp:cNvPr id="0" name=""/>
        <dsp:cNvSpPr/>
      </dsp:nvSpPr>
      <dsp:spPr>
        <a:xfrm>
          <a:off x="0" y="0"/>
          <a:ext cx="5157192" cy="5157192"/>
        </a:xfrm>
        <a:prstGeom prst="triangl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F4F087A-7ACE-4946-9522-B2BAEE7AB602}">
      <dsp:nvSpPr>
        <dsp:cNvPr id="0" name=""/>
        <dsp:cNvSpPr/>
      </dsp:nvSpPr>
      <dsp:spPr>
        <a:xfrm>
          <a:off x="3108113" y="518489"/>
          <a:ext cx="4116906" cy="1220804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b="1" kern="1200" dirty="0" smtClean="0">
              <a:latin typeface="Georgia" panose="02040502050405020303" pitchFamily="18" charset="0"/>
            </a:rPr>
            <a:t>Вовлечение обучающихся в общественную деятельность</a:t>
          </a:r>
          <a:endParaRPr lang="ru-RU" sz="2100" b="1" kern="1200" dirty="0">
            <a:latin typeface="Georgia" panose="02040502050405020303" pitchFamily="18" charset="0"/>
          </a:endParaRPr>
        </a:p>
      </dsp:txBody>
      <dsp:txXfrm>
        <a:off x="3167708" y="578084"/>
        <a:ext cx="3997716" cy="1101614"/>
      </dsp:txXfrm>
    </dsp:sp>
    <dsp:sp modelId="{8B205B59-3999-48F3-A307-E774701F8C25}">
      <dsp:nvSpPr>
        <dsp:cNvPr id="0" name=""/>
        <dsp:cNvSpPr/>
      </dsp:nvSpPr>
      <dsp:spPr>
        <a:xfrm>
          <a:off x="3108113" y="1891893"/>
          <a:ext cx="4116906" cy="1220804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-4966938"/>
              <a:satOff val="19906"/>
              <a:lumOff val="4314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b="1" kern="1200" dirty="0" smtClean="0">
              <a:solidFill>
                <a:srgbClr val="002060"/>
              </a:solidFill>
              <a:latin typeface="Georgia" panose="02040502050405020303" pitchFamily="18" charset="0"/>
            </a:rPr>
            <a:t>Поддержка детского самоуправления в ОО</a:t>
          </a:r>
          <a:endParaRPr lang="ru-RU" sz="2100" b="1" kern="1200" dirty="0">
            <a:solidFill>
              <a:srgbClr val="002060"/>
            </a:solidFill>
            <a:latin typeface="Georgia" panose="02040502050405020303" pitchFamily="18" charset="0"/>
          </a:endParaRPr>
        </a:p>
      </dsp:txBody>
      <dsp:txXfrm>
        <a:off x="3167708" y="1951488"/>
        <a:ext cx="3997716" cy="1101614"/>
      </dsp:txXfrm>
    </dsp:sp>
    <dsp:sp modelId="{99753721-0EF6-47E3-B039-9EBF4BDB2867}">
      <dsp:nvSpPr>
        <dsp:cNvPr id="0" name=""/>
        <dsp:cNvSpPr/>
      </dsp:nvSpPr>
      <dsp:spPr>
        <a:xfrm>
          <a:off x="3108113" y="3265298"/>
          <a:ext cx="4116906" cy="1220804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-9933876"/>
              <a:satOff val="39811"/>
              <a:lumOff val="862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b="1" kern="1200" dirty="0" smtClean="0">
              <a:latin typeface="Georgia" panose="02040502050405020303" pitchFamily="18" charset="0"/>
            </a:rPr>
            <a:t>Развитие детских общественных объединений</a:t>
          </a:r>
          <a:endParaRPr lang="ru-RU" sz="2100" b="1" kern="1200" dirty="0">
            <a:latin typeface="Georgia" panose="02040502050405020303" pitchFamily="18" charset="0"/>
          </a:endParaRPr>
        </a:p>
      </dsp:txBody>
      <dsp:txXfrm>
        <a:off x="3167708" y="3324893"/>
        <a:ext cx="3997716" cy="1101614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7E61FB3-49BD-4857-AFBF-AAC3CBB1CEB6}">
      <dsp:nvSpPr>
        <dsp:cNvPr id="0" name=""/>
        <dsp:cNvSpPr/>
      </dsp:nvSpPr>
      <dsp:spPr>
        <a:xfrm>
          <a:off x="2698463" y="252027"/>
          <a:ext cx="3676607" cy="957852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baseline="0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anose="02040502050405020303" pitchFamily="18" charset="0"/>
            </a:rPr>
            <a:t>Родительские комитеты</a:t>
          </a:r>
          <a:endParaRPr lang="ru-RU" sz="2400" b="1" kern="1200" baseline="0" dirty="0">
            <a:solidFill>
              <a:srgbClr val="00206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Georgia" panose="02040502050405020303" pitchFamily="18" charset="0"/>
          </a:endParaRPr>
        </a:p>
      </dsp:txBody>
      <dsp:txXfrm>
        <a:off x="2745221" y="298785"/>
        <a:ext cx="3583091" cy="864336"/>
      </dsp:txXfrm>
    </dsp:sp>
    <dsp:sp modelId="{D16A5C19-BC9B-4198-A319-DD41E83FCF50}">
      <dsp:nvSpPr>
        <dsp:cNvPr id="0" name=""/>
        <dsp:cNvSpPr/>
      </dsp:nvSpPr>
      <dsp:spPr>
        <a:xfrm>
          <a:off x="2723732" y="1144946"/>
          <a:ext cx="3955033" cy="3955033"/>
        </a:xfrm>
        <a:custGeom>
          <a:avLst/>
          <a:gdLst/>
          <a:ahLst/>
          <a:cxnLst/>
          <a:rect l="0" t="0" r="0" b="0"/>
          <a:pathLst>
            <a:path>
              <a:moveTo>
                <a:pt x="2747621" y="156113"/>
              </a:moveTo>
              <a:arcTo wR="1977516" hR="1977516" stAng="17575144" swAng="1530896"/>
            </a:path>
          </a:pathLst>
        </a:custGeom>
        <a:noFill/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AAE6EB3-8891-475A-A743-6141DC900AB2}">
      <dsp:nvSpPr>
        <dsp:cNvPr id="0" name=""/>
        <dsp:cNvSpPr/>
      </dsp:nvSpPr>
      <dsp:spPr>
        <a:xfrm>
          <a:off x="5489650" y="2034734"/>
          <a:ext cx="3060321" cy="957852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baseline="0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anose="02040502050405020303" pitchFamily="18" charset="0"/>
            </a:rPr>
            <a:t>Советы отцов</a:t>
          </a:r>
          <a:endParaRPr lang="ru-RU" sz="2400" b="1" kern="1200" baseline="0" dirty="0">
            <a:solidFill>
              <a:srgbClr val="00206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Georgia" panose="02040502050405020303" pitchFamily="18" charset="0"/>
          </a:endParaRPr>
        </a:p>
      </dsp:txBody>
      <dsp:txXfrm>
        <a:off x="5536408" y="2081492"/>
        <a:ext cx="2966805" cy="864336"/>
      </dsp:txXfrm>
    </dsp:sp>
    <dsp:sp modelId="{0EC02B8F-BC89-49E5-B7C3-3ACFEB320F31}">
      <dsp:nvSpPr>
        <dsp:cNvPr id="0" name=""/>
        <dsp:cNvSpPr/>
      </dsp:nvSpPr>
      <dsp:spPr>
        <a:xfrm>
          <a:off x="2932119" y="-189700"/>
          <a:ext cx="3955033" cy="3955033"/>
        </a:xfrm>
        <a:custGeom>
          <a:avLst/>
          <a:gdLst/>
          <a:ahLst/>
          <a:cxnLst/>
          <a:rect l="0" t="0" r="0" b="0"/>
          <a:pathLst>
            <a:path>
              <a:moveTo>
                <a:pt x="3449218" y="3298374"/>
              </a:moveTo>
              <a:arcTo wR="1977516" hR="1977516" stAng="2514486" swAng="795412"/>
            </a:path>
          </a:pathLst>
        </a:custGeom>
        <a:noFill/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BBAE100-934B-4F9E-8892-2578C45D3C88}">
      <dsp:nvSpPr>
        <dsp:cNvPr id="0" name=""/>
        <dsp:cNvSpPr/>
      </dsp:nvSpPr>
      <dsp:spPr>
        <a:xfrm>
          <a:off x="3155656" y="3492384"/>
          <a:ext cx="3939959" cy="1389898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baseline="0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anose="02040502050405020303" pitchFamily="18" charset="0"/>
            </a:rPr>
            <a:t>Конкурсы инициатив родительских сообществ</a:t>
          </a:r>
          <a:endParaRPr lang="ru-RU" sz="2400" b="1" kern="1200" baseline="0" dirty="0">
            <a:solidFill>
              <a:srgbClr val="00206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Georgia" panose="02040502050405020303" pitchFamily="18" charset="0"/>
          </a:endParaRPr>
        </a:p>
      </dsp:txBody>
      <dsp:txXfrm>
        <a:off x="3223505" y="3560233"/>
        <a:ext cx="3804261" cy="1254200"/>
      </dsp:txXfrm>
    </dsp:sp>
    <dsp:sp modelId="{F2B86EFC-641E-4433-85C1-0DB1800E80AA}">
      <dsp:nvSpPr>
        <dsp:cNvPr id="0" name=""/>
        <dsp:cNvSpPr/>
      </dsp:nvSpPr>
      <dsp:spPr>
        <a:xfrm>
          <a:off x="3012287" y="-247236"/>
          <a:ext cx="3955033" cy="3955033"/>
        </a:xfrm>
        <a:custGeom>
          <a:avLst/>
          <a:gdLst/>
          <a:ahLst/>
          <a:cxnLst/>
          <a:rect l="0" t="0" r="0" b="0"/>
          <a:pathLst>
            <a:path>
              <a:moveTo>
                <a:pt x="996029" y="3694273"/>
              </a:moveTo>
              <a:arcTo wR="1977516" hR="1977516" stAng="7185422" swAng="499714"/>
            </a:path>
          </a:pathLst>
        </a:custGeom>
        <a:noFill/>
        <a:ln w="952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BE7D652-0D1B-455D-B46D-74121B08467D}">
      <dsp:nvSpPr>
        <dsp:cNvPr id="0" name=""/>
        <dsp:cNvSpPr/>
      </dsp:nvSpPr>
      <dsp:spPr>
        <a:xfrm>
          <a:off x="791975" y="1836210"/>
          <a:ext cx="3741989" cy="1389898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baseline="0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anose="02040502050405020303" pitchFamily="18" charset="0"/>
            </a:rPr>
            <a:t>Совместные детско-взрослые проекты</a:t>
          </a:r>
          <a:endParaRPr lang="ru-RU" sz="2400" b="1" kern="1200" baseline="0" dirty="0">
            <a:solidFill>
              <a:srgbClr val="00206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Georgia" panose="02040502050405020303" pitchFamily="18" charset="0"/>
          </a:endParaRPr>
        </a:p>
      </dsp:txBody>
      <dsp:txXfrm>
        <a:off x="859824" y="1904059"/>
        <a:ext cx="3606291" cy="1254200"/>
      </dsp:txXfrm>
    </dsp:sp>
    <dsp:sp modelId="{18038A86-6DE6-45FD-9C4B-99940D8CE38F}">
      <dsp:nvSpPr>
        <dsp:cNvPr id="0" name=""/>
        <dsp:cNvSpPr/>
      </dsp:nvSpPr>
      <dsp:spPr>
        <a:xfrm>
          <a:off x="3068539" y="933811"/>
          <a:ext cx="3955033" cy="3955033"/>
        </a:xfrm>
        <a:custGeom>
          <a:avLst/>
          <a:gdLst/>
          <a:ahLst/>
          <a:cxnLst/>
          <a:rect l="0" t="0" r="0" b="0"/>
          <a:pathLst>
            <a:path>
              <a:moveTo>
                <a:pt x="422886" y="755347"/>
              </a:moveTo>
              <a:arcTo wR="1977516" hR="1977516" stAng="13090354" swAng="956988"/>
            </a:path>
          </a:pathLst>
        </a:custGeom>
        <a:noFill/>
        <a:ln w="952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8/layout/PictureAccentList">
  <dgm:title val=""/>
  <dgm:desc val=""/>
  <dgm:catLst>
    <dgm:cat type="picture" pri="14000"/>
    <dgm:cat type="list" pri="14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4" srcId="0" destId="1" srcOrd="0" destOrd="0"/>
        <dgm:cxn modelId="5" srcId="1" destId="11" srcOrd="0" destOrd="0"/>
        <dgm:cxn modelId="6" srcId="1" destId="12" srcOrd="0" destOrd="0"/>
        <dgm:cxn modelId="14" srcId="1" destId="13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</dgm:ptLst>
      <dgm:cxnLst>
        <dgm:cxn modelId="4" srcId="0" destId="1" srcOrd="0" destOrd="0"/>
        <dgm:cxn modelId="5" srcId="1" destId="11" srcOrd="0" destOrd="0"/>
        <dgm:cxn modelId="6" srcId="1" destId="12" srcOrd="0" destOrd="0"/>
        <dgm:cxn modelId="14" srcId="1" destId="13" srcOrd="0" destOrd="0"/>
      </dgm:cxnLst>
      <dgm:bg/>
      <dgm:whole/>
    </dgm:dataModel>
  </dgm:clrData>
  <dgm:layoutNode name="layout">
    <dgm:varLst>
      <dgm:chMax/>
      <dgm:chPref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L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primFontSz" for="des" forName="childText" refType="primFontSz" refFor="des" refForName="rootText" op="lte"/>
      <dgm:constr type="w" for="des" forName="rootComposite" refType="w" fact="4"/>
      <dgm:constr type="h" for="des" forName="rootComposite" refType="h"/>
      <dgm:constr type="w" for="des" forName="childComposite" refType="w" refFor="des" refForName="rootComposite"/>
      <dgm:constr type="h" for="des" forName="childComposite" refType="h" refFor="des" refForName="rootComposite"/>
      <dgm:constr type="sibSp" refType="w" refFor="des" refForName="rootComposite" fact="0.1"/>
      <dgm:constr type="sibSp" for="des" forName="childShape" refType="h" refFor="des" refForName="rootComposite" fact="0.12"/>
      <dgm:constr type="sp" for="des" forName="root" refType="h" refFor="des" refForName="rootComposite" fact="0.18"/>
    </dgm:constrLst>
    <dgm:ruleLst/>
    <dgm:forEach name="Name3" axis="ch">
      <dgm:forEach name="Name4" axis="self" ptType="node" cnt="1">
        <dgm:layoutNode name="root">
          <dgm:varLst>
            <dgm:chMax/>
            <dgm:chPref val="4"/>
          </dgm:varLst>
          <dgm:alg type="hierRoot"/>
          <dgm:shape xmlns:r="http://schemas.openxmlformats.org/officeDocument/2006/relationships" r:blip="">
            <dgm:adjLst/>
          </dgm:shape>
          <dgm:presOf/>
          <dgm:constrLst/>
          <dgm:ruleLst/>
          <dgm:layoutNode name="rootComposite">
            <dgm:varLst/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onstrLst>
              <dgm:constr type="l" for="ch" forName="rootText"/>
              <dgm:constr type="t" for="ch" forName="rootText"/>
              <dgm:constr type="w" for="ch" forName="rootText" refType="w"/>
              <dgm:constr type="h" for="ch" forName="rootText" refType="h"/>
            </dgm:constrLst>
            <dgm:ruleLst/>
            <dgm:layoutNode name="rootText" styleLbl="node0">
              <dgm:varLst>
                <dgm:chMax/>
                <dgm:chPref val="4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  <dgm:rule type="primFontSz" val="65" fact="NaN" max="NaN"/>
              </dgm:ruleLst>
            </dgm:layoutNode>
          </dgm:layoutNode>
          <dgm:layoutNode name="childShape">
            <dgm:varLst>
              <dgm:chMax val="0"/>
              <dgm:chPref val="0"/>
            </dgm:varLst>
            <dgm:alg type="hierChild">
              <dgm:param type="chAlign" val="r"/>
              <dgm:param type="linDir" val="fromT"/>
              <dgm:param type="fallback" val="2D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5" axis="ch">
              <dgm:forEach name="Name6" axis="self" ptType="node">
                <dgm:layoutNode name="childComposite">
                  <dgm:varLst>
                    <dgm:chMax val="0"/>
                    <dgm:chPref val="0"/>
                  </dgm:varLst>
                  <dgm:alg type="composite"/>
                  <dgm:shape xmlns:r="http://schemas.openxmlformats.org/officeDocument/2006/relationships" r:blip="">
                    <dgm:adjLst/>
                  </dgm:shape>
                  <dgm:presOf/>
                  <dgm:choose name="Name7">
                    <dgm:if name="Name8" func="var" arg="dir" op="equ" val="norm">
                      <dgm:constrLst>
                        <dgm:constr type="w" for="ch" forName="Image" refType="h"/>
                        <dgm:constr type="h" for="ch" forName="Image" refType="h"/>
                        <dgm:constr type="l" for="ch" forName="Image"/>
                        <dgm:constr type="t" for="ch" forName="Image"/>
                        <dgm:constr type="h" for="ch" forName="childText" refType="h"/>
                        <dgm:constr type="l" for="ch" forName="childText" refType="w" refFor="ch" refForName="Image" fact="1.06"/>
                        <dgm:constr type="t" for="ch" forName="childText"/>
                      </dgm:constrLst>
                    </dgm:if>
                    <dgm:else name="Name9">
                      <dgm:constrLst>
                        <dgm:constr type="w" for="ch" forName="Image" refType="h"/>
                        <dgm:constr type="h" for="ch" forName="Image" refType="h"/>
                        <dgm:constr type="r" for="ch" forName="Image" refType="w"/>
                        <dgm:constr type="t" for="ch" forName="Image"/>
                        <dgm:constr type="h" for="ch" forName="childText" refType="h"/>
                        <dgm:constr type="t" for="ch" forName="childText"/>
                        <dgm:constr type="wOff" for="ch" forName="childText" refType="w" refFor="ch" refForName="Image" fact="-1.06"/>
                      </dgm:constrLst>
                    </dgm:else>
                  </dgm:choose>
                  <dgm:ruleLst/>
                  <dgm:layoutNode name="Image" styleLbl="node1">
                    <dgm:alg type="sp"/>
                    <dgm:shape xmlns:r="http://schemas.openxmlformats.org/officeDocument/2006/relationships" type="roundRect" r:blip="" blipPhldr="1">
                      <dgm:adjLst>
                        <dgm:adj idx="1" val="0.1667"/>
                      </dgm:adjLst>
                    </dgm:shape>
                    <dgm:presOf/>
                  </dgm:layoutNode>
                  <dgm:layoutNode name="childText" styleLbl="lnNode1">
                    <dgm:varLst>
                      <dgm:chMax val="0"/>
                      <dgm:chPref val="0"/>
                      <dgm:bulletEnabled val="1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667"/>
                      </dgm:adjLst>
                    </dgm:shape>
                    <dgm:presOf axis="self desOrSelf" ptType="node node" st="1 1" cnt="1 0"/>
                    <dgm:ruleLst>
                      <dgm:rule type="primFontSz" val="5" fact="NaN" max="NaN"/>
                    </dgm:ruleLst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8/layout/PictureAccentList">
  <dgm:title val=""/>
  <dgm:desc val=""/>
  <dgm:catLst>
    <dgm:cat type="picture" pri="14000"/>
    <dgm:cat type="list" pri="14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4" srcId="0" destId="1" srcOrd="0" destOrd="0"/>
        <dgm:cxn modelId="5" srcId="1" destId="11" srcOrd="0" destOrd="0"/>
        <dgm:cxn modelId="6" srcId="1" destId="12" srcOrd="0" destOrd="0"/>
        <dgm:cxn modelId="14" srcId="1" destId="13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</dgm:ptLst>
      <dgm:cxnLst>
        <dgm:cxn modelId="4" srcId="0" destId="1" srcOrd="0" destOrd="0"/>
        <dgm:cxn modelId="5" srcId="1" destId="11" srcOrd="0" destOrd="0"/>
        <dgm:cxn modelId="6" srcId="1" destId="12" srcOrd="0" destOrd="0"/>
        <dgm:cxn modelId="14" srcId="1" destId="13" srcOrd="0" destOrd="0"/>
      </dgm:cxnLst>
      <dgm:bg/>
      <dgm:whole/>
    </dgm:dataModel>
  </dgm:clrData>
  <dgm:layoutNode name="layout">
    <dgm:varLst>
      <dgm:chMax/>
      <dgm:chPref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L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primFontSz" for="des" forName="childText" refType="primFontSz" refFor="des" refForName="rootText" op="lte"/>
      <dgm:constr type="w" for="des" forName="rootComposite" refType="w" fact="4"/>
      <dgm:constr type="h" for="des" forName="rootComposite" refType="h"/>
      <dgm:constr type="w" for="des" forName="childComposite" refType="w" refFor="des" refForName="rootComposite"/>
      <dgm:constr type="h" for="des" forName="childComposite" refType="h" refFor="des" refForName="rootComposite"/>
      <dgm:constr type="sibSp" refType="w" refFor="des" refForName="rootComposite" fact="0.1"/>
      <dgm:constr type="sibSp" for="des" forName="childShape" refType="h" refFor="des" refForName="rootComposite" fact="0.12"/>
      <dgm:constr type="sp" for="des" forName="root" refType="h" refFor="des" refForName="rootComposite" fact="0.18"/>
    </dgm:constrLst>
    <dgm:ruleLst/>
    <dgm:forEach name="Name3" axis="ch">
      <dgm:forEach name="Name4" axis="self" ptType="node" cnt="1">
        <dgm:layoutNode name="root">
          <dgm:varLst>
            <dgm:chMax/>
            <dgm:chPref val="4"/>
          </dgm:varLst>
          <dgm:alg type="hierRoot"/>
          <dgm:shape xmlns:r="http://schemas.openxmlformats.org/officeDocument/2006/relationships" r:blip="">
            <dgm:adjLst/>
          </dgm:shape>
          <dgm:presOf/>
          <dgm:constrLst/>
          <dgm:ruleLst/>
          <dgm:layoutNode name="rootComposite">
            <dgm:varLst/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onstrLst>
              <dgm:constr type="l" for="ch" forName="rootText"/>
              <dgm:constr type="t" for="ch" forName="rootText"/>
              <dgm:constr type="w" for="ch" forName="rootText" refType="w"/>
              <dgm:constr type="h" for="ch" forName="rootText" refType="h"/>
            </dgm:constrLst>
            <dgm:ruleLst/>
            <dgm:layoutNode name="rootText" styleLbl="node0">
              <dgm:varLst>
                <dgm:chMax/>
                <dgm:chPref val="4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  <dgm:rule type="primFontSz" val="65" fact="NaN" max="NaN"/>
              </dgm:ruleLst>
            </dgm:layoutNode>
          </dgm:layoutNode>
          <dgm:layoutNode name="childShape">
            <dgm:varLst>
              <dgm:chMax val="0"/>
              <dgm:chPref val="0"/>
            </dgm:varLst>
            <dgm:alg type="hierChild">
              <dgm:param type="chAlign" val="r"/>
              <dgm:param type="linDir" val="fromT"/>
              <dgm:param type="fallback" val="2D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5" axis="ch">
              <dgm:forEach name="Name6" axis="self" ptType="node">
                <dgm:layoutNode name="childComposite">
                  <dgm:varLst>
                    <dgm:chMax val="0"/>
                    <dgm:chPref val="0"/>
                  </dgm:varLst>
                  <dgm:alg type="composite"/>
                  <dgm:shape xmlns:r="http://schemas.openxmlformats.org/officeDocument/2006/relationships" r:blip="">
                    <dgm:adjLst/>
                  </dgm:shape>
                  <dgm:presOf/>
                  <dgm:choose name="Name7">
                    <dgm:if name="Name8" func="var" arg="dir" op="equ" val="norm">
                      <dgm:constrLst>
                        <dgm:constr type="w" for="ch" forName="Image" refType="h"/>
                        <dgm:constr type="h" for="ch" forName="Image" refType="h"/>
                        <dgm:constr type="l" for="ch" forName="Image"/>
                        <dgm:constr type="t" for="ch" forName="Image"/>
                        <dgm:constr type="h" for="ch" forName="childText" refType="h"/>
                        <dgm:constr type="l" for="ch" forName="childText" refType="w" refFor="ch" refForName="Image" fact="1.06"/>
                        <dgm:constr type="t" for="ch" forName="childText"/>
                      </dgm:constrLst>
                    </dgm:if>
                    <dgm:else name="Name9">
                      <dgm:constrLst>
                        <dgm:constr type="w" for="ch" forName="Image" refType="h"/>
                        <dgm:constr type="h" for="ch" forName="Image" refType="h"/>
                        <dgm:constr type="r" for="ch" forName="Image" refType="w"/>
                        <dgm:constr type="t" for="ch" forName="Image"/>
                        <dgm:constr type="h" for="ch" forName="childText" refType="h"/>
                        <dgm:constr type="t" for="ch" forName="childText"/>
                        <dgm:constr type="wOff" for="ch" forName="childText" refType="w" refFor="ch" refForName="Image" fact="-1.06"/>
                      </dgm:constrLst>
                    </dgm:else>
                  </dgm:choose>
                  <dgm:ruleLst/>
                  <dgm:layoutNode name="Image" styleLbl="node1">
                    <dgm:alg type="sp"/>
                    <dgm:shape xmlns:r="http://schemas.openxmlformats.org/officeDocument/2006/relationships" type="roundRect" r:blip="" blipPhldr="1">
                      <dgm:adjLst>
                        <dgm:adj idx="1" val="0.1667"/>
                      </dgm:adjLst>
                    </dgm:shape>
                    <dgm:presOf/>
                  </dgm:layoutNode>
                  <dgm:layoutNode name="childText" styleLbl="lnNode1">
                    <dgm:varLst>
                      <dgm:chMax val="0"/>
                      <dgm:chPref val="0"/>
                      <dgm:bulletEnabled val="1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667"/>
                      </dgm:adjLst>
                    </dgm:shape>
                    <dgm:presOf axis="self desOrSelf" ptType="node node" st="1 1" cnt="1 0"/>
                    <dgm:ruleLst>
                      <dgm:rule type="primFontSz" val="5" fact="NaN" max="NaN"/>
                    </dgm:ruleLst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PictureAccentList">
  <dgm:title val=""/>
  <dgm:desc val=""/>
  <dgm:catLst>
    <dgm:cat type="picture" pri="14000"/>
    <dgm:cat type="list" pri="14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4" srcId="0" destId="1" srcOrd="0" destOrd="0"/>
        <dgm:cxn modelId="5" srcId="1" destId="11" srcOrd="0" destOrd="0"/>
        <dgm:cxn modelId="6" srcId="1" destId="12" srcOrd="0" destOrd="0"/>
        <dgm:cxn modelId="14" srcId="1" destId="13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</dgm:ptLst>
      <dgm:cxnLst>
        <dgm:cxn modelId="4" srcId="0" destId="1" srcOrd="0" destOrd="0"/>
        <dgm:cxn modelId="5" srcId="1" destId="11" srcOrd="0" destOrd="0"/>
        <dgm:cxn modelId="6" srcId="1" destId="12" srcOrd="0" destOrd="0"/>
        <dgm:cxn modelId="14" srcId="1" destId="13" srcOrd="0" destOrd="0"/>
      </dgm:cxnLst>
      <dgm:bg/>
      <dgm:whole/>
    </dgm:dataModel>
  </dgm:clrData>
  <dgm:layoutNode name="layout">
    <dgm:varLst>
      <dgm:chMax/>
      <dgm:chPref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L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primFontSz" for="des" forName="childText" refType="primFontSz" refFor="des" refForName="rootText" op="lte"/>
      <dgm:constr type="w" for="des" forName="rootComposite" refType="w" fact="4"/>
      <dgm:constr type="h" for="des" forName="rootComposite" refType="h"/>
      <dgm:constr type="w" for="des" forName="childComposite" refType="w" refFor="des" refForName="rootComposite"/>
      <dgm:constr type="h" for="des" forName="childComposite" refType="h" refFor="des" refForName="rootComposite"/>
      <dgm:constr type="sibSp" refType="w" refFor="des" refForName="rootComposite" fact="0.1"/>
      <dgm:constr type="sibSp" for="des" forName="childShape" refType="h" refFor="des" refForName="rootComposite" fact="0.12"/>
      <dgm:constr type="sp" for="des" forName="root" refType="h" refFor="des" refForName="rootComposite" fact="0.18"/>
    </dgm:constrLst>
    <dgm:ruleLst/>
    <dgm:forEach name="Name3" axis="ch">
      <dgm:forEach name="Name4" axis="self" ptType="node" cnt="1">
        <dgm:layoutNode name="root">
          <dgm:varLst>
            <dgm:chMax/>
            <dgm:chPref val="4"/>
          </dgm:varLst>
          <dgm:alg type="hierRoot"/>
          <dgm:shape xmlns:r="http://schemas.openxmlformats.org/officeDocument/2006/relationships" r:blip="">
            <dgm:adjLst/>
          </dgm:shape>
          <dgm:presOf/>
          <dgm:constrLst/>
          <dgm:ruleLst/>
          <dgm:layoutNode name="rootComposite">
            <dgm:varLst/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onstrLst>
              <dgm:constr type="l" for="ch" forName="rootText"/>
              <dgm:constr type="t" for="ch" forName="rootText"/>
              <dgm:constr type="w" for="ch" forName="rootText" refType="w"/>
              <dgm:constr type="h" for="ch" forName="rootText" refType="h"/>
            </dgm:constrLst>
            <dgm:ruleLst/>
            <dgm:layoutNode name="rootText" styleLbl="node0">
              <dgm:varLst>
                <dgm:chMax/>
                <dgm:chPref val="4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  <dgm:rule type="primFontSz" val="65" fact="NaN" max="NaN"/>
              </dgm:ruleLst>
            </dgm:layoutNode>
          </dgm:layoutNode>
          <dgm:layoutNode name="childShape">
            <dgm:varLst>
              <dgm:chMax val="0"/>
              <dgm:chPref val="0"/>
            </dgm:varLst>
            <dgm:alg type="hierChild">
              <dgm:param type="chAlign" val="r"/>
              <dgm:param type="linDir" val="fromT"/>
              <dgm:param type="fallback" val="2D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5" axis="ch">
              <dgm:forEach name="Name6" axis="self" ptType="node">
                <dgm:layoutNode name="childComposite">
                  <dgm:varLst>
                    <dgm:chMax val="0"/>
                    <dgm:chPref val="0"/>
                  </dgm:varLst>
                  <dgm:alg type="composite"/>
                  <dgm:shape xmlns:r="http://schemas.openxmlformats.org/officeDocument/2006/relationships" r:blip="">
                    <dgm:adjLst/>
                  </dgm:shape>
                  <dgm:presOf/>
                  <dgm:choose name="Name7">
                    <dgm:if name="Name8" func="var" arg="dir" op="equ" val="norm">
                      <dgm:constrLst>
                        <dgm:constr type="w" for="ch" forName="Image" refType="h"/>
                        <dgm:constr type="h" for="ch" forName="Image" refType="h"/>
                        <dgm:constr type="l" for="ch" forName="Image"/>
                        <dgm:constr type="t" for="ch" forName="Image"/>
                        <dgm:constr type="h" for="ch" forName="childText" refType="h"/>
                        <dgm:constr type="l" for="ch" forName="childText" refType="w" refFor="ch" refForName="Image" fact="1.06"/>
                        <dgm:constr type="t" for="ch" forName="childText"/>
                      </dgm:constrLst>
                    </dgm:if>
                    <dgm:else name="Name9">
                      <dgm:constrLst>
                        <dgm:constr type="w" for="ch" forName="Image" refType="h"/>
                        <dgm:constr type="h" for="ch" forName="Image" refType="h"/>
                        <dgm:constr type="r" for="ch" forName="Image" refType="w"/>
                        <dgm:constr type="t" for="ch" forName="Image"/>
                        <dgm:constr type="h" for="ch" forName="childText" refType="h"/>
                        <dgm:constr type="t" for="ch" forName="childText"/>
                        <dgm:constr type="wOff" for="ch" forName="childText" refType="w" refFor="ch" refForName="Image" fact="-1.06"/>
                      </dgm:constrLst>
                    </dgm:else>
                  </dgm:choose>
                  <dgm:ruleLst/>
                  <dgm:layoutNode name="Image" styleLbl="node1">
                    <dgm:alg type="sp"/>
                    <dgm:shape xmlns:r="http://schemas.openxmlformats.org/officeDocument/2006/relationships" type="roundRect" r:blip="" blipPhldr="1">
                      <dgm:adjLst>
                        <dgm:adj idx="1" val="0.1667"/>
                      </dgm:adjLst>
                    </dgm:shape>
                    <dgm:presOf/>
                  </dgm:layoutNode>
                  <dgm:layoutNode name="childText" styleLbl="lnNode1">
                    <dgm:varLst>
                      <dgm:chMax val="0"/>
                      <dgm:chPref val="0"/>
                      <dgm:bulletEnabled val="1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667"/>
                      </dgm:adjLst>
                    </dgm:shape>
                    <dgm:presOf axis="self desOrSelf" ptType="node node" st="1 1" cnt="1 0"/>
                    <dgm:ruleLst>
                      <dgm:rule type="primFontSz" val="5" fact="NaN" max="NaN"/>
                    </dgm:ruleLst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8/layout/PictureAccentList">
  <dgm:title val=""/>
  <dgm:desc val=""/>
  <dgm:catLst>
    <dgm:cat type="picture" pri="14000"/>
    <dgm:cat type="list" pri="14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4" srcId="0" destId="1" srcOrd="0" destOrd="0"/>
        <dgm:cxn modelId="5" srcId="1" destId="11" srcOrd="0" destOrd="0"/>
        <dgm:cxn modelId="6" srcId="1" destId="12" srcOrd="0" destOrd="0"/>
        <dgm:cxn modelId="14" srcId="1" destId="13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</dgm:ptLst>
      <dgm:cxnLst>
        <dgm:cxn modelId="4" srcId="0" destId="1" srcOrd="0" destOrd="0"/>
        <dgm:cxn modelId="5" srcId="1" destId="11" srcOrd="0" destOrd="0"/>
        <dgm:cxn modelId="6" srcId="1" destId="12" srcOrd="0" destOrd="0"/>
        <dgm:cxn modelId="14" srcId="1" destId="13" srcOrd="0" destOrd="0"/>
      </dgm:cxnLst>
      <dgm:bg/>
      <dgm:whole/>
    </dgm:dataModel>
  </dgm:clrData>
  <dgm:layoutNode name="layout">
    <dgm:varLst>
      <dgm:chMax/>
      <dgm:chPref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L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primFontSz" for="des" forName="childText" refType="primFontSz" refFor="des" refForName="rootText" op="lte"/>
      <dgm:constr type="w" for="des" forName="rootComposite" refType="w" fact="4"/>
      <dgm:constr type="h" for="des" forName="rootComposite" refType="h"/>
      <dgm:constr type="w" for="des" forName="childComposite" refType="w" refFor="des" refForName="rootComposite"/>
      <dgm:constr type="h" for="des" forName="childComposite" refType="h" refFor="des" refForName="rootComposite"/>
      <dgm:constr type="sibSp" refType="w" refFor="des" refForName="rootComposite" fact="0.1"/>
      <dgm:constr type="sibSp" for="des" forName="childShape" refType="h" refFor="des" refForName="rootComposite" fact="0.12"/>
      <dgm:constr type="sp" for="des" forName="root" refType="h" refFor="des" refForName="rootComposite" fact="0.18"/>
    </dgm:constrLst>
    <dgm:ruleLst/>
    <dgm:forEach name="Name3" axis="ch">
      <dgm:forEach name="Name4" axis="self" ptType="node" cnt="1">
        <dgm:layoutNode name="root">
          <dgm:varLst>
            <dgm:chMax/>
            <dgm:chPref val="4"/>
          </dgm:varLst>
          <dgm:alg type="hierRoot"/>
          <dgm:shape xmlns:r="http://schemas.openxmlformats.org/officeDocument/2006/relationships" r:blip="">
            <dgm:adjLst/>
          </dgm:shape>
          <dgm:presOf/>
          <dgm:constrLst/>
          <dgm:ruleLst/>
          <dgm:layoutNode name="rootComposite">
            <dgm:varLst/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onstrLst>
              <dgm:constr type="l" for="ch" forName="rootText"/>
              <dgm:constr type="t" for="ch" forName="rootText"/>
              <dgm:constr type="w" for="ch" forName="rootText" refType="w"/>
              <dgm:constr type="h" for="ch" forName="rootText" refType="h"/>
            </dgm:constrLst>
            <dgm:ruleLst/>
            <dgm:layoutNode name="rootText" styleLbl="node0">
              <dgm:varLst>
                <dgm:chMax/>
                <dgm:chPref val="4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  <dgm:rule type="primFontSz" val="65" fact="NaN" max="NaN"/>
              </dgm:ruleLst>
            </dgm:layoutNode>
          </dgm:layoutNode>
          <dgm:layoutNode name="childShape">
            <dgm:varLst>
              <dgm:chMax val="0"/>
              <dgm:chPref val="0"/>
            </dgm:varLst>
            <dgm:alg type="hierChild">
              <dgm:param type="chAlign" val="r"/>
              <dgm:param type="linDir" val="fromT"/>
              <dgm:param type="fallback" val="2D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5" axis="ch">
              <dgm:forEach name="Name6" axis="self" ptType="node">
                <dgm:layoutNode name="childComposite">
                  <dgm:varLst>
                    <dgm:chMax val="0"/>
                    <dgm:chPref val="0"/>
                  </dgm:varLst>
                  <dgm:alg type="composite"/>
                  <dgm:shape xmlns:r="http://schemas.openxmlformats.org/officeDocument/2006/relationships" r:blip="">
                    <dgm:adjLst/>
                  </dgm:shape>
                  <dgm:presOf/>
                  <dgm:choose name="Name7">
                    <dgm:if name="Name8" func="var" arg="dir" op="equ" val="norm">
                      <dgm:constrLst>
                        <dgm:constr type="w" for="ch" forName="Image" refType="h"/>
                        <dgm:constr type="h" for="ch" forName="Image" refType="h"/>
                        <dgm:constr type="l" for="ch" forName="Image"/>
                        <dgm:constr type="t" for="ch" forName="Image"/>
                        <dgm:constr type="h" for="ch" forName="childText" refType="h"/>
                        <dgm:constr type="l" for="ch" forName="childText" refType="w" refFor="ch" refForName="Image" fact="1.06"/>
                        <dgm:constr type="t" for="ch" forName="childText"/>
                      </dgm:constrLst>
                    </dgm:if>
                    <dgm:else name="Name9">
                      <dgm:constrLst>
                        <dgm:constr type="w" for="ch" forName="Image" refType="h"/>
                        <dgm:constr type="h" for="ch" forName="Image" refType="h"/>
                        <dgm:constr type="r" for="ch" forName="Image" refType="w"/>
                        <dgm:constr type="t" for="ch" forName="Image"/>
                        <dgm:constr type="h" for="ch" forName="childText" refType="h"/>
                        <dgm:constr type="t" for="ch" forName="childText"/>
                        <dgm:constr type="wOff" for="ch" forName="childText" refType="w" refFor="ch" refForName="Image" fact="-1.06"/>
                      </dgm:constrLst>
                    </dgm:else>
                  </dgm:choose>
                  <dgm:ruleLst/>
                  <dgm:layoutNode name="Image" styleLbl="node1">
                    <dgm:alg type="sp"/>
                    <dgm:shape xmlns:r="http://schemas.openxmlformats.org/officeDocument/2006/relationships" type="roundRect" r:blip="" blipPhldr="1">
                      <dgm:adjLst>
                        <dgm:adj idx="1" val="0.1667"/>
                      </dgm:adjLst>
                    </dgm:shape>
                    <dgm:presOf/>
                  </dgm:layoutNode>
                  <dgm:layoutNode name="childText" styleLbl="lnNode1">
                    <dgm:varLst>
                      <dgm:chMax val="0"/>
                      <dgm:chPref val="0"/>
                      <dgm:bulletEnabled val="1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667"/>
                      </dgm:adjLst>
                    </dgm:shape>
                    <dgm:presOf axis="self desOrSelf" ptType="node node" st="1 1" cnt="1 0"/>
                    <dgm:ruleLst>
                      <dgm:rule type="primFontSz" val="5" fact="NaN" max="NaN"/>
                    </dgm:ruleLst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8/layout/PictureAccentList">
  <dgm:title val=""/>
  <dgm:desc val=""/>
  <dgm:catLst>
    <dgm:cat type="picture" pri="14000"/>
    <dgm:cat type="list" pri="14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4" srcId="0" destId="1" srcOrd="0" destOrd="0"/>
        <dgm:cxn modelId="5" srcId="1" destId="11" srcOrd="0" destOrd="0"/>
        <dgm:cxn modelId="6" srcId="1" destId="12" srcOrd="0" destOrd="0"/>
        <dgm:cxn modelId="14" srcId="1" destId="13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</dgm:ptLst>
      <dgm:cxnLst>
        <dgm:cxn modelId="4" srcId="0" destId="1" srcOrd="0" destOrd="0"/>
        <dgm:cxn modelId="5" srcId="1" destId="11" srcOrd="0" destOrd="0"/>
        <dgm:cxn modelId="6" srcId="1" destId="12" srcOrd="0" destOrd="0"/>
        <dgm:cxn modelId="14" srcId="1" destId="13" srcOrd="0" destOrd="0"/>
      </dgm:cxnLst>
      <dgm:bg/>
      <dgm:whole/>
    </dgm:dataModel>
  </dgm:clrData>
  <dgm:layoutNode name="layout">
    <dgm:varLst>
      <dgm:chMax/>
      <dgm:chPref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L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primFontSz" for="des" forName="childText" refType="primFontSz" refFor="des" refForName="rootText" op="lte"/>
      <dgm:constr type="w" for="des" forName="rootComposite" refType="w" fact="4"/>
      <dgm:constr type="h" for="des" forName="rootComposite" refType="h"/>
      <dgm:constr type="w" for="des" forName="childComposite" refType="w" refFor="des" refForName="rootComposite"/>
      <dgm:constr type="h" for="des" forName="childComposite" refType="h" refFor="des" refForName="rootComposite"/>
      <dgm:constr type="sibSp" refType="w" refFor="des" refForName="rootComposite" fact="0.1"/>
      <dgm:constr type="sibSp" for="des" forName="childShape" refType="h" refFor="des" refForName="rootComposite" fact="0.12"/>
      <dgm:constr type="sp" for="des" forName="root" refType="h" refFor="des" refForName="rootComposite" fact="0.18"/>
    </dgm:constrLst>
    <dgm:ruleLst/>
    <dgm:forEach name="Name3" axis="ch">
      <dgm:forEach name="Name4" axis="self" ptType="node" cnt="1">
        <dgm:layoutNode name="root">
          <dgm:varLst>
            <dgm:chMax/>
            <dgm:chPref val="4"/>
          </dgm:varLst>
          <dgm:alg type="hierRoot"/>
          <dgm:shape xmlns:r="http://schemas.openxmlformats.org/officeDocument/2006/relationships" r:blip="">
            <dgm:adjLst/>
          </dgm:shape>
          <dgm:presOf/>
          <dgm:constrLst/>
          <dgm:ruleLst/>
          <dgm:layoutNode name="rootComposite">
            <dgm:varLst/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onstrLst>
              <dgm:constr type="l" for="ch" forName="rootText"/>
              <dgm:constr type="t" for="ch" forName="rootText"/>
              <dgm:constr type="w" for="ch" forName="rootText" refType="w"/>
              <dgm:constr type="h" for="ch" forName="rootText" refType="h"/>
            </dgm:constrLst>
            <dgm:ruleLst/>
            <dgm:layoutNode name="rootText" styleLbl="node0">
              <dgm:varLst>
                <dgm:chMax/>
                <dgm:chPref val="4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  <dgm:rule type="primFontSz" val="65" fact="NaN" max="NaN"/>
              </dgm:ruleLst>
            </dgm:layoutNode>
          </dgm:layoutNode>
          <dgm:layoutNode name="childShape">
            <dgm:varLst>
              <dgm:chMax val="0"/>
              <dgm:chPref val="0"/>
            </dgm:varLst>
            <dgm:alg type="hierChild">
              <dgm:param type="chAlign" val="r"/>
              <dgm:param type="linDir" val="fromT"/>
              <dgm:param type="fallback" val="2D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5" axis="ch">
              <dgm:forEach name="Name6" axis="self" ptType="node">
                <dgm:layoutNode name="childComposite">
                  <dgm:varLst>
                    <dgm:chMax val="0"/>
                    <dgm:chPref val="0"/>
                  </dgm:varLst>
                  <dgm:alg type="composite"/>
                  <dgm:shape xmlns:r="http://schemas.openxmlformats.org/officeDocument/2006/relationships" r:blip="">
                    <dgm:adjLst/>
                  </dgm:shape>
                  <dgm:presOf/>
                  <dgm:choose name="Name7">
                    <dgm:if name="Name8" func="var" arg="dir" op="equ" val="norm">
                      <dgm:constrLst>
                        <dgm:constr type="w" for="ch" forName="Image" refType="h"/>
                        <dgm:constr type="h" for="ch" forName="Image" refType="h"/>
                        <dgm:constr type="l" for="ch" forName="Image"/>
                        <dgm:constr type="t" for="ch" forName="Image"/>
                        <dgm:constr type="h" for="ch" forName="childText" refType="h"/>
                        <dgm:constr type="l" for="ch" forName="childText" refType="w" refFor="ch" refForName="Image" fact="1.06"/>
                        <dgm:constr type="t" for="ch" forName="childText"/>
                      </dgm:constrLst>
                    </dgm:if>
                    <dgm:else name="Name9">
                      <dgm:constrLst>
                        <dgm:constr type="w" for="ch" forName="Image" refType="h"/>
                        <dgm:constr type="h" for="ch" forName="Image" refType="h"/>
                        <dgm:constr type="r" for="ch" forName="Image" refType="w"/>
                        <dgm:constr type="t" for="ch" forName="Image"/>
                        <dgm:constr type="h" for="ch" forName="childText" refType="h"/>
                        <dgm:constr type="t" for="ch" forName="childText"/>
                        <dgm:constr type="wOff" for="ch" forName="childText" refType="w" refFor="ch" refForName="Image" fact="-1.06"/>
                      </dgm:constrLst>
                    </dgm:else>
                  </dgm:choose>
                  <dgm:ruleLst/>
                  <dgm:layoutNode name="Image" styleLbl="node1">
                    <dgm:alg type="sp"/>
                    <dgm:shape xmlns:r="http://schemas.openxmlformats.org/officeDocument/2006/relationships" type="roundRect" r:blip="" blipPhldr="1">
                      <dgm:adjLst>
                        <dgm:adj idx="1" val="0.1667"/>
                      </dgm:adjLst>
                    </dgm:shape>
                    <dgm:presOf/>
                  </dgm:layoutNode>
                  <dgm:layoutNode name="childText" styleLbl="lnNode1">
                    <dgm:varLst>
                      <dgm:chMax val="0"/>
                      <dgm:chPref val="0"/>
                      <dgm:bulletEnabled val="1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667"/>
                      </dgm:adjLst>
                    </dgm:shape>
                    <dgm:presOf axis="self desOrSelf" ptType="node node" st="1 1" cnt="1 0"/>
                    <dgm:ruleLst>
                      <dgm:rule type="primFontSz" val="5" fact="NaN" max="NaN"/>
                    </dgm:ruleLst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cycle5">
  <dgm:title val=""/>
  <dgm:desc val=""/>
  <dgm:catLst>
    <dgm:cat type="cycle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fact="-1"/>
          <dgm:constr type="diam" for="ch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2"/>
                <dgm:constr type="endPad" refType="connDist" fact="0.2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cycle5">
  <dgm:title val=""/>
  <dgm:desc val=""/>
  <dgm:catLst>
    <dgm:cat type="cycle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fact="-1"/>
          <dgm:constr type="diam" for="ch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2"/>
                <dgm:constr type="endPad" refType="connDist" fact="0.2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A7F2647-779D-44B1-921A-CB9C2B95A306}" type="datetimeFigureOut">
              <a:rPr lang="ru-RU" smtClean="0"/>
              <a:pPr/>
              <a:t>27.08.2026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EB6C067-644F-4853-A262-037B517C569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1482801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F47D263-71F9-4FF9-B7ED-69ABFC8BCC04}" type="datetimeFigureOut">
              <a:rPr lang="ru-RU" smtClean="0"/>
              <a:pPr/>
              <a:t>27.08.2026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5292CF-9C37-4FAD-A623-327252C759E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668345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5292CF-9C37-4FAD-A623-327252C759E5}" type="slidenum">
              <a:rPr lang="ru-RU" smtClean="0"/>
              <a:pPr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7164704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5292CF-9C37-4FAD-A623-327252C759E5}" type="slidenum">
              <a:rPr lang="ru-RU" smtClean="0"/>
              <a:pPr/>
              <a:t>63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9973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42BAC7-2A59-4CBC-986D-7EE3C45068F4}" type="datetimeFigureOut">
              <a:rPr lang="ru-RU" smtClean="0"/>
              <a:pPr/>
              <a:t>27.08.2026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259AD-677D-4970-8009-7A7C826DD50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89786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42BAC7-2A59-4CBC-986D-7EE3C45068F4}" type="datetimeFigureOut">
              <a:rPr lang="ru-RU" smtClean="0"/>
              <a:pPr/>
              <a:t>27.08.2026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259AD-677D-4970-8009-7A7C826DD50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246903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42BAC7-2A59-4CBC-986D-7EE3C45068F4}" type="datetimeFigureOut">
              <a:rPr lang="ru-RU" smtClean="0"/>
              <a:pPr/>
              <a:t>27.08.2026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259AD-677D-4970-8009-7A7C826DD50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743921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42BAC7-2A59-4CBC-986D-7EE3C45068F4}" type="datetimeFigureOut">
              <a:rPr lang="ru-RU" smtClean="0"/>
              <a:pPr/>
              <a:t>27.08.2026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259AD-677D-4970-8009-7A7C826DD50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776109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42BAC7-2A59-4CBC-986D-7EE3C45068F4}" type="datetimeFigureOut">
              <a:rPr lang="ru-RU" smtClean="0"/>
              <a:pPr/>
              <a:t>27.08.2026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259AD-677D-4970-8009-7A7C826DD50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544838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42BAC7-2A59-4CBC-986D-7EE3C45068F4}" type="datetimeFigureOut">
              <a:rPr lang="ru-RU" smtClean="0"/>
              <a:pPr/>
              <a:t>27.08.2026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259AD-677D-4970-8009-7A7C826DD50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8527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42BAC7-2A59-4CBC-986D-7EE3C45068F4}" type="datetimeFigureOut">
              <a:rPr lang="ru-RU" smtClean="0"/>
              <a:pPr/>
              <a:t>27.08.2026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259AD-677D-4970-8009-7A7C826DD50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74767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42BAC7-2A59-4CBC-986D-7EE3C45068F4}" type="datetimeFigureOut">
              <a:rPr lang="ru-RU" smtClean="0"/>
              <a:pPr/>
              <a:t>27.08.2026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259AD-677D-4970-8009-7A7C826DD50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46066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42BAC7-2A59-4CBC-986D-7EE3C45068F4}" type="datetimeFigureOut">
              <a:rPr lang="ru-RU" smtClean="0"/>
              <a:pPr/>
              <a:t>27.08.2026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259AD-677D-4970-8009-7A7C826DD50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649011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42BAC7-2A59-4CBC-986D-7EE3C45068F4}" type="datetimeFigureOut">
              <a:rPr lang="ru-RU" smtClean="0"/>
              <a:pPr/>
              <a:t>27.08.2026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259AD-677D-4970-8009-7A7C826DD50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99244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42BAC7-2A59-4CBC-986D-7EE3C45068F4}" type="datetimeFigureOut">
              <a:rPr lang="ru-RU" smtClean="0"/>
              <a:pPr/>
              <a:t>27.08.2026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259AD-677D-4970-8009-7A7C826DD50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408666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42BAC7-2A59-4CBC-986D-7EE3C45068F4}" type="datetimeFigureOut">
              <a:rPr lang="ru-RU" smtClean="0"/>
              <a:pPr/>
              <a:t>27.08.2026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D259AD-677D-4970-8009-7A7C826DD50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398966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jpeg"/><Relationship Id="rId4" Type="http://schemas.openxmlformats.org/officeDocument/2006/relationships/image" Target="../media/image10.png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0.png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jpeg"/><Relationship Id="rId4" Type="http://schemas.openxmlformats.org/officeDocument/2006/relationships/image" Target="../media/image10.png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openxmlformats.org/officeDocument/2006/relationships/image" Target="../media/image24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4" Type="http://schemas.openxmlformats.org/officeDocument/2006/relationships/image" Target="../media/image10.png"/></Relationships>
</file>

<file path=ppt/slides/_rels/slide15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microsoft.com/office/2007/relationships/hdphoto" Target="../media/hdphoto2.wdp"/><Relationship Id="rId7" Type="http://schemas.openxmlformats.org/officeDocument/2006/relationships/image" Target="../media/image26.jpeg"/><Relationship Id="rId12" Type="http://schemas.microsoft.com/office/2007/relationships/hdphoto" Target="../media/hdphoto5.wdp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11" Type="http://schemas.openxmlformats.org/officeDocument/2006/relationships/image" Target="../media/image28.jpeg"/><Relationship Id="rId5" Type="http://schemas.microsoft.com/office/2007/relationships/hdphoto" Target="../media/hdphoto1.wdp"/><Relationship Id="rId10" Type="http://schemas.microsoft.com/office/2007/relationships/hdphoto" Target="../media/hdphoto4.wdp"/><Relationship Id="rId4" Type="http://schemas.openxmlformats.org/officeDocument/2006/relationships/image" Target="../media/image9.png"/><Relationship Id="rId9" Type="http://schemas.openxmlformats.org/officeDocument/2006/relationships/image" Target="../media/image27.jpe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jpeg"/><Relationship Id="rId3" Type="http://schemas.openxmlformats.org/officeDocument/2006/relationships/image" Target="../media/image9.png"/><Relationship Id="rId7" Type="http://schemas.openxmlformats.org/officeDocument/2006/relationships/image" Target="../media/image30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jpeg"/><Relationship Id="rId11" Type="http://schemas.microsoft.com/office/2007/relationships/hdphoto" Target="../media/hdphoto7.wdp"/><Relationship Id="rId5" Type="http://schemas.openxmlformats.org/officeDocument/2006/relationships/image" Target="../media/image10.png"/><Relationship Id="rId10" Type="http://schemas.openxmlformats.org/officeDocument/2006/relationships/image" Target="../media/image32.jpeg"/><Relationship Id="rId4" Type="http://schemas.microsoft.com/office/2007/relationships/hdphoto" Target="../media/hdphoto1.wdp"/><Relationship Id="rId9" Type="http://schemas.microsoft.com/office/2007/relationships/hdphoto" Target="../media/hdphoto6.wdp"/></Relationships>
</file>

<file path=ppt/slides/_rels/slide1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3.jpeg"/><Relationship Id="rId4" Type="http://schemas.openxmlformats.org/officeDocument/2006/relationships/image" Target="../media/image10.png"/></Relationships>
</file>

<file path=ppt/slides/_rels/slide1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4.jpeg"/><Relationship Id="rId4" Type="http://schemas.openxmlformats.org/officeDocument/2006/relationships/image" Target="../media/image10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jpeg"/><Relationship Id="rId3" Type="http://schemas.microsoft.com/office/2007/relationships/hdphoto" Target="../media/hdphoto1.wdp"/><Relationship Id="rId7" Type="http://schemas.openxmlformats.org/officeDocument/2006/relationships/image" Target="../media/image37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jpeg"/><Relationship Id="rId5" Type="http://schemas.openxmlformats.org/officeDocument/2006/relationships/image" Target="../media/image35.jpeg"/><Relationship Id="rId4" Type="http://schemas.openxmlformats.org/officeDocument/2006/relationships/image" Target="../media/image10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9.jpeg"/><Relationship Id="rId4" Type="http://schemas.openxmlformats.org/officeDocument/2006/relationships/image" Target="../media/image10.png"/></Relationships>
</file>

<file path=ppt/slides/_rels/slide2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0.png"/><Relationship Id="rId4" Type="http://schemas.openxmlformats.org/officeDocument/2006/relationships/image" Target="../media/image10.png"/></Relationships>
</file>

<file path=ppt/slides/_rels/slide2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1.jpeg"/><Relationship Id="rId4" Type="http://schemas.openxmlformats.org/officeDocument/2006/relationships/image" Target="../media/image10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3" Type="http://schemas.microsoft.com/office/2007/relationships/hdphoto" Target="../media/hdphoto1.wdp"/><Relationship Id="rId7" Type="http://schemas.openxmlformats.org/officeDocument/2006/relationships/diagramQuickStyle" Target="../diagrams/quickStyle1.xml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1.xml"/><Relationship Id="rId5" Type="http://schemas.openxmlformats.org/officeDocument/2006/relationships/diagramData" Target="../diagrams/data1.xml"/><Relationship Id="rId4" Type="http://schemas.openxmlformats.org/officeDocument/2006/relationships/image" Target="../media/image10.png"/><Relationship Id="rId9" Type="http://schemas.microsoft.com/office/2007/relationships/diagramDrawing" Target="../diagrams/drawing1.xml"/></Relationships>
</file>

<file path=ppt/slides/_rels/slide2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2.xml"/><Relationship Id="rId3" Type="http://schemas.microsoft.com/office/2007/relationships/hdphoto" Target="../media/hdphoto1.wdp"/><Relationship Id="rId7" Type="http://schemas.openxmlformats.org/officeDocument/2006/relationships/diagramQuickStyle" Target="../diagrams/quickStyle2.xml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2.xml"/><Relationship Id="rId5" Type="http://schemas.openxmlformats.org/officeDocument/2006/relationships/diagramData" Target="../diagrams/data2.xml"/><Relationship Id="rId4" Type="http://schemas.openxmlformats.org/officeDocument/2006/relationships/image" Target="../media/image10.png"/><Relationship Id="rId9" Type="http://schemas.microsoft.com/office/2007/relationships/diagramDrawing" Target="../diagrams/drawing2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3.xml"/><Relationship Id="rId3" Type="http://schemas.microsoft.com/office/2007/relationships/hdphoto" Target="../media/hdphoto1.wdp"/><Relationship Id="rId7" Type="http://schemas.openxmlformats.org/officeDocument/2006/relationships/diagramQuickStyle" Target="../diagrams/quickStyle3.xml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3.xml"/><Relationship Id="rId5" Type="http://schemas.openxmlformats.org/officeDocument/2006/relationships/diagramData" Target="../diagrams/data3.xml"/><Relationship Id="rId4" Type="http://schemas.openxmlformats.org/officeDocument/2006/relationships/image" Target="../media/image10.png"/><Relationship Id="rId9" Type="http://schemas.microsoft.com/office/2007/relationships/diagramDrawing" Target="../diagrams/drawing3.xml"/></Relationships>
</file>

<file path=ppt/slides/_rels/slide2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2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2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3.jpeg"/><Relationship Id="rId4" Type="http://schemas.openxmlformats.org/officeDocument/2006/relationships/image" Target="../media/image10.png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3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31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diagramLayout" Target="../diagrams/layout4.xml"/><Relationship Id="rId7" Type="http://schemas.openxmlformats.org/officeDocument/2006/relationships/image" Target="../media/image9.png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Relationship Id="rId9" Type="http://schemas.openxmlformats.org/officeDocument/2006/relationships/image" Target="../media/image10.pn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5.xml"/><Relationship Id="rId3" Type="http://schemas.microsoft.com/office/2007/relationships/hdphoto" Target="../media/hdphoto1.wdp"/><Relationship Id="rId7" Type="http://schemas.openxmlformats.org/officeDocument/2006/relationships/diagramQuickStyle" Target="../diagrams/quickStyle5.xml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5.xml"/><Relationship Id="rId5" Type="http://schemas.openxmlformats.org/officeDocument/2006/relationships/diagramData" Target="../diagrams/data5.xml"/><Relationship Id="rId4" Type="http://schemas.openxmlformats.org/officeDocument/2006/relationships/image" Target="../media/image10.png"/><Relationship Id="rId9" Type="http://schemas.microsoft.com/office/2007/relationships/diagramDrawing" Target="../diagrams/drawing5.xml"/></Relationships>
</file>

<file path=ppt/slides/_rels/slide3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3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3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6.jpeg"/><Relationship Id="rId4" Type="http://schemas.openxmlformats.org/officeDocument/2006/relationships/image" Target="../media/image10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microsoft.com/office/2007/relationships/hdphoto" Target="../media/hdphoto1.wdp"/></Relationships>
</file>

<file path=ppt/slides/_rels/slide3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7" Type="http://schemas.openxmlformats.org/officeDocument/2006/relationships/image" Target="../media/image10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microsoft.com/office/2007/relationships/hdphoto" Target="../media/hdphoto1.wdp"/><Relationship Id="rId5" Type="http://schemas.openxmlformats.org/officeDocument/2006/relationships/image" Target="../media/image9.png"/><Relationship Id="rId4" Type="http://schemas.openxmlformats.org/officeDocument/2006/relationships/image" Target="../media/image48.png"/></Relationships>
</file>

<file path=ppt/slides/_rels/slide3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4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4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4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openxmlformats.org/officeDocument/2006/relationships/image" Target="../media/image51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0.jpeg"/><Relationship Id="rId5" Type="http://schemas.openxmlformats.org/officeDocument/2006/relationships/image" Target="../media/image49.jpeg"/><Relationship Id="rId4" Type="http://schemas.openxmlformats.org/officeDocument/2006/relationships/image" Target="../media/image10.png"/></Relationships>
</file>

<file path=ppt/slides/_rels/slide4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2.jpeg"/><Relationship Id="rId4" Type="http://schemas.openxmlformats.org/officeDocument/2006/relationships/image" Target="../media/image10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7" Type="http://schemas.openxmlformats.org/officeDocument/2006/relationships/image" Target="../media/image10.png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2.xml"/><Relationship Id="rId6" Type="http://schemas.microsoft.com/office/2007/relationships/hdphoto" Target="../media/hdphoto1.wdp"/><Relationship Id="rId5" Type="http://schemas.openxmlformats.org/officeDocument/2006/relationships/image" Target="../media/image9.png"/><Relationship Id="rId4" Type="http://schemas.openxmlformats.org/officeDocument/2006/relationships/image" Target="../media/image55.jpeg"/></Relationships>
</file>

<file path=ppt/slides/_rels/slide4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6.jpeg"/><Relationship Id="rId4" Type="http://schemas.openxmlformats.org/officeDocument/2006/relationships/image" Target="../media/image10.png"/></Relationships>
</file>

<file path=ppt/slides/_rels/slide4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7.jpeg"/><Relationship Id="rId4" Type="http://schemas.openxmlformats.org/officeDocument/2006/relationships/image" Target="../media/image10.png"/></Relationships>
</file>

<file path=ppt/slides/_rels/slide4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4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50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6.xml"/><Relationship Id="rId3" Type="http://schemas.microsoft.com/office/2007/relationships/hdphoto" Target="../media/hdphoto1.wdp"/><Relationship Id="rId7" Type="http://schemas.openxmlformats.org/officeDocument/2006/relationships/diagramQuickStyle" Target="../diagrams/quickStyle6.xml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6.xml"/><Relationship Id="rId5" Type="http://schemas.openxmlformats.org/officeDocument/2006/relationships/diagramData" Target="../diagrams/data6.xml"/><Relationship Id="rId4" Type="http://schemas.openxmlformats.org/officeDocument/2006/relationships/image" Target="../media/image10.png"/><Relationship Id="rId9" Type="http://schemas.microsoft.com/office/2007/relationships/diagramDrawing" Target="../diagrams/drawing6.xml"/></Relationships>
</file>

<file path=ppt/slides/_rels/slide51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7.xml"/><Relationship Id="rId3" Type="http://schemas.microsoft.com/office/2007/relationships/hdphoto" Target="../media/hdphoto1.wdp"/><Relationship Id="rId7" Type="http://schemas.openxmlformats.org/officeDocument/2006/relationships/diagramQuickStyle" Target="../diagrams/quickStyle7.xml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7.xml"/><Relationship Id="rId5" Type="http://schemas.openxmlformats.org/officeDocument/2006/relationships/diagramData" Target="../diagrams/data7.xml"/><Relationship Id="rId4" Type="http://schemas.openxmlformats.org/officeDocument/2006/relationships/image" Target="../media/image10.png"/><Relationship Id="rId9" Type="http://schemas.microsoft.com/office/2007/relationships/diagramDrawing" Target="../diagrams/drawing7.xml"/></Relationships>
</file>

<file path=ppt/slides/_rels/slide52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8.xml"/><Relationship Id="rId3" Type="http://schemas.microsoft.com/office/2007/relationships/hdphoto" Target="../media/hdphoto1.wdp"/><Relationship Id="rId7" Type="http://schemas.openxmlformats.org/officeDocument/2006/relationships/diagramQuickStyle" Target="../diagrams/quickStyle8.xml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8.xml"/><Relationship Id="rId5" Type="http://schemas.openxmlformats.org/officeDocument/2006/relationships/diagramData" Target="../diagrams/data8.xml"/><Relationship Id="rId4" Type="http://schemas.openxmlformats.org/officeDocument/2006/relationships/image" Target="../media/image10.png"/><Relationship Id="rId9" Type="http://schemas.microsoft.com/office/2007/relationships/diagramDrawing" Target="../diagrams/drawing8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1.jpeg"/><Relationship Id="rId5" Type="http://schemas.openxmlformats.org/officeDocument/2006/relationships/image" Target="../media/image10.png"/><Relationship Id="rId4" Type="http://schemas.microsoft.com/office/2007/relationships/hdphoto" Target="../media/hdphoto1.wdp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microsoft.com/office/2007/relationships/hdphoto" Target="../media/hdphoto1.wdp"/></Relationships>
</file>

<file path=ppt/slides/_rels/slide5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4.jpeg"/><Relationship Id="rId5" Type="http://schemas.openxmlformats.org/officeDocument/2006/relationships/image" Target="../media/image63.jpeg"/><Relationship Id="rId4" Type="http://schemas.openxmlformats.org/officeDocument/2006/relationships/image" Target="../media/image10.png"/></Relationships>
</file>

<file path=ppt/slides/_rels/slide56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9.xml"/><Relationship Id="rId3" Type="http://schemas.microsoft.com/office/2007/relationships/hdphoto" Target="../media/hdphoto1.wdp"/><Relationship Id="rId7" Type="http://schemas.openxmlformats.org/officeDocument/2006/relationships/diagramQuickStyle" Target="../diagrams/quickStyle9.xml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9.xml"/><Relationship Id="rId5" Type="http://schemas.openxmlformats.org/officeDocument/2006/relationships/diagramData" Target="../diagrams/data9.xml"/><Relationship Id="rId4" Type="http://schemas.openxmlformats.org/officeDocument/2006/relationships/image" Target="../media/image10.png"/><Relationship Id="rId9" Type="http://schemas.microsoft.com/office/2007/relationships/diagramDrawing" Target="../diagrams/drawing9.xml"/></Relationships>
</file>

<file path=ppt/slides/_rels/slide57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0.xml"/><Relationship Id="rId3" Type="http://schemas.microsoft.com/office/2007/relationships/hdphoto" Target="../media/hdphoto1.wdp"/><Relationship Id="rId7" Type="http://schemas.openxmlformats.org/officeDocument/2006/relationships/diagramQuickStyle" Target="../diagrams/quickStyle10.xml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10.xml"/><Relationship Id="rId5" Type="http://schemas.openxmlformats.org/officeDocument/2006/relationships/diagramData" Target="../diagrams/data10.xml"/><Relationship Id="rId4" Type="http://schemas.openxmlformats.org/officeDocument/2006/relationships/image" Target="../media/image10.png"/><Relationship Id="rId9" Type="http://schemas.microsoft.com/office/2007/relationships/diagramDrawing" Target="../diagrams/drawing10.xml"/></Relationships>
</file>

<file path=ppt/slides/_rels/slide58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1.xml"/><Relationship Id="rId3" Type="http://schemas.microsoft.com/office/2007/relationships/hdphoto" Target="../media/hdphoto1.wdp"/><Relationship Id="rId7" Type="http://schemas.openxmlformats.org/officeDocument/2006/relationships/diagramQuickStyle" Target="../diagrams/quickStyle11.xml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11.xml"/><Relationship Id="rId5" Type="http://schemas.openxmlformats.org/officeDocument/2006/relationships/diagramData" Target="../diagrams/data11.xml"/><Relationship Id="rId4" Type="http://schemas.openxmlformats.org/officeDocument/2006/relationships/image" Target="../media/image10.png"/><Relationship Id="rId9" Type="http://schemas.microsoft.com/office/2007/relationships/diagramDrawing" Target="../diagrams/drawing11.xml"/></Relationships>
</file>

<file path=ppt/slides/_rels/slide5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6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6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62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2.xml"/><Relationship Id="rId3" Type="http://schemas.microsoft.com/office/2007/relationships/hdphoto" Target="../media/hdphoto1.wdp"/><Relationship Id="rId7" Type="http://schemas.openxmlformats.org/officeDocument/2006/relationships/diagramQuickStyle" Target="../diagrams/quickStyle12.xml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12.xml"/><Relationship Id="rId5" Type="http://schemas.openxmlformats.org/officeDocument/2006/relationships/diagramData" Target="../diagrams/data12.xml"/><Relationship Id="rId4" Type="http://schemas.openxmlformats.org/officeDocument/2006/relationships/image" Target="../media/image10.png"/><Relationship Id="rId9" Type="http://schemas.microsoft.com/office/2007/relationships/diagramDrawing" Target="../diagrams/drawing12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0.png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jpeg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7266350" y="-6118"/>
            <a:ext cx="1907930" cy="1412776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2276872"/>
            <a:ext cx="7772400" cy="3024336"/>
          </a:xfrm>
          <a:effectLst>
            <a:outerShdw blurRad="50800" dist="38100" dir="2700000" algn="tl" rotWithShape="0">
              <a:srgbClr val="777777">
                <a:alpha val="40000"/>
              </a:srgbClr>
            </a:outerShdw>
          </a:effectLst>
        </p:spPr>
        <p:txBody>
          <a:bodyPr anchor="t">
            <a:normAutofit/>
          </a:bodyPr>
          <a:lstStyle/>
          <a:p>
            <a:r>
              <a:rPr lang="ru-RU" sz="3200" b="1" dirty="0" smtClean="0">
                <a:solidFill>
                  <a:schemeClr val="tx2"/>
                </a:solidFill>
                <a:latin typeface="Georgia" panose="02040502050405020303" pitchFamily="18" charset="0"/>
              </a:rPr>
              <a:t>Августовский педагогический </a:t>
            </a:r>
            <a:r>
              <a:rPr lang="ru-RU" sz="3200" b="1" dirty="0">
                <a:solidFill>
                  <a:schemeClr val="tx2"/>
                </a:solidFill>
                <a:latin typeface="Georgia" panose="02040502050405020303" pitchFamily="18" charset="0"/>
              </a:rPr>
              <a:t>совет </a:t>
            </a:r>
            <a:r>
              <a:rPr lang="ru-RU" sz="3200" b="1" dirty="0" smtClean="0">
                <a:solidFill>
                  <a:schemeClr val="tx2"/>
                </a:solidFill>
                <a:latin typeface="Georgia" panose="02040502050405020303" pitchFamily="18" charset="0"/>
              </a:rPr>
              <a:t/>
            </a:r>
            <a:br>
              <a:rPr lang="ru-RU" sz="3200" b="1" dirty="0" smtClean="0">
                <a:solidFill>
                  <a:schemeClr val="tx2"/>
                </a:solidFill>
                <a:latin typeface="Georgia" panose="02040502050405020303" pitchFamily="18" charset="0"/>
              </a:rPr>
            </a:br>
            <a:r>
              <a:rPr lang="ru-RU" sz="3200" b="1" dirty="0">
                <a:solidFill>
                  <a:schemeClr val="tx2"/>
                </a:solidFill>
                <a:latin typeface="Georgia" panose="02040502050405020303" pitchFamily="18" charset="0"/>
              </a:rPr>
              <a:t>«Приоритеты развития системы образования Ермаковского муниципального округа»</a:t>
            </a:r>
            <a:endParaRPr lang="ru-RU" sz="3200" b="1" dirty="0">
              <a:solidFill>
                <a:schemeClr val="tx2"/>
              </a:solidFill>
              <a:latin typeface="Georgia" panose="02040502050405020303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6105128"/>
            <a:ext cx="6400800" cy="708248"/>
          </a:xfrm>
        </p:spPr>
        <p:txBody>
          <a:bodyPr>
            <a:normAutofit fontScale="70000" lnSpcReduction="20000"/>
          </a:bodyPr>
          <a:lstStyle/>
          <a:p>
            <a:r>
              <a:rPr lang="ru-RU" dirty="0">
                <a:solidFill>
                  <a:schemeClr val="tx2"/>
                </a:solidFill>
                <a:latin typeface="Georgia" panose="02040502050405020303" pitchFamily="18" charset="0"/>
              </a:rPr>
              <a:t>с</a:t>
            </a:r>
            <a:r>
              <a:rPr lang="ru-RU" dirty="0" smtClean="0">
                <a:solidFill>
                  <a:schemeClr val="tx2"/>
                </a:solidFill>
                <a:latin typeface="Georgia" panose="02040502050405020303" pitchFamily="18" charset="0"/>
              </a:rPr>
              <a:t>. Ермаковское,</a:t>
            </a:r>
          </a:p>
          <a:p>
            <a:r>
              <a:rPr lang="ru-RU" dirty="0" smtClean="0">
                <a:solidFill>
                  <a:schemeClr val="tx2"/>
                </a:solidFill>
                <a:latin typeface="Georgia" panose="02040502050405020303" pitchFamily="18" charset="0"/>
              </a:rPr>
              <a:t>28 августа 2026 г.</a:t>
            </a:r>
            <a:endParaRPr lang="ru-RU" dirty="0">
              <a:solidFill>
                <a:schemeClr val="tx2"/>
              </a:solidFill>
              <a:latin typeface="Georgia" panose="02040502050405020303" pitchFamily="18" charset="0"/>
            </a:endParaRPr>
          </a:p>
        </p:txBody>
      </p:sp>
      <p:pic>
        <p:nvPicPr>
          <p:cNvPr id="4" name="Рисунок 3" descr="C:\Users\User\Desktop\логотип большой.png"/>
          <p:cNvPicPr/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66576" y="-6118"/>
            <a:ext cx="1913936" cy="1412776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211960" cy="1676361"/>
          </a:xfrm>
          <a:prstGeom prst="rect">
            <a:avLst/>
          </a:prstGeom>
          <a:noFill/>
          <a:ln w="9525">
            <a:solidFill>
              <a:srgbClr val="0066CC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446615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980728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r>
              <a:rPr lang="ru-RU" sz="3600" b="1" dirty="0" smtClean="0">
                <a:solidFill>
                  <a:schemeClr val="tx2"/>
                </a:solidFill>
                <a:latin typeface="Georgia" panose="02040502050405020303" pitchFamily="18" charset="0"/>
              </a:rPr>
              <a:t>Наши достижения</a:t>
            </a:r>
            <a:endParaRPr lang="ru-RU" sz="3600" b="1" dirty="0">
              <a:solidFill>
                <a:schemeClr val="tx2"/>
              </a:solidFill>
              <a:latin typeface="Georgia" panose="02040502050405020303" pitchFamily="18" charset="0"/>
            </a:endParaRPr>
          </a:p>
        </p:txBody>
      </p:sp>
      <p:pic>
        <p:nvPicPr>
          <p:cNvPr id="8" name="Рисунок 7" descr="C:\Users\User\Desktop\логотип большой.png"/>
          <p:cNvPicPr/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2778" y="44626"/>
            <a:ext cx="1035726" cy="619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TextBox 14"/>
          <p:cNvSpPr txBox="1"/>
          <p:nvPr/>
        </p:nvSpPr>
        <p:spPr>
          <a:xfrm>
            <a:off x="899592" y="6095037"/>
            <a:ext cx="301556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b="1" dirty="0" smtClean="0">
                <a:solidFill>
                  <a:schemeClr val="tx2"/>
                </a:solidFill>
                <a:latin typeface="Georgia" panose="02040502050405020303" pitchFamily="18" charset="0"/>
              </a:rPr>
              <a:t>Светлана Анатольевна</a:t>
            </a:r>
          </a:p>
          <a:p>
            <a:pPr algn="ctr"/>
            <a:r>
              <a:rPr lang="ru-RU" b="1" dirty="0" smtClean="0">
                <a:solidFill>
                  <a:schemeClr val="tx2"/>
                </a:solidFill>
                <a:latin typeface="Georgia" panose="02040502050405020303" pitchFamily="18" charset="0"/>
              </a:rPr>
              <a:t>Гордиенко</a:t>
            </a:r>
            <a:endParaRPr lang="ru-RU" b="1" dirty="0">
              <a:solidFill>
                <a:schemeClr val="tx2"/>
              </a:solidFill>
              <a:latin typeface="Georgia" panose="02040502050405020303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225561" y="6093296"/>
            <a:ext cx="287290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b="1" dirty="0" smtClean="0">
                <a:solidFill>
                  <a:schemeClr val="tx2"/>
                </a:solidFill>
                <a:latin typeface="Georgia" panose="02040502050405020303" pitchFamily="18" charset="0"/>
              </a:rPr>
              <a:t>Людмила Алексеевна</a:t>
            </a:r>
          </a:p>
          <a:p>
            <a:pPr algn="ctr"/>
            <a:r>
              <a:rPr lang="ru-RU" b="1" dirty="0" smtClean="0">
                <a:solidFill>
                  <a:schemeClr val="tx2"/>
                </a:solidFill>
                <a:latin typeface="Georgia" panose="02040502050405020303" pitchFamily="18" charset="0"/>
              </a:rPr>
              <a:t>Веселова</a:t>
            </a:r>
            <a:endParaRPr lang="ru-RU" b="1" dirty="0">
              <a:solidFill>
                <a:schemeClr val="tx2"/>
              </a:solidFill>
              <a:latin typeface="Georgia" panose="02040502050405020303" pitchFamily="18" charset="0"/>
            </a:endParaRPr>
          </a:p>
        </p:txBody>
      </p:sp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691680" cy="673289"/>
          </a:xfrm>
          <a:prstGeom prst="rect">
            <a:avLst/>
          </a:prstGeom>
          <a:noFill/>
          <a:ln w="9525">
            <a:solidFill>
              <a:srgbClr val="0066CC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7170" name="Picture 2" descr="C:\Users\IMC2\Desktop\АП-2026\21-08-2026\1.1.1. Веселова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572000" y="908720"/>
            <a:ext cx="4182973" cy="5120527"/>
          </a:xfrm>
          <a:prstGeom prst="rect">
            <a:avLst/>
          </a:prstGeom>
          <a:noFill/>
          <a:ln>
            <a:solidFill>
              <a:srgbClr val="0066CC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1" name="Picture 3" descr="C:\Users\IMC2\Desktop\АП-2026\21-08-2026\1.1.3. Гордиенко Светлана победитель муниципального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827584" y="908720"/>
            <a:ext cx="3183519" cy="5120527"/>
          </a:xfrm>
          <a:prstGeom prst="rect">
            <a:avLst/>
          </a:prstGeom>
          <a:noFill/>
          <a:ln>
            <a:solidFill>
              <a:srgbClr val="0066CC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298724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980728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r>
              <a:rPr lang="ru-RU" sz="3600" b="1" dirty="0" smtClean="0">
                <a:solidFill>
                  <a:schemeClr val="tx2"/>
                </a:solidFill>
                <a:latin typeface="Georgia" panose="02040502050405020303" pitchFamily="18" charset="0"/>
              </a:rPr>
              <a:t>Наши достижения</a:t>
            </a:r>
            <a:endParaRPr lang="ru-RU" sz="3600" b="1" dirty="0">
              <a:solidFill>
                <a:schemeClr val="tx2"/>
              </a:solidFill>
              <a:latin typeface="Georgia" panose="02040502050405020303" pitchFamily="18" charset="0"/>
            </a:endParaRPr>
          </a:p>
        </p:txBody>
      </p:sp>
      <p:pic>
        <p:nvPicPr>
          <p:cNvPr id="8" name="Рисунок 7" descr="C:\Users\User\Desktop\логотип большой.png"/>
          <p:cNvPicPr/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2778" y="44626"/>
            <a:ext cx="1035726" cy="619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TextBox 14"/>
          <p:cNvSpPr txBox="1"/>
          <p:nvPr/>
        </p:nvSpPr>
        <p:spPr>
          <a:xfrm>
            <a:off x="35496" y="1916832"/>
            <a:ext cx="16916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chemeClr val="tx2"/>
                </a:solidFill>
                <a:latin typeface="Georgia" panose="02040502050405020303" pitchFamily="18" charset="0"/>
              </a:rPr>
              <a:t>Ситников Борис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236385" y="1939528"/>
            <a:ext cx="158408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b="1" dirty="0" smtClean="0">
                <a:solidFill>
                  <a:schemeClr val="tx2"/>
                </a:solidFill>
                <a:latin typeface="Georgia" panose="02040502050405020303" pitchFamily="18" charset="0"/>
              </a:rPr>
              <a:t>Кириллова</a:t>
            </a:r>
          </a:p>
          <a:p>
            <a:pPr algn="ctr"/>
            <a:r>
              <a:rPr lang="ru-RU" b="1" dirty="0" smtClean="0">
                <a:solidFill>
                  <a:schemeClr val="tx2"/>
                </a:solidFill>
                <a:latin typeface="Georgia" panose="02040502050405020303" pitchFamily="18" charset="0"/>
              </a:rPr>
              <a:t>Регина</a:t>
            </a:r>
            <a:endParaRPr lang="ru-RU" b="1" dirty="0">
              <a:solidFill>
                <a:schemeClr val="tx2"/>
              </a:solidFill>
              <a:latin typeface="Georgia" panose="02040502050405020303" pitchFamily="18" charset="0"/>
            </a:endParaRPr>
          </a:p>
        </p:txBody>
      </p:sp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691680" cy="673289"/>
          </a:xfrm>
          <a:prstGeom prst="rect">
            <a:avLst/>
          </a:prstGeom>
          <a:noFill/>
          <a:ln w="9525">
            <a:solidFill>
              <a:srgbClr val="0066CC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3314" name="Picture 2" descr="C:\Users\IMC2\Downloads\TyyDW7RTtTakVxe_UMOqt4To91_TIw0TiBK_SDjUd4O4kIDwy_B07HldqS-_nx3E2750cWxBFke0kFSW1jeDpIGb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833339" y="908721"/>
            <a:ext cx="5330949" cy="5949280"/>
          </a:xfrm>
          <a:prstGeom prst="rect">
            <a:avLst/>
          </a:prstGeom>
          <a:noFill/>
          <a:ln>
            <a:solidFill>
              <a:srgbClr val="0066CC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298724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980728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r>
              <a:rPr lang="ru-RU" sz="3600" b="1" dirty="0" smtClean="0">
                <a:solidFill>
                  <a:schemeClr val="tx2"/>
                </a:solidFill>
                <a:latin typeface="Georgia" panose="02040502050405020303" pitchFamily="18" charset="0"/>
              </a:rPr>
              <a:t>Наши достижения</a:t>
            </a:r>
            <a:endParaRPr lang="ru-RU" sz="3600" b="1" dirty="0">
              <a:solidFill>
                <a:schemeClr val="tx2"/>
              </a:solidFill>
              <a:latin typeface="Georgia" panose="02040502050405020303" pitchFamily="18" charset="0"/>
            </a:endParaRPr>
          </a:p>
        </p:txBody>
      </p:sp>
      <p:pic>
        <p:nvPicPr>
          <p:cNvPr id="8" name="Рисунок 7" descr="C:\Users\User\Desktop\логотип большой.png"/>
          <p:cNvPicPr/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2778" y="44626"/>
            <a:ext cx="1035726" cy="619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TextBox 14"/>
          <p:cNvSpPr txBox="1"/>
          <p:nvPr/>
        </p:nvSpPr>
        <p:spPr>
          <a:xfrm>
            <a:off x="924441" y="6156012"/>
            <a:ext cx="29658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b="1" dirty="0" smtClean="0">
                <a:solidFill>
                  <a:schemeClr val="tx2"/>
                </a:solidFill>
                <a:latin typeface="Georgia" panose="02040502050405020303" pitchFamily="18" charset="0"/>
              </a:rPr>
              <a:t>Виктория Казачинова</a:t>
            </a:r>
            <a:endParaRPr lang="ru-RU" b="1" dirty="0">
              <a:solidFill>
                <a:schemeClr val="tx2"/>
              </a:solidFill>
              <a:latin typeface="Georgia" panose="02040502050405020303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558185" y="6154271"/>
            <a:ext cx="22076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b="1" dirty="0" smtClean="0">
                <a:solidFill>
                  <a:schemeClr val="tx2"/>
                </a:solidFill>
                <a:latin typeface="Georgia" panose="02040502050405020303" pitchFamily="18" charset="0"/>
              </a:rPr>
              <a:t>Анна Кузнецова</a:t>
            </a:r>
            <a:endParaRPr lang="ru-RU" b="1" dirty="0">
              <a:solidFill>
                <a:schemeClr val="tx2"/>
              </a:solidFill>
              <a:latin typeface="Georgia" panose="02040502050405020303" pitchFamily="18" charset="0"/>
            </a:endParaRPr>
          </a:p>
        </p:txBody>
      </p:sp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691680" cy="673289"/>
          </a:xfrm>
          <a:prstGeom prst="rect">
            <a:avLst/>
          </a:prstGeom>
          <a:noFill/>
          <a:ln w="9525">
            <a:solidFill>
              <a:srgbClr val="0066CC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8194" name="Picture 2" descr="C:\Users\IMC2\Desktop\АП-2026\21-08-2026\виктория казачинова\казачинова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924441" y="948256"/>
            <a:ext cx="3002824" cy="5166248"/>
          </a:xfrm>
          <a:prstGeom prst="rect">
            <a:avLst/>
          </a:prstGeom>
          <a:noFill/>
          <a:ln>
            <a:solidFill>
              <a:srgbClr val="0066CC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5" name="Picture 3" descr="C:\Users\IMC2\Desktop\АП-2026\21-08-2026\Кузнецова\Кузнецова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932040" y="948256"/>
            <a:ext cx="3270039" cy="5166248"/>
          </a:xfrm>
          <a:prstGeom prst="rect">
            <a:avLst/>
          </a:prstGeom>
          <a:noFill/>
          <a:ln>
            <a:solidFill>
              <a:srgbClr val="0066CC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299095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980728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r>
              <a:rPr lang="ru-RU" sz="3600" b="1" dirty="0" smtClean="0">
                <a:solidFill>
                  <a:schemeClr val="tx2"/>
                </a:solidFill>
                <a:latin typeface="Georgia" panose="02040502050405020303" pitchFamily="18" charset="0"/>
              </a:rPr>
              <a:t>Наши достижения</a:t>
            </a:r>
            <a:endParaRPr lang="ru-RU" sz="3600" b="1" dirty="0">
              <a:solidFill>
                <a:schemeClr val="tx2"/>
              </a:solidFill>
              <a:latin typeface="Georgia" panose="02040502050405020303" pitchFamily="18" charset="0"/>
            </a:endParaRPr>
          </a:p>
        </p:txBody>
      </p:sp>
      <p:pic>
        <p:nvPicPr>
          <p:cNvPr id="8" name="Рисунок 7" descr="C:\Users\User\Desktop\логотип большой.png"/>
          <p:cNvPicPr/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2778" y="44626"/>
            <a:ext cx="1035726" cy="619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691680" cy="673289"/>
          </a:xfrm>
          <a:prstGeom prst="rect">
            <a:avLst/>
          </a:prstGeom>
          <a:noFill/>
          <a:ln w="9525">
            <a:solidFill>
              <a:srgbClr val="0066CC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9219" name="Picture 3" descr="C:\Users\IMC2\Desktop\АП-2026\21-08-2026\в науку шаг за шагом г.Минусинск\2-1-1024x768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908720"/>
            <a:ext cx="7920988" cy="5940741"/>
          </a:xfrm>
          <a:prstGeom prst="rect">
            <a:avLst/>
          </a:prstGeom>
          <a:noFill/>
          <a:ln>
            <a:solidFill>
              <a:srgbClr val="0066CC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299095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980728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r>
              <a:rPr lang="ru-RU" sz="3600" b="1" dirty="0" smtClean="0">
                <a:solidFill>
                  <a:schemeClr val="tx2"/>
                </a:solidFill>
                <a:latin typeface="Georgia" panose="02040502050405020303" pitchFamily="18" charset="0"/>
              </a:rPr>
              <a:t>Наши достижения</a:t>
            </a:r>
            <a:endParaRPr lang="ru-RU" sz="3600" b="1" dirty="0">
              <a:solidFill>
                <a:schemeClr val="tx2"/>
              </a:solidFill>
              <a:latin typeface="Georgia" panose="02040502050405020303" pitchFamily="18" charset="0"/>
            </a:endParaRPr>
          </a:p>
        </p:txBody>
      </p:sp>
      <p:pic>
        <p:nvPicPr>
          <p:cNvPr id="8" name="Рисунок 7" descr="C:\Users\User\Desktop\логотип большой.png"/>
          <p:cNvPicPr/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2778" y="44626"/>
            <a:ext cx="1035726" cy="619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TextBox 14"/>
          <p:cNvSpPr txBox="1"/>
          <p:nvPr/>
        </p:nvSpPr>
        <p:spPr>
          <a:xfrm>
            <a:off x="1979712" y="6381328"/>
            <a:ext cx="24961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b="1" dirty="0" smtClean="0">
                <a:solidFill>
                  <a:schemeClr val="tx2"/>
                </a:solidFill>
                <a:latin typeface="Georgia" panose="02040502050405020303" pitchFamily="18" charset="0"/>
              </a:rPr>
              <a:t>Кирилл </a:t>
            </a:r>
            <a:r>
              <a:rPr lang="ru-RU" b="1" dirty="0" err="1" smtClean="0">
                <a:solidFill>
                  <a:schemeClr val="tx2"/>
                </a:solidFill>
                <a:latin typeface="Georgia" panose="02040502050405020303" pitchFamily="18" charset="0"/>
              </a:rPr>
              <a:t>Помазкин</a:t>
            </a:r>
            <a:endParaRPr lang="ru-RU" b="1" dirty="0">
              <a:solidFill>
                <a:schemeClr val="tx2"/>
              </a:solidFill>
              <a:latin typeface="Georgia" panose="02040502050405020303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092280" y="4640329"/>
            <a:ext cx="155363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b="1" dirty="0" smtClean="0">
                <a:solidFill>
                  <a:schemeClr val="tx2"/>
                </a:solidFill>
                <a:latin typeface="Georgia" panose="02040502050405020303" pitchFamily="18" charset="0"/>
              </a:rPr>
              <a:t>Кристина</a:t>
            </a:r>
          </a:p>
          <a:p>
            <a:pPr algn="ctr"/>
            <a:r>
              <a:rPr lang="ru-RU" b="1" dirty="0" smtClean="0">
                <a:solidFill>
                  <a:schemeClr val="tx2"/>
                </a:solidFill>
                <a:latin typeface="Georgia" panose="02040502050405020303" pitchFamily="18" charset="0"/>
              </a:rPr>
              <a:t>Захаренко</a:t>
            </a:r>
            <a:endParaRPr lang="ru-RU" b="1" dirty="0">
              <a:solidFill>
                <a:schemeClr val="tx2"/>
              </a:solidFill>
              <a:latin typeface="Georgia" panose="02040502050405020303" pitchFamily="18" charset="0"/>
            </a:endParaRPr>
          </a:p>
        </p:txBody>
      </p:sp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691680" cy="673289"/>
          </a:xfrm>
          <a:prstGeom prst="rect">
            <a:avLst/>
          </a:prstGeom>
          <a:noFill/>
          <a:ln w="9525">
            <a:solidFill>
              <a:srgbClr val="0066CC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0242" name="Picture 2" descr="C:\Users\IMC2\Desktop\АП-2026\21-08-2026\3. Помазкин в Москве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209236" y="2348880"/>
            <a:ext cx="5452776" cy="4011882"/>
          </a:xfrm>
          <a:prstGeom prst="rect">
            <a:avLst/>
          </a:prstGeom>
          <a:noFill/>
          <a:ln>
            <a:solidFill>
              <a:srgbClr val="0066CC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3" name="Picture 3" descr="C:\Users\IMC2\Desktop\АП-2026\21-08-2026\захаренко\захаренко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6372200" y="901767"/>
            <a:ext cx="2470659" cy="3594142"/>
          </a:xfrm>
          <a:prstGeom prst="rect">
            <a:avLst/>
          </a:prstGeom>
          <a:noFill/>
          <a:ln>
            <a:solidFill>
              <a:srgbClr val="0066CC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4" name="Picture 4" descr="C:\Users\IMC2\Desktop\АП-2026\21-08-2026\Антипова\Антипова а.jpg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318220" y="901767"/>
            <a:ext cx="2597596" cy="3241597"/>
          </a:xfrm>
          <a:prstGeom prst="rect">
            <a:avLst/>
          </a:prstGeom>
          <a:noFill/>
          <a:ln>
            <a:solidFill>
              <a:srgbClr val="0066CC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2987824" y="1165394"/>
            <a:ext cx="146386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b="1" dirty="0" smtClean="0">
                <a:solidFill>
                  <a:schemeClr val="tx2"/>
                </a:solidFill>
                <a:latin typeface="Georgia" panose="02040502050405020303" pitchFamily="18" charset="0"/>
              </a:rPr>
              <a:t>Арина</a:t>
            </a:r>
          </a:p>
          <a:p>
            <a:pPr algn="ctr"/>
            <a:r>
              <a:rPr lang="ru-RU" b="1" dirty="0" smtClean="0">
                <a:solidFill>
                  <a:schemeClr val="tx2"/>
                </a:solidFill>
                <a:latin typeface="Georgia" panose="02040502050405020303" pitchFamily="18" charset="0"/>
              </a:rPr>
              <a:t> Антипова</a:t>
            </a:r>
            <a:endParaRPr lang="ru-RU" b="1" dirty="0">
              <a:solidFill>
                <a:schemeClr val="tx2"/>
              </a:solidFill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299095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71" name="Picture 7" descr="C:\Users\IMC2\Desktop\АП-2026\Отработано\мир вокруг нас Шушенское\1000435216-1024x768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12867" y="-27384"/>
            <a:ext cx="5659312" cy="4244484"/>
          </a:xfrm>
          <a:prstGeom prst="rect">
            <a:avLst/>
          </a:prstGeom>
          <a:noFill/>
          <a:ln>
            <a:solidFill>
              <a:srgbClr val="0066CC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Рисунок 7" descr="C:\Users\User\Desktop\логотип большой.png"/>
          <p:cNvPicPr/>
          <p:nvPr/>
        </p:nvPicPr>
        <p:blipFill>
          <a:blip r:embed="rId4" cstate="email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2778" y="44626"/>
            <a:ext cx="1035726" cy="619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691680" cy="673289"/>
          </a:xfrm>
          <a:prstGeom prst="rect">
            <a:avLst/>
          </a:prstGeom>
          <a:noFill/>
          <a:ln w="9525">
            <a:solidFill>
              <a:srgbClr val="0066CC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1266" name="Picture 2" descr="C:\Users\IMC2\Desktop\АП-2026\21-08-2026\мир вокруг нас Шушенское\1000435201-1024x768.jpg"/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77567" y="3222599"/>
            <a:ext cx="4876801" cy="3657601"/>
          </a:xfrm>
          <a:prstGeom prst="rect">
            <a:avLst/>
          </a:prstGeom>
          <a:noFill/>
          <a:ln>
            <a:solidFill>
              <a:srgbClr val="0066CC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9" name="Picture 5" descr="C:\Users\IMC2\Desktop\АП-2026\21-08-2026\мир вокруг нас Шушенское\1000435220-1024x768.jpg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-13692" y="3409497"/>
            <a:ext cx="5161756" cy="3448503"/>
          </a:xfrm>
          <a:prstGeom prst="rect">
            <a:avLst/>
          </a:prstGeom>
          <a:noFill/>
          <a:ln>
            <a:solidFill>
              <a:srgbClr val="0066CC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8" name="Picture 4" descr="C:\Users\IMC2\Desktop\АП-2026\21-08-2026\мир вокруг нас Шушенское\1000435210-1024x768.jp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7384"/>
            <a:ext cx="4795216" cy="3596412"/>
          </a:xfrm>
          <a:prstGeom prst="rect">
            <a:avLst/>
          </a:prstGeom>
          <a:noFill/>
          <a:ln>
            <a:solidFill>
              <a:srgbClr val="0066CC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299095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980728"/>
          </a:xfrm>
          <a:ln>
            <a:solidFill>
              <a:srgbClr val="0066CC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r>
              <a:rPr lang="ru-RU" sz="3600" dirty="0" smtClean="0">
                <a:solidFill>
                  <a:schemeClr val="tx2"/>
                </a:solidFill>
                <a:latin typeface="Georgia" panose="02040502050405020303" pitchFamily="18" charset="0"/>
              </a:rPr>
              <a:t>Наши достижения</a:t>
            </a:r>
            <a:endParaRPr lang="ru-RU" sz="3600" dirty="0">
              <a:solidFill>
                <a:schemeClr val="tx2"/>
              </a:solidFill>
              <a:latin typeface="Georgia" panose="02040502050405020303" pitchFamily="18" charset="0"/>
            </a:endParaRPr>
          </a:p>
        </p:txBody>
      </p:sp>
      <p:pic>
        <p:nvPicPr>
          <p:cNvPr id="8" name="Рисунок 7" descr="C:\Users\User\Desktop\логотип большой.png"/>
          <p:cNvPicPr/>
          <p:nvPr/>
        </p:nvPicPr>
        <p:blipFill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2778" y="44626"/>
            <a:ext cx="1035726" cy="619100"/>
          </a:xfrm>
          <a:prstGeom prst="rect">
            <a:avLst/>
          </a:prstGeom>
          <a:noFill/>
          <a:ln w="9525">
            <a:solidFill>
              <a:srgbClr val="0066CC"/>
            </a:solidFill>
            <a:miter lim="800000"/>
            <a:headEnd/>
            <a:tailEnd/>
          </a:ln>
        </p:spPr>
      </p:pic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691680" cy="673289"/>
          </a:xfrm>
          <a:prstGeom prst="rect">
            <a:avLst/>
          </a:prstGeom>
          <a:noFill/>
          <a:ln w="9525">
            <a:solidFill>
              <a:srgbClr val="0066CC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2291" name="Picture 3" descr="C:\Users\IMC2\Desktop\АП-2026\21-08-2026\Хранители истории\AwQMyTUbX40_CxynJnrFvH33OKlOO4SMTxRtBPn7YjBy0dXc9az4xNE5QZM_zTVPaledgUe2B4E82TN_dssm-yOj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8741" y="-27384"/>
            <a:ext cx="4751771" cy="3166611"/>
          </a:xfrm>
          <a:prstGeom prst="rect">
            <a:avLst/>
          </a:prstGeom>
          <a:noFill/>
          <a:ln>
            <a:solidFill>
              <a:srgbClr val="0066CC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2" name="Picture 4" descr="C:\Users\IMC2\Desktop\АП-2026\21-08-2026\Хранители истории\-NUPM3l4rIyI5kUOXUqvqt3noF5GNjHtdjYaLknTAYbUwp9qGLf9dPQFhbtF-BoP5VIp1dsSr0s1BK3uIZ0m24MT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2" y="-12700"/>
            <a:ext cx="4987232" cy="3323523"/>
          </a:xfrm>
          <a:prstGeom prst="rect">
            <a:avLst/>
          </a:prstGeom>
          <a:noFill/>
          <a:ln>
            <a:solidFill>
              <a:srgbClr val="0066CC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3" name="Picture 5" descr="C:\Users\IMC2\Desktop\АП-2026\21-08-2026\Университетская смена\WQk-j1uBbH15Yc2wR_lBuYlJSBZkx-k8y87odd_Q-ZXhMY--l989SzDavLFe1ri5RM_zuAPGJGpfyuBYvYyuT0B3.jpg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6776020" y="2692399"/>
            <a:ext cx="2404492" cy="4269665"/>
          </a:xfrm>
          <a:prstGeom prst="rect">
            <a:avLst/>
          </a:prstGeom>
          <a:noFill/>
          <a:ln>
            <a:solidFill>
              <a:srgbClr val="0066CC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4" name="Picture 6" descr="C:\Users\IMC2\Desktop\АП-2026\21-08-2026\Региональный туристский слет  Первый Горный.jpg"/>
          <p:cNvPicPr>
            <a:picLocks noChangeAspect="1" noChangeArrowheads="1"/>
          </p:cNvPicPr>
          <p:nvPr/>
        </p:nvPicPr>
        <p:blipFill rotWithShape="1"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-24060" y="3139227"/>
            <a:ext cx="6828686" cy="3818165"/>
          </a:xfrm>
          <a:prstGeom prst="rect">
            <a:avLst/>
          </a:prstGeom>
          <a:noFill/>
          <a:ln>
            <a:solidFill>
              <a:srgbClr val="0066CC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299095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980728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r>
              <a:rPr lang="ru-RU" sz="3600" b="1" dirty="0" smtClean="0">
                <a:solidFill>
                  <a:schemeClr val="tx2"/>
                </a:solidFill>
                <a:latin typeface="Georgia" panose="02040502050405020303" pitchFamily="18" charset="0"/>
              </a:rPr>
              <a:t>Наши достижения</a:t>
            </a:r>
            <a:endParaRPr lang="ru-RU" sz="3600" b="1" dirty="0">
              <a:solidFill>
                <a:schemeClr val="tx2"/>
              </a:solidFill>
              <a:latin typeface="Georgia" panose="02040502050405020303" pitchFamily="18" charset="0"/>
            </a:endParaRPr>
          </a:p>
        </p:txBody>
      </p:sp>
      <p:pic>
        <p:nvPicPr>
          <p:cNvPr id="8" name="Рисунок 7" descr="C:\Users\User\Desktop\логотип большой.png"/>
          <p:cNvPicPr/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2778" y="44626"/>
            <a:ext cx="1035726" cy="619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TextBox 14"/>
          <p:cNvSpPr txBox="1"/>
          <p:nvPr/>
        </p:nvSpPr>
        <p:spPr>
          <a:xfrm>
            <a:off x="899592" y="6095037"/>
            <a:ext cx="301556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b="1" dirty="0" smtClean="0">
                <a:solidFill>
                  <a:schemeClr val="tx2"/>
                </a:solidFill>
                <a:latin typeface="Georgia" panose="02040502050405020303" pitchFamily="18" charset="0"/>
              </a:rPr>
              <a:t>Светлана Анатольевна</a:t>
            </a:r>
          </a:p>
          <a:p>
            <a:pPr algn="ctr"/>
            <a:r>
              <a:rPr lang="ru-RU" b="1" dirty="0" smtClean="0">
                <a:solidFill>
                  <a:schemeClr val="tx2"/>
                </a:solidFill>
                <a:latin typeface="Georgia" panose="02040502050405020303" pitchFamily="18" charset="0"/>
              </a:rPr>
              <a:t>Гордиенко</a:t>
            </a:r>
            <a:endParaRPr lang="ru-RU" b="1" dirty="0">
              <a:solidFill>
                <a:schemeClr val="tx2"/>
              </a:solidFill>
              <a:latin typeface="Georgia" panose="02040502050405020303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225561" y="6093296"/>
            <a:ext cx="287290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b="1" dirty="0" smtClean="0">
                <a:solidFill>
                  <a:schemeClr val="tx2"/>
                </a:solidFill>
                <a:latin typeface="Georgia" panose="02040502050405020303" pitchFamily="18" charset="0"/>
              </a:rPr>
              <a:t>Людмила Алексеевна</a:t>
            </a:r>
          </a:p>
          <a:p>
            <a:pPr algn="ctr"/>
            <a:r>
              <a:rPr lang="ru-RU" b="1" dirty="0" smtClean="0">
                <a:solidFill>
                  <a:schemeClr val="tx2"/>
                </a:solidFill>
                <a:latin typeface="Georgia" panose="02040502050405020303" pitchFamily="18" charset="0"/>
              </a:rPr>
              <a:t>Веселова</a:t>
            </a:r>
            <a:endParaRPr lang="ru-RU" b="1" dirty="0">
              <a:solidFill>
                <a:schemeClr val="tx2"/>
              </a:solidFill>
              <a:latin typeface="Georgia" panose="02040502050405020303" pitchFamily="18" charset="0"/>
            </a:endParaRPr>
          </a:p>
        </p:txBody>
      </p:sp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691680" cy="673289"/>
          </a:xfrm>
          <a:prstGeom prst="rect">
            <a:avLst/>
          </a:prstGeom>
          <a:noFill/>
          <a:ln w="9525">
            <a:solidFill>
              <a:srgbClr val="0066CC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4338" name="Picture 2" descr="C:\Users\IMC2\Desktop\АП-2026\21-08-2026\Строевая подготовка\m76oPebujgTEdCR4VuTzCAidvrNIcxWxXVo6BmJLO9ciQvxug0c0IeGNXmnUt8Z7NAN8Vt5sD2wnu7ksAbEEv2Ww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71853"/>
            <a:ext cx="9143999" cy="6095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343174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980728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r>
              <a:rPr lang="ru-RU" sz="3600" b="1" dirty="0" smtClean="0">
                <a:solidFill>
                  <a:schemeClr val="tx2"/>
                </a:solidFill>
                <a:latin typeface="Georgia" panose="02040502050405020303" pitchFamily="18" charset="0"/>
              </a:rPr>
              <a:t>Наши достижения</a:t>
            </a:r>
            <a:endParaRPr lang="ru-RU" sz="3600" b="1" dirty="0">
              <a:solidFill>
                <a:schemeClr val="tx2"/>
              </a:solidFill>
              <a:latin typeface="Georgia" panose="02040502050405020303" pitchFamily="18" charset="0"/>
            </a:endParaRPr>
          </a:p>
        </p:txBody>
      </p:sp>
      <p:pic>
        <p:nvPicPr>
          <p:cNvPr id="8" name="Рисунок 7" descr="C:\Users\User\Desktop\логотип большой.png"/>
          <p:cNvPicPr/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2778" y="44626"/>
            <a:ext cx="1035726" cy="619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TextBox 14"/>
          <p:cNvSpPr txBox="1"/>
          <p:nvPr/>
        </p:nvSpPr>
        <p:spPr>
          <a:xfrm>
            <a:off x="899592" y="6095037"/>
            <a:ext cx="301556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b="1" dirty="0" smtClean="0">
                <a:solidFill>
                  <a:schemeClr val="tx2"/>
                </a:solidFill>
                <a:latin typeface="Georgia" panose="02040502050405020303" pitchFamily="18" charset="0"/>
              </a:rPr>
              <a:t>Светлана Анатольевна</a:t>
            </a:r>
          </a:p>
          <a:p>
            <a:pPr algn="ctr"/>
            <a:r>
              <a:rPr lang="ru-RU" b="1" dirty="0" smtClean="0">
                <a:solidFill>
                  <a:schemeClr val="tx2"/>
                </a:solidFill>
                <a:latin typeface="Georgia" panose="02040502050405020303" pitchFamily="18" charset="0"/>
              </a:rPr>
              <a:t>Гордиенко</a:t>
            </a:r>
            <a:endParaRPr lang="ru-RU" b="1" dirty="0">
              <a:solidFill>
                <a:schemeClr val="tx2"/>
              </a:solidFill>
              <a:latin typeface="Georgia" panose="02040502050405020303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225561" y="6093296"/>
            <a:ext cx="287290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b="1" dirty="0" smtClean="0">
                <a:solidFill>
                  <a:schemeClr val="tx2"/>
                </a:solidFill>
                <a:latin typeface="Georgia" panose="02040502050405020303" pitchFamily="18" charset="0"/>
              </a:rPr>
              <a:t>Людмила Алексеевна</a:t>
            </a:r>
          </a:p>
          <a:p>
            <a:pPr algn="ctr"/>
            <a:r>
              <a:rPr lang="ru-RU" b="1" dirty="0" smtClean="0">
                <a:solidFill>
                  <a:schemeClr val="tx2"/>
                </a:solidFill>
                <a:latin typeface="Georgia" panose="02040502050405020303" pitchFamily="18" charset="0"/>
              </a:rPr>
              <a:t>Веселова</a:t>
            </a:r>
            <a:endParaRPr lang="ru-RU" b="1" dirty="0">
              <a:solidFill>
                <a:schemeClr val="tx2"/>
              </a:solidFill>
              <a:latin typeface="Georgia" panose="02040502050405020303" pitchFamily="18" charset="0"/>
            </a:endParaRPr>
          </a:p>
        </p:txBody>
      </p:sp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691680" cy="673289"/>
          </a:xfrm>
          <a:prstGeom prst="rect">
            <a:avLst/>
          </a:prstGeom>
          <a:noFill/>
          <a:ln w="9525">
            <a:solidFill>
              <a:srgbClr val="0066CC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5362" name="Picture 2" descr="C:\Users\IMC2\Desktop\АП-2026\21-08-2026\ЕСШ1 баскетбол\1 школа бас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0" y="1111089"/>
            <a:ext cx="9144000" cy="57742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343174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980728"/>
          </a:xfrm>
          <a:ln>
            <a:solidFill>
              <a:srgbClr val="0066CC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r>
              <a:rPr lang="ru-RU" sz="3600" dirty="0" smtClean="0">
                <a:solidFill>
                  <a:schemeClr val="tx2"/>
                </a:solidFill>
                <a:latin typeface="Georgia" panose="02040502050405020303" pitchFamily="18" charset="0"/>
              </a:rPr>
              <a:t>Наши достижения</a:t>
            </a:r>
            <a:endParaRPr lang="ru-RU" sz="3600" dirty="0">
              <a:solidFill>
                <a:schemeClr val="tx2"/>
              </a:solidFill>
              <a:latin typeface="Georgia" panose="02040502050405020303" pitchFamily="18" charset="0"/>
            </a:endParaRPr>
          </a:p>
        </p:txBody>
      </p:sp>
      <p:pic>
        <p:nvPicPr>
          <p:cNvPr id="8" name="Рисунок 7" descr="C:\Users\User\Desktop\логотип большой.png"/>
          <p:cNvPicPr/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2778" y="44626"/>
            <a:ext cx="1035726" cy="619100"/>
          </a:xfrm>
          <a:prstGeom prst="rect">
            <a:avLst/>
          </a:prstGeom>
          <a:noFill/>
          <a:ln w="9525">
            <a:solidFill>
              <a:srgbClr val="0066CC"/>
            </a:solidFill>
            <a:miter lim="800000"/>
            <a:headEnd/>
            <a:tailEnd/>
          </a:ln>
        </p:spPr>
      </p:pic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691680" cy="673289"/>
          </a:xfrm>
          <a:prstGeom prst="rect">
            <a:avLst/>
          </a:prstGeom>
          <a:noFill/>
          <a:ln w="9525">
            <a:solidFill>
              <a:srgbClr val="0066CC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6386" name="Picture 2" descr="C:\Users\IMC2\Desktop\АП-2026\21-08-2026\Мигнинская школа лапта\мигна лапта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-36512" y="-47360"/>
            <a:ext cx="6191250" cy="3724806"/>
          </a:xfrm>
          <a:prstGeom prst="rect">
            <a:avLst/>
          </a:prstGeom>
          <a:noFill/>
          <a:ln>
            <a:solidFill>
              <a:srgbClr val="0066CC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87" name="Picture 3" descr="C:\Users\IMC2\Desktop\АП-2026\21-08-2026\Мигнинская школа лапта\мигнинская лапта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9783" y="3284984"/>
            <a:ext cx="4810729" cy="3608047"/>
          </a:xfrm>
          <a:prstGeom prst="rect">
            <a:avLst/>
          </a:prstGeom>
          <a:noFill/>
          <a:ln>
            <a:solidFill>
              <a:srgbClr val="0066CC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88" name="Picture 4" descr="C:\Users\IMC2\Desktop\АП-2026\21-08-2026\Мигн. 1 место лапта Зололтая битва.jpg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8755" y="3068960"/>
            <a:ext cx="4547059" cy="3873811"/>
          </a:xfrm>
          <a:prstGeom prst="rect">
            <a:avLst/>
          </a:prstGeom>
          <a:noFill/>
          <a:ln>
            <a:solidFill>
              <a:srgbClr val="0066CC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90" name="Picture 6" descr="C:\Users\IMC2\Desktop\АП-2026\21-08-2026\Ойская 2 место. лапта Золотая бита.jpg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004049" y="-47360"/>
            <a:ext cx="4139951" cy="3836400"/>
          </a:xfrm>
          <a:prstGeom prst="rect">
            <a:avLst/>
          </a:prstGeom>
          <a:noFill/>
          <a:ln>
            <a:solidFill>
              <a:srgbClr val="0066CC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343174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2" name="Picture 4" descr="C:\Users\IMC2\Downloads\1769939604_31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72848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590943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980728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r>
              <a:rPr lang="ru-RU" sz="3600" b="1" dirty="0" smtClean="0">
                <a:solidFill>
                  <a:schemeClr val="tx2"/>
                </a:solidFill>
                <a:latin typeface="Georgia" panose="02040502050405020303" pitchFamily="18" charset="0"/>
              </a:rPr>
              <a:t>Наши достижения</a:t>
            </a:r>
            <a:endParaRPr lang="ru-RU" sz="3600" b="1" dirty="0">
              <a:solidFill>
                <a:schemeClr val="tx2"/>
              </a:solidFill>
              <a:latin typeface="Georgia" panose="02040502050405020303" pitchFamily="18" charset="0"/>
            </a:endParaRPr>
          </a:p>
        </p:txBody>
      </p:sp>
      <p:pic>
        <p:nvPicPr>
          <p:cNvPr id="8" name="Рисунок 7" descr="C:\Users\User\Desktop\логотип большой.png"/>
          <p:cNvPicPr/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2778" y="44626"/>
            <a:ext cx="1035726" cy="619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691680" cy="673289"/>
          </a:xfrm>
          <a:prstGeom prst="rect">
            <a:avLst/>
          </a:prstGeom>
          <a:noFill/>
          <a:ln w="9525">
            <a:solidFill>
              <a:srgbClr val="0066CC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7410" name="Picture 2" descr="C:\Users\IMC2\Desktop\АП-2026\21-08-2026\Сибирь возможностей\photo_2025-12-04_09-23-26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8520" y="1230204"/>
            <a:ext cx="9361040" cy="5079116"/>
          </a:xfrm>
          <a:prstGeom prst="rect">
            <a:avLst/>
          </a:prstGeom>
          <a:noFill/>
          <a:ln>
            <a:solidFill>
              <a:srgbClr val="0066CC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343174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980728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r>
              <a:rPr lang="ru-RU" sz="3600" b="1" dirty="0" smtClean="0">
                <a:solidFill>
                  <a:schemeClr val="tx2"/>
                </a:solidFill>
                <a:latin typeface="Georgia" panose="02040502050405020303" pitchFamily="18" charset="0"/>
              </a:rPr>
              <a:t>Наши достижения</a:t>
            </a:r>
            <a:endParaRPr lang="ru-RU" sz="3600" b="1" dirty="0">
              <a:solidFill>
                <a:schemeClr val="tx2"/>
              </a:solidFill>
              <a:latin typeface="Georgia" panose="02040502050405020303" pitchFamily="18" charset="0"/>
            </a:endParaRPr>
          </a:p>
        </p:txBody>
      </p:sp>
      <p:pic>
        <p:nvPicPr>
          <p:cNvPr id="8" name="Рисунок 7" descr="C:\Users\User\Desktop\логотип большой.png"/>
          <p:cNvPicPr/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2778" y="44626"/>
            <a:ext cx="1035726" cy="619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691680" cy="673289"/>
          </a:xfrm>
          <a:prstGeom prst="rect">
            <a:avLst/>
          </a:prstGeom>
          <a:noFill/>
          <a:ln w="9525">
            <a:solidFill>
              <a:srgbClr val="0066CC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8435" name="Picture 3" descr="C:\Users\IMC2\Desktop\АП-2026\21-08-2026\сфо киокусинкай_коллаж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24744"/>
            <a:ext cx="9169148" cy="53012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538514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980728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r>
              <a:rPr lang="ru-RU" sz="3600" b="1" dirty="0" smtClean="0">
                <a:solidFill>
                  <a:schemeClr val="tx2"/>
                </a:solidFill>
                <a:latin typeface="Georgia" panose="02040502050405020303" pitchFamily="18" charset="0"/>
              </a:rPr>
              <a:t>Наши достижения</a:t>
            </a:r>
            <a:endParaRPr lang="ru-RU" sz="3600" b="1" dirty="0">
              <a:solidFill>
                <a:schemeClr val="tx2"/>
              </a:solidFill>
              <a:latin typeface="Georgia" panose="02040502050405020303" pitchFamily="18" charset="0"/>
            </a:endParaRPr>
          </a:p>
        </p:txBody>
      </p:sp>
      <p:pic>
        <p:nvPicPr>
          <p:cNvPr id="8" name="Рисунок 7" descr="C:\Users\User\Desktop\логотип большой.png"/>
          <p:cNvPicPr/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2778" y="44626"/>
            <a:ext cx="1035726" cy="619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TextBox 14"/>
          <p:cNvSpPr txBox="1"/>
          <p:nvPr/>
        </p:nvSpPr>
        <p:spPr>
          <a:xfrm>
            <a:off x="899592" y="6095037"/>
            <a:ext cx="301556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b="1" dirty="0" smtClean="0">
                <a:solidFill>
                  <a:schemeClr val="tx2"/>
                </a:solidFill>
                <a:latin typeface="Georgia" panose="02040502050405020303" pitchFamily="18" charset="0"/>
              </a:rPr>
              <a:t>Светлана Анатольевна</a:t>
            </a:r>
          </a:p>
          <a:p>
            <a:pPr algn="ctr"/>
            <a:r>
              <a:rPr lang="ru-RU" b="1" dirty="0" smtClean="0">
                <a:solidFill>
                  <a:schemeClr val="tx2"/>
                </a:solidFill>
                <a:latin typeface="Georgia" panose="02040502050405020303" pitchFamily="18" charset="0"/>
              </a:rPr>
              <a:t>Гордиенко</a:t>
            </a:r>
            <a:endParaRPr lang="ru-RU" b="1" dirty="0">
              <a:solidFill>
                <a:schemeClr val="tx2"/>
              </a:solidFill>
              <a:latin typeface="Georgia" panose="02040502050405020303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225561" y="6093296"/>
            <a:ext cx="287290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b="1" dirty="0" smtClean="0">
                <a:solidFill>
                  <a:schemeClr val="tx2"/>
                </a:solidFill>
                <a:latin typeface="Georgia" panose="02040502050405020303" pitchFamily="18" charset="0"/>
              </a:rPr>
              <a:t>Людмила Алексеевна</a:t>
            </a:r>
          </a:p>
          <a:p>
            <a:pPr algn="ctr"/>
            <a:r>
              <a:rPr lang="ru-RU" b="1" dirty="0" smtClean="0">
                <a:solidFill>
                  <a:schemeClr val="tx2"/>
                </a:solidFill>
                <a:latin typeface="Georgia" panose="02040502050405020303" pitchFamily="18" charset="0"/>
              </a:rPr>
              <a:t>Веселова</a:t>
            </a:r>
            <a:endParaRPr lang="ru-RU" b="1" dirty="0">
              <a:solidFill>
                <a:schemeClr val="tx2"/>
              </a:solidFill>
              <a:latin typeface="Georgia" panose="02040502050405020303" pitchFamily="18" charset="0"/>
            </a:endParaRPr>
          </a:p>
        </p:txBody>
      </p:sp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691680" cy="673289"/>
          </a:xfrm>
          <a:prstGeom prst="rect">
            <a:avLst/>
          </a:prstGeom>
          <a:noFill/>
          <a:ln w="9525">
            <a:solidFill>
              <a:srgbClr val="0066CC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9458" name="Picture 2" descr="C:\Users\IMC2\Desktop\АП-2026\21-08-2026\премьера фильма_Лапта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0" y="923027"/>
            <a:ext cx="9144000" cy="5934974"/>
          </a:xfrm>
          <a:prstGeom prst="rect">
            <a:avLst/>
          </a:prstGeom>
          <a:noFill/>
          <a:ln>
            <a:solidFill>
              <a:srgbClr val="0066CC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538514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76064"/>
            <a:ext cx="8229600" cy="1700808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Autofit/>
          </a:bodyPr>
          <a:lstStyle/>
          <a:p>
            <a:r>
              <a:rPr lang="ru-RU" sz="3200" b="1" dirty="0">
                <a:solidFill>
                  <a:schemeClr val="tx2"/>
                </a:solidFill>
                <a:latin typeface="Georgia" panose="02040502050405020303" pitchFamily="18" charset="0"/>
              </a:rPr>
              <a:t>Основные направления развития системы образования Ермаковского муниципального округа</a:t>
            </a:r>
          </a:p>
        </p:txBody>
      </p:sp>
      <p:pic>
        <p:nvPicPr>
          <p:cNvPr id="8" name="Рисунок 7" descr="C:\Users\User\Desktop\логотип большой.png"/>
          <p:cNvPicPr/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2778" y="44626"/>
            <a:ext cx="1035726" cy="619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691680" cy="673289"/>
          </a:xfrm>
          <a:prstGeom prst="rect">
            <a:avLst/>
          </a:prstGeom>
          <a:noFill/>
          <a:ln w="9525">
            <a:solidFill>
              <a:srgbClr val="0066CC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2261251162"/>
              </p:ext>
            </p:extLst>
          </p:nvPr>
        </p:nvGraphicFramePr>
        <p:xfrm>
          <a:off x="1115616" y="2420888"/>
          <a:ext cx="6408712" cy="44371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38984882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404664"/>
            <a:ext cx="9001000" cy="2088232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Autofit/>
          </a:bodyPr>
          <a:lstStyle/>
          <a:p>
            <a:r>
              <a:rPr lang="ru-RU" sz="3200" b="1" dirty="0" smtClean="0">
                <a:solidFill>
                  <a:schemeClr val="tx2"/>
                </a:solidFill>
                <a:latin typeface="Georgia" panose="02040502050405020303" pitchFamily="18" charset="0"/>
              </a:rPr>
              <a:t>Стратегическая </a:t>
            </a:r>
            <a:r>
              <a:rPr lang="ru-RU" sz="3200" b="1" dirty="0">
                <a:solidFill>
                  <a:schemeClr val="tx2"/>
                </a:solidFill>
                <a:latin typeface="Georgia" panose="02040502050405020303" pitchFamily="18" charset="0"/>
              </a:rPr>
              <a:t>цель развития </a:t>
            </a:r>
            <a:r>
              <a:rPr lang="ru-RU" sz="3200" b="1" dirty="0" smtClean="0">
                <a:solidFill>
                  <a:schemeClr val="tx2"/>
                </a:solidFill>
                <a:latin typeface="Georgia" panose="02040502050405020303" pitchFamily="18" charset="0"/>
              </a:rPr>
              <a:t>системы образования </a:t>
            </a:r>
            <a:br>
              <a:rPr lang="ru-RU" sz="3200" b="1" dirty="0" smtClean="0">
                <a:solidFill>
                  <a:schemeClr val="tx2"/>
                </a:solidFill>
                <a:latin typeface="Georgia" panose="02040502050405020303" pitchFamily="18" charset="0"/>
              </a:rPr>
            </a:br>
            <a:r>
              <a:rPr lang="ru-RU" sz="3200" b="1" dirty="0" smtClean="0">
                <a:solidFill>
                  <a:schemeClr val="tx2"/>
                </a:solidFill>
                <a:latin typeface="Georgia" panose="02040502050405020303" pitchFamily="18" charset="0"/>
              </a:rPr>
              <a:t>Ермаковского муниципального округа</a:t>
            </a:r>
            <a:endParaRPr lang="ru-RU" sz="3200" b="1" dirty="0">
              <a:solidFill>
                <a:schemeClr val="tx2"/>
              </a:solidFill>
              <a:latin typeface="Georgia" panose="02040502050405020303" pitchFamily="18" charset="0"/>
            </a:endParaRPr>
          </a:p>
        </p:txBody>
      </p:sp>
      <p:pic>
        <p:nvPicPr>
          <p:cNvPr id="8" name="Рисунок 7" descr="C:\Users\User\Desktop\логотип большой.png"/>
          <p:cNvPicPr/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2778" y="44626"/>
            <a:ext cx="1035726" cy="619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691680" cy="673289"/>
          </a:xfrm>
          <a:prstGeom prst="rect">
            <a:avLst/>
          </a:prstGeom>
          <a:noFill/>
          <a:ln w="9525">
            <a:solidFill>
              <a:srgbClr val="0066CC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453737" y="2924944"/>
            <a:ext cx="8136904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ctr">
              <a:buFont typeface="Wingdings" panose="05000000000000000000" pitchFamily="2" charset="2"/>
              <a:buChar char="ü"/>
            </a:pPr>
            <a:r>
              <a:rPr lang="ru-RU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Georgia" panose="02040502050405020303" pitchFamily="18" charset="0"/>
              </a:rPr>
              <a:t>создание образовательной среды, обеспечивающей качественную подготовку выпускников, позволяющую поступать в СПО и ВУЗы на востребованные специальности</a:t>
            </a:r>
          </a:p>
        </p:txBody>
      </p:sp>
    </p:spTree>
    <p:extLst>
      <p:ext uri="{BB962C8B-B14F-4D97-AF65-F5344CB8AC3E}">
        <p14:creationId xmlns:p14="http://schemas.microsoft.com/office/powerpoint/2010/main" val="25086410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06896" y="332658"/>
            <a:ext cx="8229600" cy="936102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r>
              <a:rPr lang="ru-RU" sz="3000" b="1" dirty="0">
                <a:solidFill>
                  <a:schemeClr val="tx2"/>
                </a:solidFill>
                <a:latin typeface="Georgia" panose="02040502050405020303" pitchFamily="18" charset="0"/>
              </a:rPr>
              <a:t>Основные </a:t>
            </a:r>
            <a:r>
              <a:rPr lang="ru-RU" sz="3000" b="1" dirty="0" smtClean="0">
                <a:solidFill>
                  <a:schemeClr val="tx2"/>
                </a:solidFill>
                <a:latin typeface="Georgia" panose="02040502050405020303" pitchFamily="18" charset="0"/>
              </a:rPr>
              <a:t>направления работы</a:t>
            </a:r>
            <a:endParaRPr lang="ru-RU" sz="3000" b="1" dirty="0">
              <a:solidFill>
                <a:schemeClr val="tx2"/>
              </a:solidFill>
              <a:latin typeface="Georgia" panose="02040502050405020303" pitchFamily="18" charset="0"/>
            </a:endParaRPr>
          </a:p>
        </p:txBody>
      </p:sp>
      <p:pic>
        <p:nvPicPr>
          <p:cNvPr id="8" name="Рисунок 7" descr="C:\Users\User\Desktop\логотип большой.png"/>
          <p:cNvPicPr/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2778" y="44626"/>
            <a:ext cx="1035726" cy="619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691680" cy="673289"/>
          </a:xfrm>
          <a:prstGeom prst="rect">
            <a:avLst/>
          </a:prstGeom>
          <a:noFill/>
          <a:ln w="9525">
            <a:solidFill>
              <a:srgbClr val="0066CC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3818281031"/>
              </p:ext>
            </p:extLst>
          </p:nvPr>
        </p:nvGraphicFramePr>
        <p:xfrm>
          <a:off x="179512" y="1268760"/>
          <a:ext cx="8784976" cy="5400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25086410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 descr="C:\Users\User\Desktop\логотип большой.png"/>
          <p:cNvPicPr/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2778" y="44626"/>
            <a:ext cx="1035726" cy="619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691680" cy="673289"/>
          </a:xfrm>
          <a:prstGeom prst="rect">
            <a:avLst/>
          </a:prstGeom>
          <a:noFill/>
          <a:ln w="9525">
            <a:solidFill>
              <a:srgbClr val="0066CC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361041" y="44624"/>
            <a:ext cx="8229600" cy="1368152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r>
              <a:rPr lang="ru-RU" sz="3600" b="1" dirty="0" smtClean="0">
                <a:solidFill>
                  <a:schemeClr val="tx2"/>
                </a:solidFill>
                <a:latin typeface="Georgia" panose="02040502050405020303" pitchFamily="18" charset="0"/>
              </a:rPr>
              <a:t>КАДРЫ</a:t>
            </a:r>
            <a:br>
              <a:rPr lang="ru-RU" sz="3600" b="1" dirty="0" smtClean="0">
                <a:solidFill>
                  <a:schemeClr val="tx2"/>
                </a:solidFill>
                <a:latin typeface="Georgia" panose="02040502050405020303" pitchFamily="18" charset="0"/>
              </a:rPr>
            </a:br>
            <a:r>
              <a:rPr lang="ru-RU" sz="3300" b="1" dirty="0" smtClean="0">
                <a:solidFill>
                  <a:srgbClr val="FF0000"/>
                </a:solidFill>
                <a:latin typeface="Georgia" panose="02040502050405020303" pitchFamily="18" charset="0"/>
              </a:rPr>
              <a:t>Задачи</a:t>
            </a:r>
            <a:endParaRPr lang="ru-RU" sz="3300" b="1" dirty="0">
              <a:solidFill>
                <a:srgbClr val="FF0000"/>
              </a:solidFill>
              <a:latin typeface="Georgia" panose="02040502050405020303" pitchFamily="18" charset="0"/>
            </a:endParaRPr>
          </a:p>
        </p:txBody>
      </p:sp>
      <p:graphicFrame>
        <p:nvGraphicFramePr>
          <p:cNvPr id="6" name="Схема 5"/>
          <p:cNvGraphicFramePr/>
          <p:nvPr>
            <p:extLst>
              <p:ext uri="{D42A27DB-BD31-4B8C-83A1-F6EECF244321}">
                <p14:modId xmlns:p14="http://schemas.microsoft.com/office/powerpoint/2010/main" val="1573016225"/>
              </p:ext>
            </p:extLst>
          </p:nvPr>
        </p:nvGraphicFramePr>
        <p:xfrm>
          <a:off x="107504" y="1397000"/>
          <a:ext cx="8928992" cy="52003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2761630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764704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r>
              <a:rPr lang="ru-RU" sz="3600" b="1" dirty="0" smtClean="0">
                <a:solidFill>
                  <a:schemeClr val="tx2"/>
                </a:solidFill>
                <a:latin typeface="Georgia" panose="02040502050405020303" pitchFamily="18" charset="0"/>
              </a:rPr>
              <a:t>КАДРЫ</a:t>
            </a:r>
            <a:endParaRPr lang="ru-RU" sz="3600" b="1" dirty="0">
              <a:solidFill>
                <a:schemeClr val="tx2"/>
              </a:solidFill>
              <a:latin typeface="Georgia" panose="02040502050405020303" pitchFamily="18" charset="0"/>
            </a:endParaRPr>
          </a:p>
        </p:txBody>
      </p:sp>
      <p:pic>
        <p:nvPicPr>
          <p:cNvPr id="8" name="Рисунок 7" descr="C:\Users\User\Desktop\логотип большой.png"/>
          <p:cNvPicPr/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2778" y="44626"/>
            <a:ext cx="1035726" cy="619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691680" cy="673289"/>
          </a:xfrm>
          <a:prstGeom prst="rect">
            <a:avLst/>
          </a:prstGeom>
          <a:noFill/>
          <a:ln w="9525">
            <a:solidFill>
              <a:srgbClr val="0066CC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565509" y="1628800"/>
            <a:ext cx="8051089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24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Georgia" panose="02040502050405020303" pitchFamily="18" charset="0"/>
              </a:rPr>
              <a:t>Повышение квалификации:</a:t>
            </a:r>
            <a:endParaRPr lang="ru-RU" sz="2400" dirty="0">
              <a:solidFill>
                <a:schemeClr val="tx1">
                  <a:lumMod val="85000"/>
                  <a:lumOff val="15000"/>
                </a:schemeClr>
              </a:solidFill>
              <a:latin typeface="Georgia" panose="02040502050405020303" pitchFamily="18" charset="0"/>
            </a:endParaRPr>
          </a:p>
          <a:p>
            <a:pPr algn="just"/>
            <a:r>
              <a:rPr lang="ru-RU" sz="24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Georgia" panose="02040502050405020303" pitchFamily="18" charset="0"/>
              </a:rPr>
              <a:t>	- </a:t>
            </a:r>
            <a:r>
              <a:rPr lang="ru-RU" sz="2400" dirty="0" smtClean="0">
                <a:solidFill>
                  <a:srgbClr val="002060"/>
                </a:solidFill>
                <a:latin typeface="Georgia" panose="02040502050405020303" pitchFamily="18" charset="0"/>
              </a:rPr>
              <a:t>42 педагога - бюджет;</a:t>
            </a:r>
            <a:endParaRPr lang="ru-RU" sz="2400" dirty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pPr algn="just"/>
            <a:r>
              <a:rPr lang="ru-RU" sz="2400" dirty="0" smtClean="0">
                <a:solidFill>
                  <a:srgbClr val="002060"/>
                </a:solidFill>
                <a:latin typeface="Georgia" panose="02040502050405020303" pitchFamily="18" charset="0"/>
              </a:rPr>
              <a:t>	- 70 педагогов – </a:t>
            </a:r>
            <a:r>
              <a:rPr lang="ru-RU" sz="2400" dirty="0" err="1" smtClean="0">
                <a:solidFill>
                  <a:srgbClr val="002060"/>
                </a:solidFill>
                <a:latin typeface="Georgia" panose="02040502050405020303" pitchFamily="18" charset="0"/>
              </a:rPr>
              <a:t>внебюджет</a:t>
            </a:r>
            <a:r>
              <a:rPr lang="ru-RU" sz="2400" dirty="0" smtClean="0">
                <a:solidFill>
                  <a:srgbClr val="002060"/>
                </a:solidFill>
                <a:latin typeface="Georgia" panose="02040502050405020303" pitchFamily="18" charset="0"/>
              </a:rPr>
              <a:t>;</a:t>
            </a:r>
          </a:p>
          <a:p>
            <a:pPr algn="just"/>
            <a:r>
              <a:rPr lang="ru-RU" sz="2400" dirty="0">
                <a:solidFill>
                  <a:srgbClr val="002060"/>
                </a:solidFill>
                <a:latin typeface="Georgia" panose="02040502050405020303" pitchFamily="18" charset="0"/>
              </a:rPr>
              <a:t>	</a:t>
            </a:r>
            <a:r>
              <a:rPr lang="ru-RU" sz="2400" dirty="0" smtClean="0">
                <a:solidFill>
                  <a:srgbClr val="002060"/>
                </a:solidFill>
                <a:latin typeface="Georgia" panose="02040502050405020303" pitchFamily="18" charset="0"/>
              </a:rPr>
              <a:t>- 100 % библиотекарей;</a:t>
            </a:r>
          </a:p>
          <a:p>
            <a:pPr algn="just"/>
            <a:r>
              <a:rPr lang="ru-RU" sz="2400" dirty="0">
                <a:solidFill>
                  <a:srgbClr val="002060"/>
                </a:solidFill>
                <a:latin typeface="Georgia" panose="02040502050405020303" pitchFamily="18" charset="0"/>
              </a:rPr>
              <a:t>	</a:t>
            </a:r>
            <a:r>
              <a:rPr lang="ru-RU" sz="2400" dirty="0" smtClean="0">
                <a:solidFill>
                  <a:srgbClr val="002060"/>
                </a:solidFill>
                <a:latin typeface="Georgia" panose="02040502050405020303" pitchFamily="18" charset="0"/>
              </a:rPr>
              <a:t>- 9 педагогов – курсы по профориентации;</a:t>
            </a:r>
          </a:p>
          <a:p>
            <a:pPr algn="just"/>
            <a:r>
              <a:rPr lang="ru-RU" sz="2400" dirty="0">
                <a:solidFill>
                  <a:srgbClr val="002060"/>
                </a:solidFill>
                <a:latin typeface="Georgia" panose="02040502050405020303" pitchFamily="18" charset="0"/>
              </a:rPr>
              <a:t>	</a:t>
            </a:r>
            <a:r>
              <a:rPr lang="ru-RU" sz="2400" dirty="0" smtClean="0">
                <a:solidFill>
                  <a:srgbClr val="002060"/>
                </a:solidFill>
                <a:latin typeface="Georgia" panose="02040502050405020303" pitchFamily="18" charset="0"/>
              </a:rPr>
              <a:t>- 3 педагогов – новые формы организации 	 	   волонтерской работы</a:t>
            </a:r>
            <a:endParaRPr lang="ru-RU" sz="2400" dirty="0">
              <a:solidFill>
                <a:srgbClr val="002060"/>
              </a:solidFill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580402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61041" y="548680"/>
            <a:ext cx="8229600" cy="1512168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 fontScale="90000"/>
          </a:bodyPr>
          <a:lstStyle/>
          <a:p>
            <a:r>
              <a:rPr lang="ru-RU" sz="3600" b="1" dirty="0" smtClean="0">
                <a:solidFill>
                  <a:schemeClr val="tx2"/>
                </a:solidFill>
                <a:latin typeface="Georgia" panose="02040502050405020303" pitchFamily="18" charset="0"/>
              </a:rPr>
              <a:t>КАДРЫ</a:t>
            </a:r>
            <a:br>
              <a:rPr lang="ru-RU" sz="3600" b="1" dirty="0" smtClean="0">
                <a:solidFill>
                  <a:schemeClr val="tx2"/>
                </a:solidFill>
                <a:latin typeface="Georgia" panose="02040502050405020303" pitchFamily="18" charset="0"/>
              </a:rPr>
            </a:br>
            <a:r>
              <a:rPr lang="ru-RU" sz="3300" b="1" dirty="0" smtClean="0">
                <a:solidFill>
                  <a:srgbClr val="FF0000"/>
                </a:solidFill>
                <a:latin typeface="Georgia" panose="02040502050405020303" pitchFamily="18" charset="0"/>
              </a:rPr>
              <a:t>Аттестация педагогических работников</a:t>
            </a:r>
            <a:endParaRPr lang="ru-RU" sz="3300" b="1" dirty="0">
              <a:solidFill>
                <a:srgbClr val="FF0000"/>
              </a:solidFill>
              <a:latin typeface="Georgia" panose="02040502050405020303" pitchFamily="18" charset="0"/>
            </a:endParaRPr>
          </a:p>
        </p:txBody>
      </p:sp>
      <p:pic>
        <p:nvPicPr>
          <p:cNvPr id="8" name="Рисунок 7" descr="C:\Users\User\Desktop\логотип большой.png"/>
          <p:cNvPicPr/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2778" y="44626"/>
            <a:ext cx="1035726" cy="619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691680" cy="673289"/>
          </a:xfrm>
          <a:prstGeom prst="rect">
            <a:avLst/>
          </a:prstGeom>
          <a:noFill/>
          <a:ln w="9525">
            <a:solidFill>
              <a:srgbClr val="0066CC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65403058"/>
              </p:ext>
            </p:extLst>
          </p:nvPr>
        </p:nvGraphicFramePr>
        <p:xfrm>
          <a:off x="395536" y="2636912"/>
          <a:ext cx="8496943" cy="1572768"/>
        </p:xfrm>
        <a:graphic>
          <a:graphicData uri="http://schemas.openxmlformats.org/drawingml/2006/table">
            <a:tbl>
              <a:tblPr>
                <a:tableStyleId>{35758FB7-9AC5-4552-8A53-C91805E547FA}</a:tableStyleId>
              </a:tblPr>
              <a:tblGrid>
                <a:gridCol w="1698715"/>
                <a:gridCol w="1397629"/>
                <a:gridCol w="1224136"/>
                <a:gridCol w="2088232"/>
                <a:gridCol w="2088231"/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Georgia" panose="02040502050405020303" pitchFamily="18" charset="0"/>
                        </a:rPr>
                        <a:t>Год</a:t>
                      </a:r>
                      <a:endParaRPr lang="ru-RU" sz="1600" b="1" dirty="0">
                        <a:solidFill>
                          <a:srgbClr val="000066"/>
                        </a:solidFill>
                        <a:effectLst/>
                        <a:latin typeface="Georgia" panose="02040502050405020303" pitchFamily="18" charset="0"/>
                        <a:ea typeface="Calibri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Georgia" panose="02040502050405020303" pitchFamily="18" charset="0"/>
                        </a:rPr>
                        <a:t>Высшая</a:t>
                      </a:r>
                      <a:endParaRPr lang="ru-RU" sz="1600" b="1" dirty="0">
                        <a:solidFill>
                          <a:srgbClr val="000066"/>
                        </a:solidFill>
                        <a:effectLst/>
                        <a:latin typeface="Georgia" panose="02040502050405020303" pitchFamily="18" charset="0"/>
                        <a:ea typeface="Calibri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Georgia" panose="02040502050405020303" pitchFamily="18" charset="0"/>
                        </a:rPr>
                        <a:t>Первая</a:t>
                      </a:r>
                      <a:endParaRPr lang="ru-RU" sz="1600" b="1" dirty="0">
                        <a:solidFill>
                          <a:srgbClr val="000066"/>
                        </a:solidFill>
                        <a:effectLst/>
                        <a:latin typeface="Georgia" panose="02040502050405020303" pitchFamily="18" charset="0"/>
                        <a:ea typeface="Calibri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Georgia" panose="02040502050405020303" pitchFamily="18" charset="0"/>
                        </a:rPr>
                        <a:t>Соответствие</a:t>
                      </a:r>
                      <a:endParaRPr lang="ru-RU" sz="1600" b="1" dirty="0">
                        <a:solidFill>
                          <a:srgbClr val="000066"/>
                        </a:solidFill>
                        <a:effectLst/>
                        <a:latin typeface="Georgia" panose="02040502050405020303" pitchFamily="18" charset="0"/>
                        <a:ea typeface="Calibri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Georgia" panose="02040502050405020303" pitchFamily="18" charset="0"/>
                        </a:rPr>
                        <a:t>Без категории</a:t>
                      </a:r>
                      <a:endParaRPr lang="ru-RU" sz="1600" b="1" dirty="0">
                        <a:solidFill>
                          <a:srgbClr val="000066"/>
                        </a:solidFill>
                        <a:effectLst/>
                        <a:latin typeface="Georgia" panose="02040502050405020303" pitchFamily="18" charset="0"/>
                        <a:ea typeface="Calibri"/>
                      </a:endParaRPr>
                    </a:p>
                  </a:txBody>
                  <a:tcPr marL="63500" marR="63500" marT="63500" marB="63500"/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Georgia" panose="02040502050405020303" pitchFamily="18" charset="0"/>
                        </a:rPr>
                        <a:t>2024-25</a:t>
                      </a:r>
                      <a:endParaRPr lang="ru-RU" sz="1600" b="1" dirty="0">
                        <a:solidFill>
                          <a:srgbClr val="000066"/>
                        </a:solidFill>
                        <a:effectLst/>
                        <a:latin typeface="Georgia" panose="02040502050405020303" pitchFamily="18" charset="0"/>
                        <a:ea typeface="Calibri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Georgia" panose="02040502050405020303" pitchFamily="18" charset="0"/>
                        </a:rPr>
                        <a:t>90</a:t>
                      </a:r>
                      <a:endParaRPr lang="ru-RU" sz="1800" dirty="0">
                        <a:effectLst/>
                        <a:latin typeface="Georgia" panose="02040502050405020303" pitchFamily="18" charset="0"/>
                        <a:ea typeface="Calibri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Georgia" panose="02040502050405020303" pitchFamily="18" charset="0"/>
                        </a:rPr>
                        <a:t>147</a:t>
                      </a:r>
                      <a:endParaRPr lang="ru-RU" sz="1800" dirty="0">
                        <a:effectLst/>
                        <a:latin typeface="Georgia" panose="02040502050405020303" pitchFamily="18" charset="0"/>
                        <a:ea typeface="Calibri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Georgia" panose="02040502050405020303" pitchFamily="18" charset="0"/>
                        </a:rPr>
                        <a:t>190</a:t>
                      </a:r>
                      <a:endParaRPr lang="ru-RU" sz="1800" dirty="0">
                        <a:effectLst/>
                        <a:latin typeface="Georgia" panose="02040502050405020303" pitchFamily="18" charset="0"/>
                        <a:ea typeface="Calibri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Georgia" panose="02040502050405020303" pitchFamily="18" charset="0"/>
                        </a:rPr>
                        <a:t>75</a:t>
                      </a:r>
                      <a:endParaRPr lang="ru-RU" sz="1800" dirty="0">
                        <a:effectLst/>
                        <a:latin typeface="Georgia" panose="02040502050405020303" pitchFamily="18" charset="0"/>
                        <a:ea typeface="Calibri"/>
                      </a:endParaRPr>
                    </a:p>
                  </a:txBody>
                  <a:tcPr marL="63500" marR="63500" marT="63500" marB="63500"/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Georgia" panose="02040502050405020303" pitchFamily="18" charset="0"/>
                        </a:rPr>
                        <a:t>2025-26</a:t>
                      </a:r>
                      <a:endParaRPr lang="ru-RU" sz="1600" b="1" dirty="0">
                        <a:solidFill>
                          <a:srgbClr val="000066"/>
                        </a:solidFill>
                        <a:effectLst/>
                        <a:latin typeface="Georgia" panose="02040502050405020303" pitchFamily="18" charset="0"/>
                        <a:ea typeface="Calibri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  <a:latin typeface="Georgia" panose="02040502050405020303" pitchFamily="18" charset="0"/>
                        </a:rPr>
                        <a:t>94</a:t>
                      </a:r>
                      <a:endParaRPr lang="ru-RU" sz="1800">
                        <a:effectLst/>
                        <a:latin typeface="Georgia" panose="02040502050405020303" pitchFamily="18" charset="0"/>
                        <a:ea typeface="Calibri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Georgia" panose="02040502050405020303" pitchFamily="18" charset="0"/>
                        </a:rPr>
                        <a:t>141</a:t>
                      </a:r>
                      <a:endParaRPr lang="ru-RU" sz="1800" dirty="0">
                        <a:effectLst/>
                        <a:latin typeface="Georgia" panose="02040502050405020303" pitchFamily="18" charset="0"/>
                        <a:ea typeface="Calibri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Georgia" panose="02040502050405020303" pitchFamily="18" charset="0"/>
                        </a:rPr>
                        <a:t>185</a:t>
                      </a:r>
                      <a:endParaRPr lang="ru-RU" sz="1800" dirty="0">
                        <a:effectLst/>
                        <a:latin typeface="Georgia" panose="02040502050405020303" pitchFamily="18" charset="0"/>
                        <a:ea typeface="Calibri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Georgia" panose="02040502050405020303" pitchFamily="18" charset="0"/>
                        </a:rPr>
                        <a:t>77</a:t>
                      </a:r>
                      <a:endParaRPr lang="ru-RU" sz="1800" dirty="0">
                        <a:effectLst/>
                        <a:latin typeface="Georgia" panose="02040502050405020303" pitchFamily="18" charset="0"/>
                        <a:ea typeface="Calibri"/>
                      </a:endParaRPr>
                    </a:p>
                  </a:txBody>
                  <a:tcPr marL="63500" marR="63500" marT="63500" marB="63500"/>
                </a:tc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608188" y="4725144"/>
            <a:ext cx="813690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Georgia" panose="02040502050405020303" pitchFamily="18" charset="0"/>
              </a:rPr>
              <a:t>Вывод: кардинальных изменений </a:t>
            </a:r>
            <a:r>
              <a:rPr lang="ru-RU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Georgia" panose="02040502050405020303" pitchFamily="18" charset="0"/>
              </a:rPr>
              <a:t>не </a:t>
            </a:r>
            <a:r>
              <a:rPr lang="ru-RU" sz="24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Georgia" panose="02040502050405020303" pitchFamily="18" charset="0"/>
              </a:rPr>
              <a:t>произошло, что </a:t>
            </a:r>
            <a:r>
              <a:rPr lang="ru-RU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Georgia" panose="02040502050405020303" pitchFamily="18" charset="0"/>
              </a:rPr>
              <a:t>говорит о низкой мотивации педагогов к повышению своей квалификации</a:t>
            </a:r>
          </a:p>
        </p:txBody>
      </p:sp>
    </p:spTree>
    <p:extLst>
      <p:ext uri="{BB962C8B-B14F-4D97-AF65-F5344CB8AC3E}">
        <p14:creationId xmlns:p14="http://schemas.microsoft.com/office/powerpoint/2010/main" val="4817598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61041" y="188640"/>
            <a:ext cx="8229600" cy="864096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r>
              <a:rPr lang="ru-RU" sz="3600" b="1" dirty="0" smtClean="0">
                <a:solidFill>
                  <a:schemeClr val="tx2"/>
                </a:solidFill>
                <a:latin typeface="Georgia" panose="02040502050405020303" pitchFamily="18" charset="0"/>
              </a:rPr>
              <a:t>КАДРЫ</a:t>
            </a:r>
            <a:endParaRPr lang="ru-RU" sz="3300" b="1" dirty="0">
              <a:solidFill>
                <a:srgbClr val="C00000"/>
              </a:solidFill>
              <a:latin typeface="Georgia" panose="02040502050405020303" pitchFamily="18" charset="0"/>
            </a:endParaRPr>
          </a:p>
        </p:txBody>
      </p:sp>
      <p:pic>
        <p:nvPicPr>
          <p:cNvPr id="8" name="Рисунок 7" descr="C:\Users\User\Desktop\логотип большой.png"/>
          <p:cNvPicPr/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2778" y="44626"/>
            <a:ext cx="1035726" cy="619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691680" cy="673289"/>
          </a:xfrm>
          <a:prstGeom prst="rect">
            <a:avLst/>
          </a:prstGeom>
          <a:noFill/>
          <a:ln w="9525">
            <a:solidFill>
              <a:srgbClr val="0066CC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026" name="Picture 2" descr="C:\Users\IMC2\Desktop\АП-2026\21-08-2026\5.Победители конкурса Педагог года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263" y="1196752"/>
            <a:ext cx="9217025" cy="5184576"/>
          </a:xfrm>
          <a:prstGeom prst="rect">
            <a:avLst/>
          </a:prstGeom>
          <a:noFill/>
          <a:ln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537656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7266350" y="-6118"/>
            <a:ext cx="1907930" cy="1412776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2276872"/>
            <a:ext cx="7772400" cy="3024336"/>
          </a:xfrm>
          <a:effectLst>
            <a:outerShdw blurRad="50800" dist="38100" dir="2700000" algn="tl" rotWithShape="0">
              <a:srgbClr val="777777">
                <a:alpha val="40000"/>
              </a:srgbClr>
            </a:outerShdw>
          </a:effectLst>
        </p:spPr>
        <p:txBody>
          <a:bodyPr anchor="t">
            <a:normAutofit fontScale="90000"/>
          </a:bodyPr>
          <a:lstStyle/>
          <a:p>
            <a:r>
              <a:rPr lang="ru-RU" sz="3200" b="1" dirty="0" smtClean="0">
                <a:solidFill>
                  <a:schemeClr val="tx2"/>
                </a:solidFill>
                <a:latin typeface="Georgia" panose="02040502050405020303" pitchFamily="18" charset="0"/>
              </a:rPr>
              <a:t>Августовский педагогический </a:t>
            </a:r>
            <a:r>
              <a:rPr lang="ru-RU" sz="3200" b="1" dirty="0">
                <a:solidFill>
                  <a:schemeClr val="tx2"/>
                </a:solidFill>
                <a:latin typeface="Georgia" panose="02040502050405020303" pitchFamily="18" charset="0"/>
              </a:rPr>
              <a:t>совет </a:t>
            </a:r>
            <a:r>
              <a:rPr lang="ru-RU" sz="3200" b="1" dirty="0" smtClean="0">
                <a:solidFill>
                  <a:schemeClr val="tx2"/>
                </a:solidFill>
                <a:latin typeface="Georgia" panose="02040502050405020303" pitchFamily="18" charset="0"/>
              </a:rPr>
              <a:t/>
            </a:r>
            <a:br>
              <a:rPr lang="ru-RU" sz="3200" b="1" dirty="0" smtClean="0">
                <a:solidFill>
                  <a:schemeClr val="tx2"/>
                </a:solidFill>
                <a:latin typeface="Georgia" panose="02040502050405020303" pitchFamily="18" charset="0"/>
              </a:rPr>
            </a:br>
            <a:r>
              <a:rPr lang="ru-RU" sz="3200" b="1" dirty="0" smtClean="0">
                <a:solidFill>
                  <a:schemeClr val="tx2"/>
                </a:solidFill>
                <a:latin typeface="Georgia" panose="02040502050405020303" pitchFamily="18" charset="0"/>
              </a:rPr>
              <a:t>«</a:t>
            </a:r>
            <a:r>
              <a:rPr lang="ru-RU" sz="3200" b="1" dirty="0">
                <a:solidFill>
                  <a:schemeClr val="tx2"/>
                </a:solidFill>
                <a:latin typeface="Georgia" panose="02040502050405020303" pitchFamily="18" charset="0"/>
              </a:rPr>
              <a:t>Стратегические общенациональные приоритеты: вызовы и векторы развития системы образования Ермаковского </a:t>
            </a:r>
            <a:r>
              <a:rPr lang="ru-RU" sz="3200" b="1" dirty="0" smtClean="0">
                <a:solidFill>
                  <a:schemeClr val="tx2"/>
                </a:solidFill>
                <a:latin typeface="Georgia" panose="02040502050405020303" pitchFamily="18" charset="0"/>
              </a:rPr>
              <a:t>округа»</a:t>
            </a:r>
            <a:endParaRPr lang="ru-RU" sz="3200" b="1" dirty="0">
              <a:solidFill>
                <a:schemeClr val="tx2"/>
              </a:solidFill>
              <a:latin typeface="Georgia" panose="02040502050405020303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6105128"/>
            <a:ext cx="6400800" cy="708248"/>
          </a:xfrm>
        </p:spPr>
        <p:txBody>
          <a:bodyPr>
            <a:normAutofit fontScale="70000" lnSpcReduction="20000"/>
          </a:bodyPr>
          <a:lstStyle/>
          <a:p>
            <a:r>
              <a:rPr lang="ru-RU" dirty="0">
                <a:solidFill>
                  <a:schemeClr val="tx2"/>
                </a:solidFill>
                <a:latin typeface="Georgia" panose="02040502050405020303" pitchFamily="18" charset="0"/>
              </a:rPr>
              <a:t>с</a:t>
            </a:r>
            <a:r>
              <a:rPr lang="ru-RU" dirty="0" smtClean="0">
                <a:solidFill>
                  <a:schemeClr val="tx2"/>
                </a:solidFill>
                <a:latin typeface="Georgia" panose="02040502050405020303" pitchFamily="18" charset="0"/>
              </a:rPr>
              <a:t>. Ермаковское,</a:t>
            </a:r>
          </a:p>
          <a:p>
            <a:r>
              <a:rPr lang="ru-RU" dirty="0" smtClean="0">
                <a:solidFill>
                  <a:schemeClr val="tx2"/>
                </a:solidFill>
                <a:latin typeface="Georgia" panose="02040502050405020303" pitchFamily="18" charset="0"/>
              </a:rPr>
              <a:t>28 августа 2026 г.</a:t>
            </a:r>
            <a:endParaRPr lang="ru-RU" dirty="0">
              <a:solidFill>
                <a:schemeClr val="tx2"/>
              </a:solidFill>
              <a:latin typeface="Georgia" panose="02040502050405020303" pitchFamily="18" charset="0"/>
            </a:endParaRPr>
          </a:p>
        </p:txBody>
      </p:sp>
      <p:pic>
        <p:nvPicPr>
          <p:cNvPr id="4" name="Рисунок 3" descr="C:\Users\User\Desktop\логотип большой.png"/>
          <p:cNvPicPr/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66576" y="-6118"/>
            <a:ext cx="1913936" cy="1412776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211960" cy="1676361"/>
          </a:xfrm>
          <a:prstGeom prst="rect">
            <a:avLst/>
          </a:prstGeom>
          <a:noFill/>
          <a:ln w="9525">
            <a:solidFill>
              <a:srgbClr val="0066CC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154087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 descr="C:\Users\User\Desktop\логотип большой.png"/>
          <p:cNvPicPr/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2778" y="44626"/>
            <a:ext cx="1035726" cy="619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691680" cy="673289"/>
          </a:xfrm>
          <a:prstGeom prst="rect">
            <a:avLst/>
          </a:prstGeom>
          <a:noFill/>
          <a:ln w="9525">
            <a:solidFill>
              <a:srgbClr val="0066CC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539552" y="1484784"/>
            <a:ext cx="805108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dirty="0">
                <a:solidFill>
                  <a:srgbClr val="FF0000"/>
                </a:solidFill>
                <a:latin typeface="Georgia" panose="02040502050405020303" pitchFamily="18" charset="0"/>
              </a:rPr>
              <a:t>«Бюрократическая гильотина: от количества документов к качеству образования</a:t>
            </a:r>
            <a:r>
              <a:rPr lang="ru-RU" sz="2400" dirty="0" smtClean="0">
                <a:solidFill>
                  <a:srgbClr val="FF0000"/>
                </a:solidFill>
                <a:latin typeface="Georgia" panose="02040502050405020303" pitchFamily="18" charset="0"/>
              </a:rPr>
              <a:t>»</a:t>
            </a:r>
          </a:p>
          <a:p>
            <a:pPr marL="800100" lvl="1" indent="-342900" algn="just">
              <a:buFont typeface="Arial" panose="020B0604020202020204" pitchFamily="34" charset="0"/>
              <a:buChar char="•"/>
            </a:pPr>
            <a:r>
              <a:rPr lang="ru-RU" sz="24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Georgia" panose="02040502050405020303" pitchFamily="18" charset="0"/>
              </a:rPr>
              <a:t>Ивановская СШ;</a:t>
            </a:r>
          </a:p>
          <a:p>
            <a:pPr marL="800100" lvl="1" indent="-342900" algn="just">
              <a:buFont typeface="Arial" panose="020B0604020202020204" pitchFamily="34" charset="0"/>
              <a:buChar char="•"/>
            </a:pPr>
            <a:r>
              <a:rPr lang="ru-RU" sz="24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Georgia" panose="02040502050405020303" pitchFamily="18" charset="0"/>
              </a:rPr>
              <a:t>Ермаковская СШ № 2</a:t>
            </a:r>
            <a:endParaRPr lang="ru-RU" sz="2400" dirty="0">
              <a:solidFill>
                <a:schemeClr val="tx1">
                  <a:lumMod val="85000"/>
                  <a:lumOff val="15000"/>
                </a:schemeClr>
              </a:solidFill>
              <a:latin typeface="Georgia" panose="02040502050405020303" pitchFamily="18" charset="0"/>
            </a:endParaRPr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361041" y="332656"/>
            <a:ext cx="8229600" cy="115212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600" b="1" dirty="0" smtClean="0">
                <a:solidFill>
                  <a:schemeClr val="tx2"/>
                </a:solidFill>
                <a:latin typeface="Georgia" panose="02040502050405020303" pitchFamily="18" charset="0"/>
              </a:rPr>
              <a:t>КАДРЫ</a:t>
            </a:r>
            <a:endParaRPr lang="ru-RU" sz="3300" b="1" dirty="0">
              <a:solidFill>
                <a:srgbClr val="C00000"/>
              </a:solidFill>
              <a:latin typeface="Georgia" panose="02040502050405020303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071222" y="3212976"/>
            <a:ext cx="7533226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dirty="0" smtClean="0">
                <a:solidFill>
                  <a:srgbClr val="FF0000"/>
                </a:solidFill>
                <a:latin typeface="Georgia" panose="02040502050405020303" pitchFamily="18" charset="0"/>
              </a:rPr>
              <a:t>«Производительность труда»</a:t>
            </a:r>
          </a:p>
          <a:p>
            <a:pPr marL="800100" lvl="1" indent="-342900" algn="just">
              <a:buFont typeface="Arial" panose="020B0604020202020204" pitchFamily="34" charset="0"/>
              <a:buChar char="•"/>
            </a:pPr>
            <a:r>
              <a:rPr lang="ru-RU" sz="24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Georgia" panose="02040502050405020303" pitchFamily="18" charset="0"/>
              </a:rPr>
              <a:t>Разъезженская  СШ;</a:t>
            </a:r>
          </a:p>
          <a:p>
            <a:pPr marL="800100" lvl="1" indent="-342900" algn="just">
              <a:buFont typeface="Arial" panose="020B0604020202020204" pitchFamily="34" charset="0"/>
              <a:buChar char="•"/>
            </a:pPr>
            <a:r>
              <a:rPr lang="ru-RU" sz="24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Georgia" panose="02040502050405020303" pitchFamily="18" charset="0"/>
              </a:rPr>
              <a:t>Мигнинская СШ;</a:t>
            </a:r>
          </a:p>
          <a:p>
            <a:pPr marL="800100" lvl="1" indent="-342900" algn="just">
              <a:buFont typeface="Arial" panose="020B0604020202020204" pitchFamily="34" charset="0"/>
              <a:buChar char="•"/>
            </a:pPr>
            <a:r>
              <a:rPr lang="ru-RU" sz="24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Georgia" panose="02040502050405020303" pitchFamily="18" charset="0"/>
              </a:rPr>
              <a:t>Танзыбейская СШ;</a:t>
            </a:r>
          </a:p>
          <a:p>
            <a:pPr marL="800100" lvl="1" indent="-342900" algn="just">
              <a:buFont typeface="Arial" panose="020B0604020202020204" pitchFamily="34" charset="0"/>
              <a:buChar char="•"/>
            </a:pPr>
            <a:r>
              <a:rPr lang="ru-RU" sz="24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Georgia" panose="02040502050405020303" pitchFamily="18" charset="0"/>
              </a:rPr>
              <a:t>Ермаковский детский сад № 4;</a:t>
            </a:r>
          </a:p>
          <a:p>
            <a:pPr marL="800100" lvl="1" indent="-342900" algn="just">
              <a:buFont typeface="Arial" panose="020B0604020202020204" pitchFamily="34" charset="0"/>
              <a:buChar char="•"/>
            </a:pPr>
            <a:r>
              <a:rPr lang="ru-RU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Georgia" panose="02040502050405020303" pitchFamily="18" charset="0"/>
              </a:rPr>
              <a:t>Ермаковский детский сад № </a:t>
            </a:r>
            <a:r>
              <a:rPr lang="ru-RU" sz="24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Georgia" panose="02040502050405020303" pitchFamily="18" charset="0"/>
              </a:rPr>
              <a:t>5;</a:t>
            </a:r>
            <a:endParaRPr lang="ru-RU" sz="2400" dirty="0">
              <a:solidFill>
                <a:schemeClr val="tx1">
                  <a:lumMod val="85000"/>
                  <a:lumOff val="15000"/>
                </a:schemeClr>
              </a:solidFill>
              <a:latin typeface="Georgia" panose="02040502050405020303" pitchFamily="18" charset="0"/>
            </a:endParaRPr>
          </a:p>
          <a:p>
            <a:pPr marL="800100" lvl="1" indent="-342900" algn="just">
              <a:buFont typeface="Arial" panose="020B0604020202020204" pitchFamily="34" charset="0"/>
              <a:buChar char="•"/>
            </a:pPr>
            <a:r>
              <a:rPr lang="ru-RU" sz="24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Georgia" panose="02040502050405020303" pitchFamily="18" charset="0"/>
              </a:rPr>
              <a:t>Ермаковский центр дополнительного образования</a:t>
            </a:r>
            <a:endParaRPr lang="ru-RU" sz="2400" dirty="0">
              <a:solidFill>
                <a:schemeClr val="tx1">
                  <a:lumMod val="85000"/>
                  <a:lumOff val="15000"/>
                </a:schemeClr>
              </a:solidFill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503189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396876831"/>
              </p:ext>
            </p:extLst>
          </p:nvPr>
        </p:nvGraphicFramePr>
        <p:xfrm>
          <a:off x="323528" y="1556792"/>
          <a:ext cx="8784976" cy="53012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1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224136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r>
              <a:rPr lang="ru-RU" sz="3600" b="1" dirty="0" smtClean="0">
                <a:solidFill>
                  <a:schemeClr val="tx2"/>
                </a:solidFill>
                <a:latin typeface="Georgia" panose="02040502050405020303" pitchFamily="18" charset="0"/>
              </a:rPr>
              <a:t>КАДРЫ</a:t>
            </a:r>
            <a:br>
              <a:rPr lang="ru-RU" sz="3600" b="1" dirty="0" smtClean="0">
                <a:solidFill>
                  <a:schemeClr val="tx2"/>
                </a:solidFill>
                <a:latin typeface="Georgia" panose="02040502050405020303" pitchFamily="18" charset="0"/>
              </a:rPr>
            </a:br>
            <a:r>
              <a:rPr lang="ru-RU" sz="3200" b="1" dirty="0" smtClean="0">
                <a:solidFill>
                  <a:srgbClr val="FF0000"/>
                </a:solidFill>
                <a:latin typeface="Georgia" panose="02040502050405020303" pitchFamily="18" charset="0"/>
              </a:rPr>
              <a:t>Задачи на новый учебный год:</a:t>
            </a:r>
            <a:endParaRPr lang="ru-RU" sz="3600" b="1" dirty="0">
              <a:solidFill>
                <a:srgbClr val="FF0000"/>
              </a:solidFill>
              <a:latin typeface="Georgia" panose="02040502050405020303" pitchFamily="18" charset="0"/>
            </a:endParaRPr>
          </a:p>
        </p:txBody>
      </p:sp>
      <p:pic>
        <p:nvPicPr>
          <p:cNvPr id="12" name="Рисунок 11" descr="C:\Users\User\Desktop\логотип большой.png"/>
          <p:cNvPicPr/>
          <p:nvPr/>
        </p:nvPicPr>
        <p:blipFill>
          <a:blip r:embed="rId7" cstate="email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2778" y="44626"/>
            <a:ext cx="1035726" cy="619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3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691680" cy="673289"/>
          </a:xfrm>
          <a:prstGeom prst="rect">
            <a:avLst/>
          </a:prstGeom>
          <a:noFill/>
          <a:ln w="9525">
            <a:solidFill>
              <a:srgbClr val="0066CC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260548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 descr="C:\Users\User\Desktop\логотип большой.png"/>
          <p:cNvPicPr/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2778" y="44626"/>
            <a:ext cx="1035726" cy="619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691680" cy="673289"/>
          </a:xfrm>
          <a:prstGeom prst="rect">
            <a:avLst/>
          </a:prstGeom>
          <a:noFill/>
          <a:ln w="9525">
            <a:solidFill>
              <a:srgbClr val="0066CC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361041" y="44624"/>
            <a:ext cx="8229600" cy="108012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r>
              <a:rPr lang="ru-RU" sz="3600" b="1" dirty="0" smtClean="0">
                <a:solidFill>
                  <a:schemeClr val="tx2"/>
                </a:solidFill>
                <a:latin typeface="Georgia" panose="02040502050405020303" pitchFamily="18" charset="0"/>
              </a:rPr>
              <a:t>ЗНАНИЕ</a:t>
            </a:r>
            <a:endParaRPr lang="ru-RU" sz="3300" b="1" dirty="0">
              <a:solidFill>
                <a:srgbClr val="FF0000"/>
              </a:solidFill>
              <a:latin typeface="Georgia" panose="02040502050405020303" pitchFamily="18" charset="0"/>
            </a:endParaRPr>
          </a:p>
        </p:txBody>
      </p:sp>
      <p:graphicFrame>
        <p:nvGraphicFramePr>
          <p:cNvPr id="6" name="Схема 5"/>
          <p:cNvGraphicFramePr/>
          <p:nvPr>
            <p:extLst>
              <p:ext uri="{D42A27DB-BD31-4B8C-83A1-F6EECF244321}">
                <p14:modId xmlns:p14="http://schemas.microsoft.com/office/powerpoint/2010/main" val="2103046540"/>
              </p:ext>
            </p:extLst>
          </p:nvPr>
        </p:nvGraphicFramePr>
        <p:xfrm>
          <a:off x="323528" y="980728"/>
          <a:ext cx="8712968" cy="56166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25157431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224136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r>
              <a:rPr lang="ru-RU" sz="3600" b="1" dirty="0" smtClean="0">
                <a:solidFill>
                  <a:schemeClr val="tx2"/>
                </a:solidFill>
                <a:latin typeface="Georgia" panose="02040502050405020303" pitchFamily="18" charset="0"/>
              </a:rPr>
              <a:t>ЗНАНИЕ</a:t>
            </a:r>
            <a:br>
              <a:rPr lang="ru-RU" sz="3600" b="1" dirty="0" smtClean="0">
                <a:solidFill>
                  <a:schemeClr val="tx2"/>
                </a:solidFill>
                <a:latin typeface="Georgia" panose="02040502050405020303" pitchFamily="18" charset="0"/>
              </a:rPr>
            </a:br>
            <a:r>
              <a:rPr lang="ru-RU" sz="3200" b="1" dirty="0" smtClean="0">
                <a:solidFill>
                  <a:srgbClr val="FF0000"/>
                </a:solidFill>
                <a:latin typeface="Georgia" panose="02040502050405020303" pitchFamily="18" charset="0"/>
              </a:rPr>
              <a:t>ГИА - 11</a:t>
            </a:r>
            <a:endParaRPr lang="ru-RU" sz="3600" b="1" dirty="0">
              <a:solidFill>
                <a:srgbClr val="FF0000"/>
              </a:solidFill>
              <a:latin typeface="Georgia" panose="02040502050405020303" pitchFamily="18" charset="0"/>
            </a:endParaRPr>
          </a:p>
        </p:txBody>
      </p:sp>
      <p:pic>
        <p:nvPicPr>
          <p:cNvPr id="8" name="Рисунок 7" descr="C:\Users\User\Desktop\логотип большой.png"/>
          <p:cNvPicPr/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2778" y="44626"/>
            <a:ext cx="1035726" cy="619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691680" cy="673289"/>
          </a:xfrm>
          <a:prstGeom prst="rect">
            <a:avLst/>
          </a:prstGeom>
          <a:noFill/>
          <a:ln w="9525">
            <a:solidFill>
              <a:srgbClr val="0066CC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565509" y="1903472"/>
            <a:ext cx="8051089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Georgia" panose="02040502050405020303" pitchFamily="18" charset="0"/>
              </a:rPr>
              <a:t>Всего выпускников: 102</a:t>
            </a:r>
            <a:r>
              <a:rPr lang="ru-RU" sz="24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Georgia" panose="02040502050405020303" pitchFamily="18" charset="0"/>
              </a:rPr>
              <a:t>;</a:t>
            </a:r>
          </a:p>
          <a:p>
            <a:pPr algn="just"/>
            <a:endParaRPr lang="ru-RU" sz="2400" dirty="0">
              <a:solidFill>
                <a:schemeClr val="tx1">
                  <a:lumMod val="85000"/>
                  <a:lumOff val="15000"/>
                </a:schemeClr>
              </a:solidFill>
              <a:latin typeface="Georgia" panose="02040502050405020303" pitchFamily="18" charset="0"/>
            </a:endParaRPr>
          </a:p>
          <a:p>
            <a:pPr algn="just"/>
            <a:r>
              <a:rPr lang="ru-RU" sz="24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Georgia" panose="02040502050405020303" pitchFamily="18" charset="0"/>
              </a:rPr>
              <a:t>Положительная динамика результатов</a:t>
            </a:r>
            <a:r>
              <a:rPr lang="ru-RU" sz="24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Georgia" panose="02040502050405020303" pitchFamily="18" charset="0"/>
              </a:rPr>
              <a:t>:</a:t>
            </a:r>
          </a:p>
          <a:p>
            <a:pPr marL="342900" indent="20638" algn="just">
              <a:buFont typeface="Wingdings" panose="05000000000000000000" pitchFamily="2" charset="2"/>
              <a:buChar char="ü"/>
            </a:pPr>
            <a:r>
              <a:rPr lang="ru-RU" sz="2400" dirty="0" smtClean="0">
                <a:solidFill>
                  <a:srgbClr val="002060"/>
                </a:solidFill>
                <a:latin typeface="Georgia" panose="02040502050405020303" pitchFamily="18" charset="0"/>
              </a:rPr>
              <a:t>  Ермаковская СШ № 1;</a:t>
            </a:r>
          </a:p>
          <a:p>
            <a:pPr marL="342900" indent="20638" algn="just">
              <a:buFont typeface="Wingdings" panose="05000000000000000000" pitchFamily="2" charset="2"/>
              <a:buChar char="ü"/>
            </a:pPr>
            <a:r>
              <a:rPr lang="ru-RU" sz="2400" dirty="0" smtClean="0">
                <a:solidFill>
                  <a:srgbClr val="002060"/>
                </a:solidFill>
                <a:latin typeface="Georgia" panose="02040502050405020303" pitchFamily="18" charset="0"/>
              </a:rPr>
              <a:t>  Ермаковская  СШ № 2;</a:t>
            </a:r>
          </a:p>
          <a:p>
            <a:pPr marL="342900" indent="20638" algn="just">
              <a:buFont typeface="Wingdings" panose="05000000000000000000" pitchFamily="2" charset="2"/>
              <a:buChar char="ü"/>
            </a:pPr>
            <a:r>
              <a:rPr lang="ru-RU" sz="2400" dirty="0" smtClean="0">
                <a:solidFill>
                  <a:srgbClr val="002060"/>
                </a:solidFill>
                <a:latin typeface="Georgia" panose="02040502050405020303" pitchFamily="18" charset="0"/>
              </a:rPr>
              <a:t>  Нижнесуэтукская СШ;</a:t>
            </a:r>
          </a:p>
          <a:p>
            <a:pPr marL="342900" indent="20638" algn="just">
              <a:buFont typeface="Wingdings" panose="05000000000000000000" pitchFamily="2" charset="2"/>
              <a:buChar char="ü"/>
            </a:pPr>
            <a:r>
              <a:rPr lang="ru-RU" sz="2400" dirty="0" smtClean="0">
                <a:solidFill>
                  <a:srgbClr val="002060"/>
                </a:solidFill>
                <a:latin typeface="Georgia" panose="02040502050405020303" pitchFamily="18" charset="0"/>
              </a:rPr>
              <a:t>  Танзыбейская СШ</a:t>
            </a:r>
            <a:endParaRPr lang="ru-RU" sz="2400" dirty="0">
              <a:solidFill>
                <a:srgbClr val="002060"/>
              </a:solidFill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958628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Заголовок 1"/>
          <p:cNvSpPr txBox="1">
            <a:spLocks/>
          </p:cNvSpPr>
          <p:nvPr/>
        </p:nvSpPr>
        <p:spPr>
          <a:xfrm>
            <a:off x="457200" y="116632"/>
            <a:ext cx="8229600" cy="122413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600" b="1" dirty="0" smtClean="0">
                <a:solidFill>
                  <a:schemeClr val="tx2"/>
                </a:solidFill>
                <a:latin typeface="Georgia" panose="02040502050405020303" pitchFamily="18" charset="0"/>
              </a:rPr>
              <a:t>ЗНАНИЕ</a:t>
            </a:r>
            <a:br>
              <a:rPr lang="ru-RU" sz="3600" b="1" dirty="0" smtClean="0">
                <a:solidFill>
                  <a:schemeClr val="tx2"/>
                </a:solidFill>
                <a:latin typeface="Georgia" panose="02040502050405020303" pitchFamily="18" charset="0"/>
              </a:rPr>
            </a:br>
            <a:r>
              <a:rPr lang="ru-RU" sz="3200" b="1" dirty="0" smtClean="0">
                <a:solidFill>
                  <a:srgbClr val="FF0000"/>
                </a:solidFill>
                <a:latin typeface="Georgia" panose="02040502050405020303" pitchFamily="18" charset="0"/>
              </a:rPr>
              <a:t>Медалисты</a:t>
            </a:r>
            <a:endParaRPr lang="ru-RU" sz="3600" b="1" dirty="0">
              <a:solidFill>
                <a:srgbClr val="FF0000"/>
              </a:solidFill>
              <a:latin typeface="Georgia" panose="02040502050405020303" pitchFamily="18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87963716"/>
              </p:ext>
            </p:extLst>
          </p:nvPr>
        </p:nvGraphicFramePr>
        <p:xfrm>
          <a:off x="395536" y="1564000"/>
          <a:ext cx="7488832" cy="2250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68352"/>
                <a:gridCol w="4320480"/>
              </a:tblGrid>
              <a:tr h="370840">
                <a:tc gridSpan="2"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Georgia" panose="02040502050405020303" pitchFamily="18" charset="0"/>
                        </a:rPr>
                        <a:t>«За успехи в учении I степени»</a:t>
                      </a:r>
                      <a:endParaRPr lang="ru-RU" sz="2000" dirty="0">
                        <a:solidFill>
                          <a:srgbClr val="FFFF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Georgia" panose="02040502050405020303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Georgia" panose="02040502050405020303" pitchFamily="18" charset="0"/>
                        </a:rPr>
                        <a:t>Ермаковская СШ № 1</a:t>
                      </a:r>
                      <a:endParaRPr lang="ru-RU" dirty="0">
                        <a:latin typeface="Georgia" panose="02040502050405020303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rgbClr val="002060"/>
                          </a:solidFill>
                          <a:latin typeface="Georgia" panose="02040502050405020303" pitchFamily="18" charset="0"/>
                        </a:rPr>
                        <a:t>Шипунова Надежда</a:t>
                      </a:r>
                      <a:endParaRPr lang="ru-RU" b="1" dirty="0">
                        <a:solidFill>
                          <a:srgbClr val="002060"/>
                        </a:solidFill>
                        <a:latin typeface="Georgia" panose="02040502050405020303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>
                          <a:latin typeface="Georgia" panose="02040502050405020303" pitchFamily="18" charset="0"/>
                        </a:rPr>
                        <a:t>Ермаковская СШ № 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rgbClr val="002060"/>
                          </a:solidFill>
                          <a:latin typeface="Georgia" panose="02040502050405020303" pitchFamily="18" charset="0"/>
                        </a:rPr>
                        <a:t>Кириллова Регина</a:t>
                      </a:r>
                      <a:endParaRPr lang="ru-RU" b="1" dirty="0">
                        <a:solidFill>
                          <a:srgbClr val="002060"/>
                        </a:solidFill>
                        <a:latin typeface="Georgia" panose="02040502050405020303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dirty="0" smtClean="0">
                        <a:latin typeface="Georgia" panose="02040502050405020303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rgbClr val="002060"/>
                          </a:solidFill>
                          <a:latin typeface="Georgia" panose="02040502050405020303" pitchFamily="18" charset="0"/>
                        </a:rPr>
                        <a:t>Шубина Мария</a:t>
                      </a:r>
                      <a:endParaRPr lang="ru-RU" b="1" dirty="0">
                        <a:solidFill>
                          <a:srgbClr val="002060"/>
                        </a:solidFill>
                        <a:latin typeface="Georgia" panose="02040502050405020303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ru-RU">
                        <a:latin typeface="Georgia" panose="02040502050405020303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rgbClr val="002060"/>
                          </a:solidFill>
                          <a:latin typeface="Georgia" panose="02040502050405020303" pitchFamily="18" charset="0"/>
                        </a:rPr>
                        <a:t>Ситников Борис</a:t>
                      </a:r>
                      <a:endParaRPr lang="ru-RU" b="1" dirty="0">
                        <a:solidFill>
                          <a:srgbClr val="002060"/>
                        </a:solidFill>
                        <a:latin typeface="Georgia" panose="02040502050405020303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Georgia" panose="02040502050405020303" pitchFamily="18" charset="0"/>
                        </a:rPr>
                        <a:t>Жеблахтинская СШ</a:t>
                      </a:r>
                      <a:endParaRPr lang="ru-RU" dirty="0">
                        <a:latin typeface="Georgia" panose="02040502050405020303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err="1" smtClean="0">
                          <a:solidFill>
                            <a:srgbClr val="002060"/>
                          </a:solidFill>
                          <a:latin typeface="Georgia" panose="02040502050405020303" pitchFamily="18" charset="0"/>
                        </a:rPr>
                        <a:t>Штукарина</a:t>
                      </a:r>
                      <a:r>
                        <a:rPr lang="ru-RU" b="1" dirty="0" smtClean="0">
                          <a:solidFill>
                            <a:srgbClr val="002060"/>
                          </a:solidFill>
                          <a:latin typeface="Georgia" panose="02040502050405020303" pitchFamily="18" charset="0"/>
                        </a:rPr>
                        <a:t> Карина</a:t>
                      </a:r>
                      <a:endParaRPr lang="ru-RU" b="1" dirty="0">
                        <a:solidFill>
                          <a:srgbClr val="002060"/>
                        </a:solidFill>
                        <a:latin typeface="Georgia" panose="02040502050405020303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14" name="Рисунок 13" descr="C:\Users\User\Desktop\логотип большой.png"/>
          <p:cNvPicPr/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2778" y="44626"/>
            <a:ext cx="1035726" cy="619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691680" cy="673289"/>
          </a:xfrm>
          <a:prstGeom prst="rect">
            <a:avLst/>
          </a:prstGeom>
          <a:noFill/>
          <a:ln w="9525">
            <a:solidFill>
              <a:srgbClr val="0066CC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graphicFrame>
        <p:nvGraphicFramePr>
          <p:cNvPr id="16" name="Таблица 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9938938"/>
              </p:ext>
            </p:extLst>
          </p:nvPr>
        </p:nvGraphicFramePr>
        <p:xfrm>
          <a:off x="890415" y="4228296"/>
          <a:ext cx="7822866" cy="2250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00400"/>
                <a:gridCol w="4222466"/>
              </a:tblGrid>
              <a:tr h="370840">
                <a:tc gridSpan="2"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Georgia" panose="02040502050405020303" pitchFamily="18" charset="0"/>
                        </a:rPr>
                        <a:t>«За успехи в учении II степени»</a:t>
                      </a:r>
                      <a:endParaRPr lang="ru-RU" sz="20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Georgia" panose="02040502050405020303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Georgia" panose="02040502050405020303" pitchFamily="18" charset="0"/>
                        </a:rPr>
                        <a:t>Ермаковская СШ № 1</a:t>
                      </a:r>
                      <a:endParaRPr lang="ru-RU" dirty="0">
                        <a:latin typeface="Georgia" panose="02040502050405020303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err="1" smtClean="0">
                          <a:solidFill>
                            <a:srgbClr val="002060"/>
                          </a:solidFill>
                          <a:latin typeface="Georgia" panose="02040502050405020303" pitchFamily="18" charset="0"/>
                        </a:rPr>
                        <a:t>Панковецкая</a:t>
                      </a:r>
                      <a:r>
                        <a:rPr lang="ru-RU" b="1" dirty="0" smtClean="0">
                          <a:solidFill>
                            <a:srgbClr val="002060"/>
                          </a:solidFill>
                          <a:latin typeface="Georgia" panose="02040502050405020303" pitchFamily="18" charset="0"/>
                        </a:rPr>
                        <a:t> Софья</a:t>
                      </a:r>
                      <a:endParaRPr lang="ru-RU" b="1" dirty="0">
                        <a:solidFill>
                          <a:srgbClr val="002060"/>
                        </a:solidFill>
                        <a:latin typeface="Georgia" panose="02040502050405020303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ru-RU" dirty="0">
                        <a:latin typeface="Georgia" panose="02040502050405020303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b="1" dirty="0" err="1" smtClean="0">
                          <a:solidFill>
                            <a:srgbClr val="002060"/>
                          </a:solidFill>
                          <a:latin typeface="Georgia" panose="02040502050405020303" pitchFamily="18" charset="0"/>
                        </a:rPr>
                        <a:t>Лавцевич</a:t>
                      </a:r>
                      <a:r>
                        <a:rPr lang="ru-RU" b="1" dirty="0" smtClean="0">
                          <a:solidFill>
                            <a:srgbClr val="002060"/>
                          </a:solidFill>
                          <a:latin typeface="Georgia" panose="02040502050405020303" pitchFamily="18" charset="0"/>
                        </a:rPr>
                        <a:t> Анастасия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>
                          <a:latin typeface="Georgia" panose="02040502050405020303" pitchFamily="18" charset="0"/>
                        </a:rPr>
                        <a:t>Ермаковская СШ № 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err="1" smtClean="0">
                          <a:solidFill>
                            <a:srgbClr val="002060"/>
                          </a:solidFill>
                          <a:latin typeface="Georgia" panose="02040502050405020303" pitchFamily="18" charset="0"/>
                        </a:rPr>
                        <a:t>Волынцева</a:t>
                      </a:r>
                      <a:r>
                        <a:rPr lang="ru-RU" b="1" dirty="0" smtClean="0">
                          <a:solidFill>
                            <a:srgbClr val="002060"/>
                          </a:solidFill>
                          <a:latin typeface="Georgia" panose="02040502050405020303" pitchFamily="18" charset="0"/>
                        </a:rPr>
                        <a:t> Виолетта</a:t>
                      </a:r>
                      <a:endParaRPr lang="ru-RU" b="1" dirty="0">
                        <a:solidFill>
                          <a:srgbClr val="002060"/>
                        </a:solidFill>
                        <a:latin typeface="Georgia" panose="02040502050405020303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dirty="0" smtClean="0">
                        <a:latin typeface="Georgia" panose="02040502050405020303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rgbClr val="002060"/>
                          </a:solidFill>
                          <a:latin typeface="Georgia" panose="02040502050405020303" pitchFamily="18" charset="0"/>
                        </a:rPr>
                        <a:t>Макарова Екатерина</a:t>
                      </a:r>
                      <a:endParaRPr lang="ru-RU" b="1" dirty="0">
                        <a:solidFill>
                          <a:srgbClr val="002060"/>
                        </a:solidFill>
                        <a:latin typeface="Georgia" panose="02040502050405020303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ru-RU">
                        <a:latin typeface="Georgia" panose="02040502050405020303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rgbClr val="002060"/>
                          </a:solidFill>
                          <a:latin typeface="Georgia" panose="02040502050405020303" pitchFamily="18" charset="0"/>
                        </a:rPr>
                        <a:t>Филимонов Тимур</a:t>
                      </a:r>
                      <a:endParaRPr lang="ru-RU" b="1" dirty="0">
                        <a:solidFill>
                          <a:srgbClr val="002060"/>
                        </a:solidFill>
                        <a:latin typeface="Georgia" panose="02040502050405020303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121804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Заголовок 1"/>
          <p:cNvSpPr txBox="1">
            <a:spLocks/>
          </p:cNvSpPr>
          <p:nvPr/>
        </p:nvSpPr>
        <p:spPr>
          <a:xfrm>
            <a:off x="457200" y="38214"/>
            <a:ext cx="8229600" cy="122413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600" b="1" dirty="0" smtClean="0">
                <a:solidFill>
                  <a:schemeClr val="tx2"/>
                </a:solidFill>
                <a:latin typeface="Georgia" panose="02040502050405020303" pitchFamily="18" charset="0"/>
              </a:rPr>
              <a:t>ЗНАНИЕ</a:t>
            </a:r>
            <a:br>
              <a:rPr lang="ru-RU" sz="3600" b="1" dirty="0" smtClean="0">
                <a:solidFill>
                  <a:schemeClr val="tx2"/>
                </a:solidFill>
                <a:latin typeface="Georgia" panose="02040502050405020303" pitchFamily="18" charset="0"/>
              </a:rPr>
            </a:br>
            <a:r>
              <a:rPr lang="ru-RU" sz="3200" b="1" dirty="0" smtClean="0">
                <a:solidFill>
                  <a:srgbClr val="FF0000"/>
                </a:solidFill>
                <a:latin typeface="Georgia" panose="02040502050405020303" pitchFamily="18" charset="0"/>
              </a:rPr>
              <a:t>Распределение выпускников</a:t>
            </a:r>
            <a:endParaRPr lang="ru-RU" sz="3600" b="1" dirty="0">
              <a:solidFill>
                <a:srgbClr val="FF0000"/>
              </a:solidFill>
              <a:latin typeface="Georgia" panose="02040502050405020303" pitchFamily="18" charset="0"/>
            </a:endParaRPr>
          </a:p>
        </p:txBody>
      </p:sp>
      <p:pic>
        <p:nvPicPr>
          <p:cNvPr id="14" name="Рисунок 13" descr="C:\Users\User\Desktop\логотип большой.png"/>
          <p:cNvPicPr/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2778" y="44626"/>
            <a:ext cx="1035726" cy="619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691680" cy="673289"/>
          </a:xfrm>
          <a:prstGeom prst="rect">
            <a:avLst/>
          </a:prstGeom>
          <a:noFill/>
          <a:ln w="9525">
            <a:solidFill>
              <a:srgbClr val="0066CC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179512" y="1286758"/>
            <a:ext cx="468052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8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Georgia" panose="02040502050405020303" pitchFamily="18" charset="0"/>
              </a:rPr>
              <a:t>ВУЗы – 41;  </a:t>
            </a:r>
            <a:r>
              <a:rPr lang="ru-RU" sz="28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Georgia" panose="02040502050405020303" pitchFamily="18" charset="0"/>
              </a:rPr>
              <a:t>СПО – 47</a:t>
            </a:r>
          </a:p>
          <a:p>
            <a:pPr algn="just"/>
            <a:endParaRPr lang="ru-RU" sz="1100" b="1" dirty="0" smtClean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pPr algn="just"/>
            <a:r>
              <a:rPr lang="ru-RU" sz="28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Специальности:</a:t>
            </a: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ru-RU" sz="2800" dirty="0">
                <a:latin typeface="Georgia" panose="02040502050405020303" pitchFamily="18" charset="0"/>
              </a:rPr>
              <a:t>Программирование;</a:t>
            </a: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ru-RU" sz="2800" dirty="0" smtClean="0">
                <a:latin typeface="Georgia" panose="02040502050405020303" pitchFamily="18" charset="0"/>
              </a:rPr>
              <a:t>Инженерия;</a:t>
            </a: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ru-RU" sz="2800" dirty="0" smtClean="0">
                <a:latin typeface="Georgia" panose="02040502050405020303" pitchFamily="18" charset="0"/>
              </a:rPr>
              <a:t>Педагогика;</a:t>
            </a: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ru-RU" sz="2800" dirty="0" smtClean="0">
                <a:latin typeface="Georgia" panose="02040502050405020303" pitchFamily="18" charset="0"/>
              </a:rPr>
              <a:t>Медицина </a:t>
            </a:r>
            <a:endParaRPr lang="ru-RU" sz="2800" dirty="0" smtClean="0">
              <a:latin typeface="Georgia" panose="02040502050405020303" pitchFamily="18" charset="0"/>
            </a:endParaRPr>
          </a:p>
        </p:txBody>
      </p:sp>
      <p:pic>
        <p:nvPicPr>
          <p:cNvPr id="1026" name="Picture 2" descr="https://img.magnific.com/premium-vector/russia-map-line-dots-polygonal-abstract-geometric_23979-366.jpg?semt=ais_hybrid&amp;w=740&amp;q=80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372" y="2162175"/>
            <a:ext cx="7048500" cy="4695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Овал 1"/>
          <p:cNvSpPr/>
          <p:nvPr/>
        </p:nvSpPr>
        <p:spPr>
          <a:xfrm>
            <a:off x="5868144" y="5445224"/>
            <a:ext cx="144016" cy="144016"/>
          </a:xfrm>
          <a:prstGeom prst="ellipse">
            <a:avLst/>
          </a:prstGeom>
          <a:solidFill>
            <a:srgbClr val="FF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Овал 9"/>
          <p:cNvSpPr/>
          <p:nvPr/>
        </p:nvSpPr>
        <p:spPr>
          <a:xfrm>
            <a:off x="7928762" y="5949280"/>
            <a:ext cx="144016" cy="144016"/>
          </a:xfrm>
          <a:prstGeom prst="ellipse">
            <a:avLst/>
          </a:prstGeom>
          <a:solidFill>
            <a:srgbClr val="FF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Овал 10"/>
          <p:cNvSpPr/>
          <p:nvPr/>
        </p:nvSpPr>
        <p:spPr>
          <a:xfrm>
            <a:off x="3491880" y="4257695"/>
            <a:ext cx="144016" cy="144016"/>
          </a:xfrm>
          <a:prstGeom prst="ellipse">
            <a:avLst/>
          </a:prstGeom>
          <a:solidFill>
            <a:srgbClr val="FF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Овал 11"/>
          <p:cNvSpPr/>
          <p:nvPr/>
        </p:nvSpPr>
        <p:spPr>
          <a:xfrm>
            <a:off x="3435428" y="4011474"/>
            <a:ext cx="144016" cy="144016"/>
          </a:xfrm>
          <a:prstGeom prst="ellipse">
            <a:avLst/>
          </a:prstGeom>
          <a:solidFill>
            <a:srgbClr val="FF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Овал 16"/>
          <p:cNvSpPr/>
          <p:nvPr/>
        </p:nvSpPr>
        <p:spPr>
          <a:xfrm>
            <a:off x="4499992" y="4941168"/>
            <a:ext cx="144016" cy="144016"/>
          </a:xfrm>
          <a:prstGeom prst="ellipse">
            <a:avLst/>
          </a:prstGeom>
          <a:solidFill>
            <a:srgbClr val="FF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Овал 17"/>
          <p:cNvSpPr/>
          <p:nvPr/>
        </p:nvSpPr>
        <p:spPr>
          <a:xfrm>
            <a:off x="5292080" y="5098804"/>
            <a:ext cx="144016" cy="144016"/>
          </a:xfrm>
          <a:prstGeom prst="ellipse">
            <a:avLst/>
          </a:prstGeom>
          <a:solidFill>
            <a:srgbClr val="FF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Овал 18"/>
          <p:cNvSpPr/>
          <p:nvPr/>
        </p:nvSpPr>
        <p:spPr>
          <a:xfrm>
            <a:off x="5565299" y="5306202"/>
            <a:ext cx="144016" cy="144016"/>
          </a:xfrm>
          <a:prstGeom prst="ellipse">
            <a:avLst/>
          </a:prstGeom>
          <a:solidFill>
            <a:srgbClr val="FF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Овал 19"/>
          <p:cNvSpPr/>
          <p:nvPr/>
        </p:nvSpPr>
        <p:spPr>
          <a:xfrm>
            <a:off x="7452320" y="5522226"/>
            <a:ext cx="144016" cy="144016"/>
          </a:xfrm>
          <a:prstGeom prst="ellipse">
            <a:avLst/>
          </a:prstGeom>
          <a:solidFill>
            <a:srgbClr val="FF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Овал 20"/>
          <p:cNvSpPr/>
          <p:nvPr/>
        </p:nvSpPr>
        <p:spPr>
          <a:xfrm>
            <a:off x="8172400" y="5455212"/>
            <a:ext cx="144016" cy="144016"/>
          </a:xfrm>
          <a:prstGeom prst="ellipse">
            <a:avLst/>
          </a:prstGeom>
          <a:solidFill>
            <a:srgbClr val="FF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Овал 21"/>
          <p:cNvSpPr/>
          <p:nvPr/>
        </p:nvSpPr>
        <p:spPr>
          <a:xfrm>
            <a:off x="5803066" y="5612848"/>
            <a:ext cx="144016" cy="144016"/>
          </a:xfrm>
          <a:prstGeom prst="ellipse">
            <a:avLst/>
          </a:prstGeom>
          <a:solidFill>
            <a:srgbClr val="FF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Овал 22"/>
          <p:cNvSpPr/>
          <p:nvPr/>
        </p:nvSpPr>
        <p:spPr>
          <a:xfrm>
            <a:off x="5947082" y="5693240"/>
            <a:ext cx="144016" cy="144016"/>
          </a:xfrm>
          <a:prstGeom prst="ellipse">
            <a:avLst/>
          </a:prstGeom>
          <a:solidFill>
            <a:srgbClr val="FF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Овал 23"/>
          <p:cNvSpPr/>
          <p:nvPr/>
        </p:nvSpPr>
        <p:spPr>
          <a:xfrm>
            <a:off x="5938004" y="5517232"/>
            <a:ext cx="144016" cy="144016"/>
          </a:xfrm>
          <a:prstGeom prst="ellipse">
            <a:avLst/>
          </a:prstGeom>
          <a:solidFill>
            <a:srgbClr val="FF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22485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57200" y="1556792"/>
            <a:ext cx="8253135" cy="1224136"/>
          </a:xfrm>
        </p:spPr>
        <p:txBody>
          <a:bodyPr>
            <a:noAutofit/>
          </a:bodyPr>
          <a:lstStyle/>
          <a:p>
            <a:pPr marL="0" indent="0" algn="just" fontAlgn="base">
              <a:buNone/>
            </a:pPr>
            <a:r>
              <a:rPr lang="ru-RU" sz="2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Georgia" panose="02040502050405020303" pitchFamily="18" charset="0"/>
              </a:rPr>
              <a:t>Выпускников – 246;</a:t>
            </a:r>
          </a:p>
          <a:p>
            <a:pPr marL="0" indent="0" algn="just" fontAlgn="base">
              <a:buNone/>
            </a:pPr>
            <a:r>
              <a:rPr lang="ru-RU" sz="2600" b="1" dirty="0" smtClean="0">
                <a:solidFill>
                  <a:srgbClr val="FF0000"/>
                </a:solidFill>
                <a:latin typeface="Georgia" panose="02040502050405020303" pitchFamily="18" charset="0"/>
              </a:rPr>
              <a:t>Получили  аттестат – 224!</a:t>
            </a:r>
          </a:p>
          <a:p>
            <a:pPr algn="just" fontAlgn="base">
              <a:buFont typeface="Wingdings" panose="05000000000000000000" pitchFamily="2" charset="2"/>
              <a:buChar char="ü"/>
            </a:pPr>
            <a:endParaRPr lang="ru-RU" sz="2600" dirty="0" smtClean="0">
              <a:solidFill>
                <a:schemeClr val="tx1">
                  <a:lumMod val="85000"/>
                  <a:lumOff val="15000"/>
                </a:schemeClr>
              </a:solidFill>
              <a:latin typeface="Georgia" panose="02040502050405020303" pitchFamily="18" charset="0"/>
            </a:endParaRPr>
          </a:p>
          <a:p>
            <a:pPr marL="0" indent="0" algn="just" fontAlgn="base">
              <a:buNone/>
            </a:pPr>
            <a:endParaRPr lang="ru-RU" sz="2600" dirty="0">
              <a:solidFill>
                <a:schemeClr val="tx1">
                  <a:lumMod val="85000"/>
                  <a:lumOff val="15000"/>
                </a:schemeClr>
              </a:solidFill>
              <a:latin typeface="Georgia" panose="02040502050405020303" pitchFamily="18" charset="0"/>
            </a:endParaRPr>
          </a:p>
        </p:txBody>
      </p:sp>
      <p:graphicFrame>
        <p:nvGraphicFramePr>
          <p:cNvPr id="3" name="Диаграмма 2"/>
          <p:cNvGraphicFramePr/>
          <p:nvPr>
            <p:extLst>
              <p:ext uri="{D42A27DB-BD31-4B8C-83A1-F6EECF244321}">
                <p14:modId xmlns:p14="http://schemas.microsoft.com/office/powerpoint/2010/main" val="4116380816"/>
              </p:ext>
            </p:extLst>
          </p:nvPr>
        </p:nvGraphicFramePr>
        <p:xfrm>
          <a:off x="600284" y="2708920"/>
          <a:ext cx="7943431" cy="39604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13" name="Рисунок 12" descr="C:\Users\User\Desktop\логотип большой.png"/>
          <p:cNvPicPr/>
          <p:nvPr/>
        </p:nvPicPr>
        <p:blipFill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2778" y="44626"/>
            <a:ext cx="1035726" cy="619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691680" cy="673289"/>
          </a:xfrm>
          <a:prstGeom prst="rect">
            <a:avLst/>
          </a:prstGeom>
          <a:noFill/>
          <a:ln w="9525">
            <a:solidFill>
              <a:srgbClr val="0066CC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15" name="Заголовок 1"/>
          <p:cNvSpPr txBox="1">
            <a:spLocks/>
          </p:cNvSpPr>
          <p:nvPr/>
        </p:nvSpPr>
        <p:spPr>
          <a:xfrm>
            <a:off x="457200" y="116632"/>
            <a:ext cx="8229600" cy="122413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600" b="1" dirty="0" smtClean="0">
                <a:solidFill>
                  <a:schemeClr val="tx2"/>
                </a:solidFill>
                <a:latin typeface="Georgia" panose="02040502050405020303" pitchFamily="18" charset="0"/>
              </a:rPr>
              <a:t>ЗНАНИЕ</a:t>
            </a:r>
            <a:br>
              <a:rPr lang="ru-RU" sz="3600" b="1" dirty="0" smtClean="0">
                <a:solidFill>
                  <a:schemeClr val="tx2"/>
                </a:solidFill>
                <a:latin typeface="Georgia" panose="02040502050405020303" pitchFamily="18" charset="0"/>
              </a:rPr>
            </a:br>
            <a:r>
              <a:rPr lang="ru-RU" sz="3200" b="1" dirty="0" smtClean="0">
                <a:solidFill>
                  <a:srgbClr val="FF0000"/>
                </a:solidFill>
                <a:latin typeface="Georgia" panose="02040502050405020303" pitchFamily="18" charset="0"/>
              </a:rPr>
              <a:t>ГИА - 9</a:t>
            </a:r>
            <a:endParaRPr lang="ru-RU" sz="3600" b="1" dirty="0">
              <a:solidFill>
                <a:srgbClr val="FF0000"/>
              </a:solidFill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121804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Объект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90738789"/>
              </p:ext>
            </p:extLst>
          </p:nvPr>
        </p:nvGraphicFramePr>
        <p:xfrm>
          <a:off x="517848" y="1948792"/>
          <a:ext cx="8051089" cy="3064384"/>
        </p:xfrm>
        <a:graphic>
          <a:graphicData uri="http://schemas.openxmlformats.org/drawingml/2006/table">
            <a:tbl>
              <a:tblPr/>
              <a:tblGrid>
                <a:gridCol w="2934509"/>
                <a:gridCol w="1655364"/>
                <a:gridCol w="1580120"/>
                <a:gridCol w="1881096"/>
              </a:tblGrid>
              <a:tr h="720080"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solidFill>
                            <a:schemeClr val="bg1"/>
                          </a:solidFill>
                          <a:effectLst/>
                          <a:latin typeface="Georgia" panose="02040502050405020303" pitchFamily="18" charset="0"/>
                        </a:rPr>
                        <a:t>Критерий</a:t>
                      </a:r>
                      <a:endParaRPr lang="ru-RU" sz="2400" b="1" dirty="0">
                        <a:solidFill>
                          <a:schemeClr val="bg1"/>
                        </a:solidFill>
                        <a:effectLst/>
                        <a:latin typeface="Georgia" panose="02040502050405020303" pitchFamily="18" charset="0"/>
                      </a:endParaRPr>
                    </a:p>
                  </a:txBody>
                  <a:tcPr marL="52676" marR="52676" marT="52676" marB="52676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A4D7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solidFill>
                            <a:schemeClr val="bg1"/>
                          </a:solidFill>
                          <a:effectLst/>
                          <a:latin typeface="Georgia" panose="02040502050405020303" pitchFamily="18" charset="0"/>
                        </a:rPr>
                        <a:t>2023/24</a:t>
                      </a:r>
                      <a:endParaRPr lang="ru-RU" sz="2400" b="1" dirty="0">
                        <a:solidFill>
                          <a:schemeClr val="bg1"/>
                        </a:solidFill>
                        <a:effectLst/>
                        <a:latin typeface="Georgia" panose="02040502050405020303" pitchFamily="18" charset="0"/>
                      </a:endParaRPr>
                    </a:p>
                  </a:txBody>
                  <a:tcPr marL="52676" marR="52676" marT="52676" marB="52676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A4D7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solidFill>
                            <a:schemeClr val="bg1"/>
                          </a:solidFill>
                          <a:effectLst/>
                          <a:latin typeface="Georgia" panose="02040502050405020303" pitchFamily="18" charset="0"/>
                        </a:rPr>
                        <a:t>2024/25</a:t>
                      </a:r>
                      <a:endParaRPr lang="ru-RU" sz="2400" b="1" dirty="0">
                        <a:solidFill>
                          <a:schemeClr val="bg1"/>
                        </a:solidFill>
                        <a:effectLst/>
                        <a:latin typeface="Georgia" panose="02040502050405020303" pitchFamily="18" charset="0"/>
                      </a:endParaRPr>
                    </a:p>
                  </a:txBody>
                  <a:tcPr marL="52676" marR="52676" marT="52676" marB="52676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A4D7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solidFill>
                            <a:schemeClr val="bg1"/>
                          </a:solidFill>
                          <a:effectLst/>
                          <a:latin typeface="Georgia" panose="02040502050405020303" pitchFamily="18" charset="0"/>
                        </a:rPr>
                        <a:t>2025/26</a:t>
                      </a:r>
                      <a:endParaRPr lang="ru-RU" sz="2400" b="1" dirty="0">
                        <a:solidFill>
                          <a:schemeClr val="bg1"/>
                        </a:solidFill>
                        <a:effectLst/>
                        <a:latin typeface="Georgia" panose="02040502050405020303" pitchFamily="18" charset="0"/>
                      </a:endParaRPr>
                    </a:p>
                  </a:txBody>
                  <a:tcPr marL="52676" marR="52676" marT="52676" marB="52676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A4D7C"/>
                    </a:solidFill>
                  </a:tcPr>
                </a:tc>
              </a:tr>
              <a:tr h="600227"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2800" b="1" i="0" u="none" strike="noStrike" dirty="0" smtClean="0">
                          <a:solidFill>
                            <a:srgbClr val="000066"/>
                          </a:solidFill>
                          <a:effectLst/>
                          <a:latin typeface="Georgia" panose="02040502050405020303" pitchFamily="18" charset="0"/>
                        </a:rPr>
                        <a:t>Общее количество участников</a:t>
                      </a:r>
                      <a:endParaRPr lang="ru-RU" sz="2800" b="1" dirty="0">
                        <a:solidFill>
                          <a:srgbClr val="000066"/>
                        </a:solidFill>
                        <a:effectLst/>
                        <a:latin typeface="Georgia" panose="02040502050405020303" pitchFamily="18" charset="0"/>
                      </a:endParaRPr>
                    </a:p>
                  </a:txBody>
                  <a:tcPr marL="52676" marR="52676" marT="52676" marB="52676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2800" b="1" dirty="0" smtClean="0">
                          <a:solidFill>
                            <a:srgbClr val="000066"/>
                          </a:solidFill>
                          <a:effectLst/>
                          <a:latin typeface="Georgia" panose="02040502050405020303" pitchFamily="18" charset="0"/>
                        </a:rPr>
                        <a:t>250</a:t>
                      </a:r>
                      <a:endParaRPr lang="ru-RU" sz="2800" b="1" dirty="0">
                        <a:solidFill>
                          <a:srgbClr val="000066"/>
                        </a:solidFill>
                        <a:effectLst/>
                        <a:latin typeface="Georgia" panose="02040502050405020303" pitchFamily="18" charset="0"/>
                      </a:endParaRPr>
                    </a:p>
                  </a:txBody>
                  <a:tcPr marL="52676" marR="52676" marT="52676" marB="52676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2800" b="1" dirty="0" smtClean="0">
                          <a:solidFill>
                            <a:srgbClr val="000066"/>
                          </a:solidFill>
                          <a:effectLst/>
                          <a:latin typeface="Georgia" panose="02040502050405020303" pitchFamily="18" charset="0"/>
                        </a:rPr>
                        <a:t>595</a:t>
                      </a:r>
                      <a:endParaRPr lang="ru-RU" sz="2800" b="1" dirty="0">
                        <a:solidFill>
                          <a:srgbClr val="000066"/>
                        </a:solidFill>
                        <a:effectLst/>
                        <a:latin typeface="Georgia" panose="02040502050405020303" pitchFamily="18" charset="0"/>
                      </a:endParaRPr>
                    </a:p>
                  </a:txBody>
                  <a:tcPr marL="52676" marR="52676" marT="52676" marB="52676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2800" b="1" dirty="0" smtClean="0">
                          <a:solidFill>
                            <a:srgbClr val="000066"/>
                          </a:solidFill>
                          <a:effectLst/>
                          <a:latin typeface="Georgia" panose="02040502050405020303" pitchFamily="18" charset="0"/>
                        </a:rPr>
                        <a:t>316</a:t>
                      </a:r>
                      <a:endParaRPr lang="ru-RU" sz="2800" b="1" dirty="0">
                        <a:solidFill>
                          <a:srgbClr val="000066"/>
                        </a:solidFill>
                        <a:effectLst/>
                        <a:latin typeface="Georgia" panose="02040502050405020303" pitchFamily="18" charset="0"/>
                      </a:endParaRPr>
                    </a:p>
                  </a:txBody>
                  <a:tcPr marL="52676" marR="52676" marT="52676" marB="52676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576064"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latin typeface="Georgia" panose="02040502050405020303" pitchFamily="18" charset="0"/>
                        </a:rPr>
                        <a:t>Победители и призёры</a:t>
                      </a:r>
                      <a:endParaRPr lang="ru-RU" sz="2800" b="1" dirty="0">
                        <a:latin typeface="Georgia" panose="02040502050405020303" pitchFamily="18" charset="0"/>
                      </a:endParaRPr>
                    </a:p>
                  </a:txBody>
                  <a:tcPr marL="52676" marR="52676" marT="52676" marB="52676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2800" b="1" dirty="0" smtClean="0">
                          <a:effectLst/>
                          <a:latin typeface="Georgia" panose="02040502050405020303" pitchFamily="18" charset="0"/>
                        </a:rPr>
                        <a:t>92</a:t>
                      </a:r>
                      <a:endParaRPr lang="ru-RU" sz="2800" b="1" dirty="0">
                        <a:effectLst/>
                        <a:latin typeface="Georgia" panose="02040502050405020303" pitchFamily="18" charset="0"/>
                      </a:endParaRPr>
                    </a:p>
                  </a:txBody>
                  <a:tcPr marL="52676" marR="52676" marT="52676" marB="52676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2800" b="1" dirty="0" smtClean="0">
                          <a:effectLst/>
                          <a:latin typeface="Georgia" panose="02040502050405020303" pitchFamily="18" charset="0"/>
                        </a:rPr>
                        <a:t>140</a:t>
                      </a:r>
                      <a:endParaRPr lang="ru-RU" sz="2800" b="1" dirty="0">
                        <a:effectLst/>
                        <a:latin typeface="Georgia" panose="02040502050405020303" pitchFamily="18" charset="0"/>
                      </a:endParaRPr>
                    </a:p>
                  </a:txBody>
                  <a:tcPr marL="52676" marR="52676" marT="52676" marB="52676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2800" b="1" dirty="0" smtClean="0">
                          <a:effectLst/>
                          <a:latin typeface="Georgia" panose="02040502050405020303" pitchFamily="18" charset="0"/>
                        </a:rPr>
                        <a:t>143</a:t>
                      </a:r>
                      <a:endParaRPr lang="ru-RU" sz="2800" b="1" dirty="0">
                        <a:effectLst/>
                        <a:latin typeface="Georgia" panose="02040502050405020303" pitchFamily="18" charset="0"/>
                      </a:endParaRPr>
                    </a:p>
                  </a:txBody>
                  <a:tcPr marL="52676" marR="52676" marT="52676" marB="52676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13" name="Рисунок 12" descr="C:\Users\User\Desktop\логотип большой.png"/>
          <p:cNvPicPr/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2778" y="44626"/>
            <a:ext cx="1035726" cy="619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691680" cy="673289"/>
          </a:xfrm>
          <a:prstGeom prst="rect">
            <a:avLst/>
          </a:prstGeom>
          <a:noFill/>
          <a:ln w="9525">
            <a:solidFill>
              <a:srgbClr val="0066CC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15" name="Заголовок 1"/>
          <p:cNvSpPr txBox="1">
            <a:spLocks/>
          </p:cNvSpPr>
          <p:nvPr/>
        </p:nvSpPr>
        <p:spPr>
          <a:xfrm>
            <a:off x="457200" y="116632"/>
            <a:ext cx="8229600" cy="122413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600" b="1" dirty="0" smtClean="0">
                <a:solidFill>
                  <a:schemeClr val="tx2"/>
                </a:solidFill>
                <a:latin typeface="Georgia" panose="02040502050405020303" pitchFamily="18" charset="0"/>
              </a:rPr>
              <a:t>ЗНАНИЕ</a:t>
            </a:r>
            <a:br>
              <a:rPr lang="ru-RU" sz="3600" b="1" dirty="0" smtClean="0">
                <a:solidFill>
                  <a:schemeClr val="tx2"/>
                </a:solidFill>
                <a:latin typeface="Georgia" panose="02040502050405020303" pitchFamily="18" charset="0"/>
              </a:rPr>
            </a:br>
            <a:r>
              <a:rPr lang="ru-RU" sz="3200" b="1" dirty="0" smtClean="0">
                <a:solidFill>
                  <a:srgbClr val="FF0000"/>
                </a:solidFill>
                <a:latin typeface="Georgia" panose="02040502050405020303" pitchFamily="18" charset="0"/>
              </a:rPr>
              <a:t>Муниципальный этап ВСОШ</a:t>
            </a:r>
            <a:endParaRPr lang="ru-RU" sz="3600" b="1" dirty="0">
              <a:solidFill>
                <a:srgbClr val="FF0000"/>
              </a:solidFill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92850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C:\Users\User\Desktop\логотип большой.png"/>
          <p:cNvPicPr/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2778" y="44626"/>
            <a:ext cx="1035726" cy="619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9" name="Группа 8"/>
          <p:cNvGrpSpPr/>
          <p:nvPr/>
        </p:nvGrpSpPr>
        <p:grpSpPr>
          <a:xfrm>
            <a:off x="51395" y="51769"/>
            <a:ext cx="1280245" cy="568919"/>
            <a:chOff x="183616" y="4222938"/>
            <a:chExt cx="5083256" cy="2637046"/>
          </a:xfrm>
        </p:grpSpPr>
        <p:pic>
          <p:nvPicPr>
            <p:cNvPr id="10" name="Picture 4" descr="C:\Users\IMC2\Desktop\АПС\3h6-m-1.png"/>
            <p:cNvPicPr>
              <a:picLocks noChangeAspect="1" noChangeArrowheads="1"/>
            </p:cNvPicPr>
            <p:nvPr/>
          </p:nvPicPr>
          <p:blipFill rotWithShape="1"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 bwMode="auto">
            <a:xfrm>
              <a:off x="1460500" y="4222938"/>
              <a:ext cx="3806372" cy="263506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" name="Picture 3" descr="D:\Мои документы\Pobeda80_logo_main\Pobeda80_logo_main.png"/>
            <p:cNvPicPr>
              <a:picLocks noChangeAspect="1" noChangeArrowheads="1"/>
            </p:cNvPicPr>
            <p:nvPr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3616" y="4222938"/>
              <a:ext cx="1476746" cy="263704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aphicFrame>
        <p:nvGraphicFramePr>
          <p:cNvPr id="8" name="Объект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34543619"/>
              </p:ext>
            </p:extLst>
          </p:nvPr>
        </p:nvGraphicFramePr>
        <p:xfrm>
          <a:off x="539551" y="2204864"/>
          <a:ext cx="8051089" cy="3816424"/>
        </p:xfrm>
        <a:graphic>
          <a:graphicData uri="http://schemas.openxmlformats.org/drawingml/2006/table">
            <a:tbl>
              <a:tblPr/>
              <a:tblGrid>
                <a:gridCol w="2934509"/>
                <a:gridCol w="1655364"/>
                <a:gridCol w="1580120"/>
                <a:gridCol w="1881096"/>
              </a:tblGrid>
              <a:tr h="720080"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solidFill>
                            <a:schemeClr val="bg1"/>
                          </a:solidFill>
                          <a:effectLst/>
                          <a:latin typeface="Georgia" panose="02040502050405020303" pitchFamily="18" charset="0"/>
                        </a:rPr>
                        <a:t>Предмет</a:t>
                      </a:r>
                      <a:endParaRPr lang="ru-RU" sz="2400" b="1" dirty="0">
                        <a:solidFill>
                          <a:schemeClr val="bg1"/>
                        </a:solidFill>
                        <a:effectLst/>
                        <a:latin typeface="Georgia" panose="02040502050405020303" pitchFamily="18" charset="0"/>
                      </a:endParaRPr>
                    </a:p>
                  </a:txBody>
                  <a:tcPr marL="52676" marR="52676" marT="52676" marB="52676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A4D7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solidFill>
                            <a:schemeClr val="bg1"/>
                          </a:solidFill>
                          <a:effectLst/>
                          <a:latin typeface="Georgia" panose="02040502050405020303" pitchFamily="18" charset="0"/>
                        </a:rPr>
                        <a:t>2023/24</a:t>
                      </a:r>
                      <a:endParaRPr lang="ru-RU" sz="2400" b="1" dirty="0">
                        <a:solidFill>
                          <a:schemeClr val="bg1"/>
                        </a:solidFill>
                        <a:effectLst/>
                        <a:latin typeface="Georgia" panose="02040502050405020303" pitchFamily="18" charset="0"/>
                      </a:endParaRPr>
                    </a:p>
                  </a:txBody>
                  <a:tcPr marL="52676" marR="52676" marT="52676" marB="52676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A4D7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solidFill>
                            <a:schemeClr val="bg1"/>
                          </a:solidFill>
                          <a:effectLst/>
                          <a:latin typeface="Georgia" panose="02040502050405020303" pitchFamily="18" charset="0"/>
                        </a:rPr>
                        <a:t>2024/25</a:t>
                      </a:r>
                      <a:endParaRPr lang="ru-RU" sz="2400" b="1" dirty="0">
                        <a:solidFill>
                          <a:schemeClr val="bg1"/>
                        </a:solidFill>
                        <a:effectLst/>
                        <a:latin typeface="Georgia" panose="02040502050405020303" pitchFamily="18" charset="0"/>
                      </a:endParaRPr>
                    </a:p>
                  </a:txBody>
                  <a:tcPr marL="52676" marR="52676" marT="52676" marB="52676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A4D7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solidFill>
                            <a:schemeClr val="bg1"/>
                          </a:solidFill>
                          <a:effectLst/>
                          <a:latin typeface="Georgia" panose="02040502050405020303" pitchFamily="18" charset="0"/>
                        </a:rPr>
                        <a:t>2025/26</a:t>
                      </a:r>
                      <a:endParaRPr lang="ru-RU" sz="2400" b="1" dirty="0">
                        <a:solidFill>
                          <a:schemeClr val="bg1"/>
                        </a:solidFill>
                        <a:effectLst/>
                        <a:latin typeface="Georgia" panose="02040502050405020303" pitchFamily="18" charset="0"/>
                      </a:endParaRPr>
                    </a:p>
                  </a:txBody>
                  <a:tcPr marL="52676" marR="52676" marT="52676" marB="52676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A4D7C"/>
                    </a:solidFill>
                  </a:tcPr>
                </a:tc>
              </a:tr>
              <a:tr h="600227"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2800" b="1" i="0" u="none" strike="noStrike" dirty="0" smtClean="0">
                          <a:solidFill>
                            <a:srgbClr val="000066"/>
                          </a:solidFill>
                          <a:effectLst/>
                          <a:latin typeface="Georgia" panose="02040502050405020303" pitchFamily="18" charset="0"/>
                        </a:rPr>
                        <a:t>Математика</a:t>
                      </a:r>
                      <a:endParaRPr lang="ru-RU" sz="2800" b="1" dirty="0">
                        <a:solidFill>
                          <a:srgbClr val="000066"/>
                        </a:solidFill>
                        <a:effectLst/>
                        <a:latin typeface="Georgia" panose="02040502050405020303" pitchFamily="18" charset="0"/>
                      </a:endParaRPr>
                    </a:p>
                  </a:txBody>
                  <a:tcPr marL="52676" marR="52676" marT="52676" marB="52676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2800" b="1" dirty="0" smtClean="0">
                          <a:solidFill>
                            <a:srgbClr val="000066"/>
                          </a:solidFill>
                          <a:effectLst/>
                          <a:latin typeface="Georgia" panose="02040502050405020303" pitchFamily="18" charset="0"/>
                        </a:rPr>
                        <a:t>16</a:t>
                      </a:r>
                      <a:endParaRPr lang="ru-RU" sz="2800" b="1" dirty="0">
                        <a:solidFill>
                          <a:srgbClr val="000066"/>
                        </a:solidFill>
                        <a:effectLst/>
                        <a:latin typeface="Georgia" panose="02040502050405020303" pitchFamily="18" charset="0"/>
                      </a:endParaRPr>
                    </a:p>
                  </a:txBody>
                  <a:tcPr marL="52676" marR="52676" marT="52676" marB="52676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2800" b="1" dirty="0" smtClean="0">
                          <a:solidFill>
                            <a:srgbClr val="000066"/>
                          </a:solidFill>
                          <a:effectLst/>
                          <a:latin typeface="Georgia" panose="02040502050405020303" pitchFamily="18" charset="0"/>
                        </a:rPr>
                        <a:t>37</a:t>
                      </a:r>
                      <a:endParaRPr lang="ru-RU" sz="2800" b="1" dirty="0">
                        <a:solidFill>
                          <a:srgbClr val="000066"/>
                        </a:solidFill>
                        <a:effectLst/>
                        <a:latin typeface="Georgia" panose="02040502050405020303" pitchFamily="18" charset="0"/>
                      </a:endParaRPr>
                    </a:p>
                  </a:txBody>
                  <a:tcPr marL="52676" marR="52676" marT="52676" marB="52676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2800" b="1" dirty="0" smtClean="0">
                          <a:solidFill>
                            <a:srgbClr val="000066"/>
                          </a:solidFill>
                          <a:effectLst/>
                          <a:latin typeface="Georgia" panose="02040502050405020303" pitchFamily="18" charset="0"/>
                        </a:rPr>
                        <a:t>45</a:t>
                      </a:r>
                      <a:endParaRPr lang="ru-RU" sz="2800" b="1" dirty="0">
                        <a:solidFill>
                          <a:srgbClr val="000066"/>
                        </a:solidFill>
                        <a:effectLst/>
                        <a:latin typeface="Georgia" panose="02040502050405020303" pitchFamily="18" charset="0"/>
                      </a:endParaRPr>
                    </a:p>
                  </a:txBody>
                  <a:tcPr marL="52676" marR="52676" marT="52676" marB="52676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576064"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latin typeface="Georgia" panose="02040502050405020303" pitchFamily="18" charset="0"/>
                        </a:rPr>
                        <a:t>Физика</a:t>
                      </a:r>
                      <a:endParaRPr lang="ru-RU" sz="2800" b="1" dirty="0">
                        <a:latin typeface="Georgia" panose="02040502050405020303" pitchFamily="18" charset="0"/>
                      </a:endParaRPr>
                    </a:p>
                  </a:txBody>
                  <a:tcPr marL="52676" marR="52676" marT="52676" marB="52676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2800" b="1" dirty="0" smtClean="0">
                          <a:effectLst/>
                          <a:latin typeface="Georgia" panose="02040502050405020303" pitchFamily="18" charset="0"/>
                        </a:rPr>
                        <a:t>12</a:t>
                      </a:r>
                      <a:endParaRPr lang="ru-RU" sz="2800" b="1" dirty="0">
                        <a:effectLst/>
                        <a:latin typeface="Georgia" panose="02040502050405020303" pitchFamily="18" charset="0"/>
                      </a:endParaRPr>
                    </a:p>
                  </a:txBody>
                  <a:tcPr marL="52676" marR="52676" marT="52676" marB="52676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2800" b="1" dirty="0" smtClean="0">
                          <a:effectLst/>
                          <a:latin typeface="Georgia" panose="02040502050405020303" pitchFamily="18" charset="0"/>
                        </a:rPr>
                        <a:t>10</a:t>
                      </a:r>
                      <a:endParaRPr lang="ru-RU" sz="2800" b="1" dirty="0">
                        <a:effectLst/>
                        <a:latin typeface="Georgia" panose="02040502050405020303" pitchFamily="18" charset="0"/>
                      </a:endParaRPr>
                    </a:p>
                  </a:txBody>
                  <a:tcPr marL="52676" marR="52676" marT="52676" marB="52676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2800" b="1" dirty="0" smtClean="0">
                          <a:effectLst/>
                          <a:latin typeface="Georgia" panose="02040502050405020303" pitchFamily="18" charset="0"/>
                        </a:rPr>
                        <a:t>25</a:t>
                      </a:r>
                      <a:endParaRPr lang="ru-RU" sz="2800" b="1" dirty="0">
                        <a:effectLst/>
                        <a:latin typeface="Georgia" panose="02040502050405020303" pitchFamily="18" charset="0"/>
                      </a:endParaRPr>
                    </a:p>
                  </a:txBody>
                  <a:tcPr marL="52676" marR="52676" marT="52676" marB="52676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23909"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latin typeface="Georgia" panose="02040502050405020303" pitchFamily="18" charset="0"/>
                        </a:rPr>
                        <a:t>Биология</a:t>
                      </a:r>
                      <a:endParaRPr lang="ru-RU" sz="2800" b="1" dirty="0">
                        <a:latin typeface="Georgia" panose="02040502050405020303" pitchFamily="18" charset="0"/>
                      </a:endParaRPr>
                    </a:p>
                  </a:txBody>
                  <a:tcPr marL="52676" marR="52676" marT="52676" marB="52676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2800" b="1" dirty="0" smtClean="0">
                          <a:solidFill>
                            <a:srgbClr val="000066"/>
                          </a:solidFill>
                          <a:effectLst/>
                          <a:latin typeface="Georgia" panose="02040502050405020303" pitchFamily="18" charset="0"/>
                        </a:rPr>
                        <a:t>54</a:t>
                      </a:r>
                      <a:endParaRPr lang="ru-RU" sz="2800" b="1" dirty="0">
                        <a:solidFill>
                          <a:srgbClr val="000066"/>
                        </a:solidFill>
                        <a:effectLst/>
                        <a:latin typeface="Georgia" panose="02040502050405020303" pitchFamily="18" charset="0"/>
                      </a:endParaRPr>
                    </a:p>
                  </a:txBody>
                  <a:tcPr marL="52676" marR="52676" marT="52676" marB="52676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2800" b="1" dirty="0" smtClean="0">
                          <a:solidFill>
                            <a:srgbClr val="000066"/>
                          </a:solidFill>
                          <a:effectLst/>
                          <a:latin typeface="Georgia" panose="02040502050405020303" pitchFamily="18" charset="0"/>
                        </a:rPr>
                        <a:t>65</a:t>
                      </a:r>
                      <a:endParaRPr lang="ru-RU" sz="2800" b="1" dirty="0">
                        <a:solidFill>
                          <a:srgbClr val="000066"/>
                        </a:solidFill>
                        <a:effectLst/>
                        <a:latin typeface="Georgia" panose="02040502050405020303" pitchFamily="18" charset="0"/>
                      </a:endParaRPr>
                    </a:p>
                  </a:txBody>
                  <a:tcPr marL="52676" marR="52676" marT="52676" marB="52676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2800" b="1" dirty="0" smtClean="0">
                          <a:solidFill>
                            <a:srgbClr val="000066"/>
                          </a:solidFill>
                          <a:effectLst/>
                          <a:latin typeface="Georgia" panose="02040502050405020303" pitchFamily="18" charset="0"/>
                        </a:rPr>
                        <a:t>59</a:t>
                      </a:r>
                      <a:endParaRPr lang="ru-RU" sz="2800" b="1" dirty="0">
                        <a:solidFill>
                          <a:srgbClr val="000066"/>
                        </a:solidFill>
                        <a:effectLst/>
                        <a:latin typeface="Georgia" panose="02040502050405020303" pitchFamily="18" charset="0"/>
                      </a:endParaRPr>
                    </a:p>
                  </a:txBody>
                  <a:tcPr marL="52676" marR="52676" marT="52676" marB="52676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576064"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latin typeface="Georgia" panose="02040502050405020303" pitchFamily="18" charset="0"/>
                        </a:rPr>
                        <a:t>Химия</a:t>
                      </a:r>
                      <a:endParaRPr lang="ru-RU" sz="2800" b="1" dirty="0">
                        <a:latin typeface="Georgia" panose="02040502050405020303" pitchFamily="18" charset="0"/>
                      </a:endParaRPr>
                    </a:p>
                  </a:txBody>
                  <a:tcPr marL="52676" marR="52676" marT="52676" marB="52676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2800" b="1" dirty="0" smtClean="0">
                          <a:effectLst/>
                          <a:latin typeface="Georgia" panose="02040502050405020303" pitchFamily="18" charset="0"/>
                        </a:rPr>
                        <a:t>14</a:t>
                      </a:r>
                      <a:endParaRPr lang="ru-RU" sz="2800" b="1" dirty="0">
                        <a:effectLst/>
                        <a:latin typeface="Georgia" panose="02040502050405020303" pitchFamily="18" charset="0"/>
                      </a:endParaRPr>
                    </a:p>
                  </a:txBody>
                  <a:tcPr marL="52676" marR="52676" marT="52676" marB="52676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2800" b="1" dirty="0" smtClean="0">
                          <a:effectLst/>
                          <a:latin typeface="Georgia" panose="02040502050405020303" pitchFamily="18" charset="0"/>
                        </a:rPr>
                        <a:t>36</a:t>
                      </a:r>
                      <a:endParaRPr lang="ru-RU" sz="2800" b="1" dirty="0">
                        <a:effectLst/>
                        <a:latin typeface="Georgia" panose="02040502050405020303" pitchFamily="18" charset="0"/>
                      </a:endParaRPr>
                    </a:p>
                  </a:txBody>
                  <a:tcPr marL="52676" marR="52676" marT="52676" marB="52676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2800" b="1" dirty="0" smtClean="0">
                          <a:effectLst/>
                          <a:latin typeface="Georgia" panose="02040502050405020303" pitchFamily="18" charset="0"/>
                        </a:rPr>
                        <a:t>29</a:t>
                      </a:r>
                      <a:endParaRPr lang="ru-RU" sz="2800" b="1" dirty="0">
                        <a:effectLst/>
                        <a:latin typeface="Georgia" panose="02040502050405020303" pitchFamily="18" charset="0"/>
                      </a:endParaRPr>
                    </a:p>
                  </a:txBody>
                  <a:tcPr marL="52676" marR="52676" marT="52676" marB="52676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20080"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latin typeface="Georgia" panose="02040502050405020303" pitchFamily="18" charset="0"/>
                        </a:rPr>
                        <a:t>Информатика</a:t>
                      </a:r>
                      <a:endParaRPr lang="ru-RU" sz="2800" b="1" dirty="0">
                        <a:latin typeface="Georgia" panose="02040502050405020303" pitchFamily="18" charset="0"/>
                      </a:endParaRPr>
                    </a:p>
                  </a:txBody>
                  <a:tcPr marL="52676" marR="52676" marT="52676" marB="52676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2800" b="1" dirty="0" smtClean="0">
                          <a:solidFill>
                            <a:srgbClr val="000066"/>
                          </a:solidFill>
                          <a:effectLst/>
                          <a:latin typeface="Georgia" panose="02040502050405020303" pitchFamily="18" charset="0"/>
                        </a:rPr>
                        <a:t>4</a:t>
                      </a:r>
                      <a:endParaRPr lang="ru-RU" sz="2800" b="1" dirty="0">
                        <a:solidFill>
                          <a:srgbClr val="000066"/>
                        </a:solidFill>
                        <a:effectLst/>
                        <a:latin typeface="Georgia" panose="02040502050405020303" pitchFamily="18" charset="0"/>
                      </a:endParaRPr>
                    </a:p>
                  </a:txBody>
                  <a:tcPr marL="52676" marR="52676" marT="52676" marB="52676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2800" b="1" dirty="0" smtClean="0">
                          <a:solidFill>
                            <a:srgbClr val="000066"/>
                          </a:solidFill>
                          <a:effectLst/>
                          <a:latin typeface="Georgia" panose="02040502050405020303" pitchFamily="18" charset="0"/>
                        </a:rPr>
                        <a:t>7</a:t>
                      </a:r>
                      <a:endParaRPr lang="ru-RU" sz="2800" b="1" dirty="0">
                        <a:solidFill>
                          <a:srgbClr val="000066"/>
                        </a:solidFill>
                        <a:effectLst/>
                        <a:latin typeface="Georgia" panose="02040502050405020303" pitchFamily="18" charset="0"/>
                      </a:endParaRPr>
                    </a:p>
                  </a:txBody>
                  <a:tcPr marL="52676" marR="52676" marT="52676" marB="52676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2800" b="1" dirty="0" smtClean="0">
                          <a:solidFill>
                            <a:srgbClr val="000066"/>
                          </a:solidFill>
                          <a:effectLst/>
                          <a:latin typeface="Georgia" panose="02040502050405020303" pitchFamily="18" charset="0"/>
                        </a:rPr>
                        <a:t>9</a:t>
                      </a:r>
                      <a:endParaRPr lang="ru-RU" sz="2800" b="1" dirty="0">
                        <a:solidFill>
                          <a:srgbClr val="000066"/>
                        </a:solidFill>
                        <a:effectLst/>
                        <a:latin typeface="Georgia" panose="02040502050405020303" pitchFamily="18" charset="0"/>
                      </a:endParaRPr>
                    </a:p>
                  </a:txBody>
                  <a:tcPr marL="52676" marR="52676" marT="52676" marB="52676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pic>
        <p:nvPicPr>
          <p:cNvPr id="13" name="Рисунок 12" descr="C:\Users\User\Desktop\логотип большой.png"/>
          <p:cNvPicPr/>
          <p:nvPr/>
        </p:nvPicPr>
        <p:blipFill>
          <a:blip r:embed="rId5" cstate="email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2778" y="44626"/>
            <a:ext cx="1035726" cy="619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3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691680" cy="673289"/>
          </a:xfrm>
          <a:prstGeom prst="rect">
            <a:avLst/>
          </a:prstGeom>
          <a:noFill/>
          <a:ln w="9525">
            <a:solidFill>
              <a:srgbClr val="0066CC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15" name="Заголовок 1"/>
          <p:cNvSpPr txBox="1">
            <a:spLocks/>
          </p:cNvSpPr>
          <p:nvPr/>
        </p:nvSpPr>
        <p:spPr>
          <a:xfrm>
            <a:off x="457200" y="116632"/>
            <a:ext cx="8229600" cy="172819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600" b="1" dirty="0" smtClean="0">
                <a:solidFill>
                  <a:schemeClr val="tx2"/>
                </a:solidFill>
                <a:latin typeface="Georgia" panose="02040502050405020303" pitchFamily="18" charset="0"/>
              </a:rPr>
              <a:t>ЗНАНИЕ</a:t>
            </a:r>
            <a:br>
              <a:rPr lang="ru-RU" sz="3600" b="1" dirty="0" smtClean="0">
                <a:solidFill>
                  <a:schemeClr val="tx2"/>
                </a:solidFill>
                <a:latin typeface="Georgia" panose="02040502050405020303" pitchFamily="18" charset="0"/>
              </a:rPr>
            </a:br>
            <a:r>
              <a:rPr lang="ru-RU" sz="3200" b="1" dirty="0" smtClean="0">
                <a:solidFill>
                  <a:srgbClr val="FF0000"/>
                </a:solidFill>
                <a:latin typeface="Georgia" panose="02040502050405020303" pitchFamily="18" charset="0"/>
              </a:rPr>
              <a:t>Количество участников </a:t>
            </a:r>
          </a:p>
          <a:p>
            <a:r>
              <a:rPr lang="ru-RU" sz="3200" b="1" dirty="0" smtClean="0">
                <a:solidFill>
                  <a:srgbClr val="FF0000"/>
                </a:solidFill>
                <a:latin typeface="Georgia" panose="02040502050405020303" pitchFamily="18" charset="0"/>
              </a:rPr>
              <a:t>муниципального этапа ВСОШ</a:t>
            </a:r>
            <a:endParaRPr lang="ru-RU" sz="3200" b="1" dirty="0">
              <a:solidFill>
                <a:srgbClr val="FF0000"/>
              </a:solidFill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121804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Объект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47226063"/>
              </p:ext>
            </p:extLst>
          </p:nvPr>
        </p:nvGraphicFramePr>
        <p:xfrm>
          <a:off x="517848" y="2060848"/>
          <a:ext cx="8051089" cy="3064384"/>
        </p:xfrm>
        <a:graphic>
          <a:graphicData uri="http://schemas.openxmlformats.org/drawingml/2006/table">
            <a:tbl>
              <a:tblPr/>
              <a:tblGrid>
                <a:gridCol w="2934509"/>
                <a:gridCol w="1655364"/>
                <a:gridCol w="1580120"/>
                <a:gridCol w="1881096"/>
              </a:tblGrid>
              <a:tr h="720080"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solidFill>
                            <a:schemeClr val="bg1"/>
                          </a:solidFill>
                          <a:effectLst/>
                          <a:latin typeface="Georgia" panose="02040502050405020303" pitchFamily="18" charset="0"/>
                        </a:rPr>
                        <a:t>Критерий</a:t>
                      </a:r>
                      <a:endParaRPr lang="ru-RU" sz="2400" b="1" dirty="0">
                        <a:solidFill>
                          <a:schemeClr val="bg1"/>
                        </a:solidFill>
                        <a:effectLst/>
                        <a:latin typeface="Georgia" panose="02040502050405020303" pitchFamily="18" charset="0"/>
                      </a:endParaRPr>
                    </a:p>
                  </a:txBody>
                  <a:tcPr marL="52676" marR="52676" marT="52676" marB="52676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A4D7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solidFill>
                            <a:schemeClr val="bg1"/>
                          </a:solidFill>
                          <a:effectLst/>
                          <a:latin typeface="Georgia" panose="02040502050405020303" pitchFamily="18" charset="0"/>
                        </a:rPr>
                        <a:t>2023/24</a:t>
                      </a:r>
                      <a:endParaRPr lang="ru-RU" sz="2400" b="1" dirty="0">
                        <a:solidFill>
                          <a:schemeClr val="bg1"/>
                        </a:solidFill>
                        <a:effectLst/>
                        <a:latin typeface="Georgia" panose="02040502050405020303" pitchFamily="18" charset="0"/>
                      </a:endParaRPr>
                    </a:p>
                  </a:txBody>
                  <a:tcPr marL="52676" marR="52676" marT="52676" marB="52676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A4D7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solidFill>
                            <a:schemeClr val="bg1"/>
                          </a:solidFill>
                          <a:effectLst/>
                          <a:latin typeface="Georgia" panose="02040502050405020303" pitchFamily="18" charset="0"/>
                        </a:rPr>
                        <a:t>2024/25</a:t>
                      </a:r>
                      <a:endParaRPr lang="ru-RU" sz="2400" b="1" dirty="0">
                        <a:solidFill>
                          <a:schemeClr val="bg1"/>
                        </a:solidFill>
                        <a:effectLst/>
                        <a:latin typeface="Georgia" panose="02040502050405020303" pitchFamily="18" charset="0"/>
                      </a:endParaRPr>
                    </a:p>
                  </a:txBody>
                  <a:tcPr marL="52676" marR="52676" marT="52676" marB="52676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A4D7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solidFill>
                            <a:schemeClr val="bg1"/>
                          </a:solidFill>
                          <a:effectLst/>
                          <a:latin typeface="Georgia" panose="02040502050405020303" pitchFamily="18" charset="0"/>
                        </a:rPr>
                        <a:t>2025/26</a:t>
                      </a:r>
                      <a:endParaRPr lang="ru-RU" sz="2400" b="1" dirty="0">
                        <a:solidFill>
                          <a:schemeClr val="bg1"/>
                        </a:solidFill>
                        <a:effectLst/>
                        <a:latin typeface="Georgia" panose="02040502050405020303" pitchFamily="18" charset="0"/>
                      </a:endParaRPr>
                    </a:p>
                  </a:txBody>
                  <a:tcPr marL="52676" marR="52676" marT="52676" marB="52676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A4D7C"/>
                    </a:solidFill>
                  </a:tcPr>
                </a:tc>
              </a:tr>
              <a:tr h="600227"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2800" b="1" i="0" u="none" strike="noStrike" dirty="0" smtClean="0">
                          <a:solidFill>
                            <a:srgbClr val="000066"/>
                          </a:solidFill>
                          <a:effectLst/>
                          <a:latin typeface="Georgia" panose="02040502050405020303" pitchFamily="18" charset="0"/>
                        </a:rPr>
                        <a:t>Общее количество участников</a:t>
                      </a:r>
                      <a:endParaRPr lang="ru-RU" sz="2800" b="1" dirty="0">
                        <a:solidFill>
                          <a:srgbClr val="000066"/>
                        </a:solidFill>
                        <a:effectLst/>
                        <a:latin typeface="Georgia" panose="02040502050405020303" pitchFamily="18" charset="0"/>
                      </a:endParaRPr>
                    </a:p>
                  </a:txBody>
                  <a:tcPr marL="52676" marR="52676" marT="52676" marB="52676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2800" b="1" dirty="0" smtClean="0">
                          <a:solidFill>
                            <a:srgbClr val="000066"/>
                          </a:solidFill>
                          <a:effectLst/>
                          <a:latin typeface="Georgia" panose="02040502050405020303" pitchFamily="18" charset="0"/>
                        </a:rPr>
                        <a:t>8</a:t>
                      </a:r>
                      <a:endParaRPr lang="ru-RU" sz="2800" b="1" dirty="0">
                        <a:solidFill>
                          <a:srgbClr val="000066"/>
                        </a:solidFill>
                        <a:effectLst/>
                        <a:latin typeface="Georgia" panose="02040502050405020303" pitchFamily="18" charset="0"/>
                      </a:endParaRPr>
                    </a:p>
                  </a:txBody>
                  <a:tcPr marL="52676" marR="52676" marT="52676" marB="52676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2800" b="1" dirty="0" smtClean="0">
                          <a:solidFill>
                            <a:srgbClr val="000066"/>
                          </a:solidFill>
                          <a:effectLst/>
                          <a:latin typeface="Georgia" panose="02040502050405020303" pitchFamily="18" charset="0"/>
                        </a:rPr>
                        <a:t>12</a:t>
                      </a:r>
                      <a:endParaRPr lang="ru-RU" sz="2800" b="1" dirty="0">
                        <a:solidFill>
                          <a:srgbClr val="000066"/>
                        </a:solidFill>
                        <a:effectLst/>
                        <a:latin typeface="Georgia" panose="02040502050405020303" pitchFamily="18" charset="0"/>
                      </a:endParaRPr>
                    </a:p>
                  </a:txBody>
                  <a:tcPr marL="52676" marR="52676" marT="52676" marB="52676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2800" b="1" dirty="0" smtClean="0">
                          <a:solidFill>
                            <a:srgbClr val="000066"/>
                          </a:solidFill>
                          <a:effectLst/>
                          <a:latin typeface="Georgia" panose="02040502050405020303" pitchFamily="18" charset="0"/>
                        </a:rPr>
                        <a:t>10</a:t>
                      </a:r>
                      <a:endParaRPr lang="ru-RU" sz="2800" b="1" dirty="0">
                        <a:solidFill>
                          <a:srgbClr val="000066"/>
                        </a:solidFill>
                        <a:effectLst/>
                        <a:latin typeface="Georgia" panose="02040502050405020303" pitchFamily="18" charset="0"/>
                      </a:endParaRPr>
                    </a:p>
                  </a:txBody>
                  <a:tcPr marL="52676" marR="52676" marT="52676" marB="52676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576064"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latin typeface="Georgia" panose="02040502050405020303" pitchFamily="18" charset="0"/>
                        </a:rPr>
                        <a:t>Победители и призёры</a:t>
                      </a:r>
                      <a:endParaRPr lang="ru-RU" sz="2800" b="1" dirty="0">
                        <a:latin typeface="Georgia" panose="02040502050405020303" pitchFamily="18" charset="0"/>
                      </a:endParaRPr>
                    </a:p>
                  </a:txBody>
                  <a:tcPr marL="52676" marR="52676" marT="52676" marB="52676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2800" b="1" dirty="0" smtClean="0">
                          <a:effectLst/>
                          <a:latin typeface="Georgia" panose="02040502050405020303" pitchFamily="18" charset="0"/>
                        </a:rPr>
                        <a:t>1</a:t>
                      </a:r>
                      <a:endParaRPr lang="ru-RU" sz="2800" b="1" dirty="0">
                        <a:effectLst/>
                        <a:latin typeface="Georgia" panose="02040502050405020303" pitchFamily="18" charset="0"/>
                      </a:endParaRPr>
                    </a:p>
                  </a:txBody>
                  <a:tcPr marL="52676" marR="52676" marT="52676" marB="52676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2800" b="1" dirty="0" smtClean="0">
                          <a:effectLst/>
                          <a:latin typeface="Georgia" panose="02040502050405020303" pitchFamily="18" charset="0"/>
                        </a:rPr>
                        <a:t>5</a:t>
                      </a:r>
                      <a:endParaRPr lang="ru-RU" sz="2800" b="1" dirty="0">
                        <a:effectLst/>
                        <a:latin typeface="Georgia" panose="02040502050405020303" pitchFamily="18" charset="0"/>
                      </a:endParaRPr>
                    </a:p>
                  </a:txBody>
                  <a:tcPr marL="52676" marR="52676" marT="52676" marB="52676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2800" b="1" dirty="0" smtClean="0">
                          <a:effectLst/>
                          <a:latin typeface="Georgia" panose="02040502050405020303" pitchFamily="18" charset="0"/>
                        </a:rPr>
                        <a:t>1</a:t>
                      </a:r>
                      <a:endParaRPr lang="ru-RU" sz="2800" b="1" dirty="0">
                        <a:effectLst/>
                        <a:latin typeface="Georgia" panose="02040502050405020303" pitchFamily="18" charset="0"/>
                      </a:endParaRPr>
                    </a:p>
                  </a:txBody>
                  <a:tcPr marL="52676" marR="52676" marT="52676" marB="52676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13" name="Рисунок 12" descr="C:\Users\User\Desktop\логотип большой.png"/>
          <p:cNvPicPr/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2778" y="44626"/>
            <a:ext cx="1035726" cy="619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691680" cy="673289"/>
          </a:xfrm>
          <a:prstGeom prst="rect">
            <a:avLst/>
          </a:prstGeom>
          <a:noFill/>
          <a:ln w="9525">
            <a:solidFill>
              <a:srgbClr val="0066CC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15" name="Заголовок 1"/>
          <p:cNvSpPr txBox="1">
            <a:spLocks/>
          </p:cNvSpPr>
          <p:nvPr/>
        </p:nvSpPr>
        <p:spPr>
          <a:xfrm>
            <a:off x="457200" y="116632"/>
            <a:ext cx="8229600" cy="122413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600" b="1" dirty="0" smtClean="0">
                <a:solidFill>
                  <a:schemeClr val="tx2"/>
                </a:solidFill>
                <a:latin typeface="Georgia" panose="02040502050405020303" pitchFamily="18" charset="0"/>
              </a:rPr>
              <a:t>ЗНАНИЕ</a:t>
            </a:r>
            <a:br>
              <a:rPr lang="ru-RU" sz="3600" b="1" dirty="0" smtClean="0">
                <a:solidFill>
                  <a:schemeClr val="tx2"/>
                </a:solidFill>
                <a:latin typeface="Georgia" panose="02040502050405020303" pitchFamily="18" charset="0"/>
              </a:rPr>
            </a:br>
            <a:r>
              <a:rPr lang="ru-RU" sz="3200" b="1" dirty="0" smtClean="0">
                <a:solidFill>
                  <a:srgbClr val="FF0000"/>
                </a:solidFill>
                <a:latin typeface="Georgia" panose="02040502050405020303" pitchFamily="18" charset="0"/>
              </a:rPr>
              <a:t>Региональный этап ВСОШ</a:t>
            </a:r>
            <a:endParaRPr lang="ru-RU" sz="3600" b="1" dirty="0">
              <a:solidFill>
                <a:srgbClr val="FF0000"/>
              </a:solidFill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35670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04"/>
          <a:stretch/>
        </p:blipFill>
        <p:spPr bwMode="auto">
          <a:xfrm>
            <a:off x="827584" y="0"/>
            <a:ext cx="74942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574865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224136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 fontScale="90000"/>
          </a:bodyPr>
          <a:lstStyle/>
          <a:p>
            <a:r>
              <a:rPr lang="ru-RU" sz="3600" b="1" dirty="0" smtClean="0">
                <a:solidFill>
                  <a:schemeClr val="tx2"/>
                </a:solidFill>
                <a:latin typeface="Georgia" panose="02040502050405020303" pitchFamily="18" charset="0"/>
              </a:rPr>
              <a:t>ЗНАНИЕ</a:t>
            </a:r>
            <a:br>
              <a:rPr lang="ru-RU" sz="3600" b="1" dirty="0" smtClean="0">
                <a:solidFill>
                  <a:schemeClr val="tx2"/>
                </a:solidFill>
                <a:latin typeface="Georgia" panose="02040502050405020303" pitchFamily="18" charset="0"/>
              </a:rPr>
            </a:br>
            <a:r>
              <a:rPr lang="ru-RU" sz="3200" b="1" dirty="0" smtClean="0">
                <a:solidFill>
                  <a:srgbClr val="FF0000"/>
                </a:solidFill>
                <a:latin typeface="Georgia" panose="02040502050405020303" pitchFamily="18" charset="0"/>
              </a:rPr>
              <a:t>Повышение качества ЕНМО. Ресурсы</a:t>
            </a:r>
            <a:endParaRPr lang="ru-RU" sz="3600" b="1" dirty="0">
              <a:solidFill>
                <a:srgbClr val="FF0000"/>
              </a:solidFill>
              <a:latin typeface="Georgia" panose="02040502050405020303" pitchFamily="18" charset="0"/>
            </a:endParaRPr>
          </a:p>
        </p:txBody>
      </p:sp>
      <p:pic>
        <p:nvPicPr>
          <p:cNvPr id="8" name="Рисунок 7" descr="C:\Users\User\Desktop\логотип большой.png"/>
          <p:cNvPicPr/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2778" y="44626"/>
            <a:ext cx="1035726" cy="619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691680" cy="673289"/>
          </a:xfrm>
          <a:prstGeom prst="rect">
            <a:avLst/>
          </a:prstGeom>
          <a:noFill/>
          <a:ln w="9525">
            <a:solidFill>
              <a:srgbClr val="0066CC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395536" y="1412776"/>
            <a:ext cx="8424935" cy="52937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600" dirty="0">
                <a:solidFill>
                  <a:schemeClr val="tx1">
                    <a:lumMod val="85000"/>
                    <a:lumOff val="15000"/>
                  </a:schemeClr>
                </a:solidFill>
                <a:latin typeface="Georgia" panose="02040502050405020303" pitchFamily="18" charset="0"/>
              </a:rPr>
              <a:t>- </a:t>
            </a:r>
            <a:r>
              <a:rPr lang="ru-RU" sz="26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Georgia" panose="02040502050405020303" pitchFamily="18" charset="0"/>
              </a:rPr>
              <a:t>«</a:t>
            </a:r>
            <a:r>
              <a:rPr lang="ru-RU" sz="2600" dirty="0">
                <a:solidFill>
                  <a:schemeClr val="tx1">
                    <a:lumMod val="85000"/>
                    <a:lumOff val="15000"/>
                  </a:schemeClr>
                </a:solidFill>
                <a:latin typeface="Georgia" panose="02040502050405020303" pitchFamily="18" charset="0"/>
              </a:rPr>
              <a:t>Опорные школы</a:t>
            </a:r>
            <a:r>
              <a:rPr lang="ru-RU" sz="26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Georgia" panose="02040502050405020303" pitchFamily="18" charset="0"/>
              </a:rPr>
              <a:t>» — Ермаковские № 1 и № 2;</a:t>
            </a:r>
            <a:endParaRPr lang="ru-RU" sz="2600" dirty="0">
              <a:solidFill>
                <a:schemeClr val="tx1">
                  <a:lumMod val="85000"/>
                  <a:lumOff val="15000"/>
                </a:schemeClr>
              </a:solidFill>
              <a:latin typeface="Georgia" panose="02040502050405020303" pitchFamily="18" charset="0"/>
            </a:endParaRPr>
          </a:p>
          <a:p>
            <a:pPr algn="just"/>
            <a:r>
              <a:rPr lang="ru-RU" sz="2600" dirty="0" smtClean="0">
                <a:solidFill>
                  <a:srgbClr val="002060"/>
                </a:solidFill>
                <a:latin typeface="Georgia" panose="02040502050405020303" pitchFamily="18" charset="0"/>
              </a:rPr>
              <a:t>- 12 </a:t>
            </a:r>
            <a:r>
              <a:rPr lang="ru-RU" sz="2600" dirty="0">
                <a:solidFill>
                  <a:srgbClr val="002060"/>
                </a:solidFill>
                <a:latin typeface="Georgia" panose="02040502050405020303" pitchFamily="18" charset="0"/>
              </a:rPr>
              <a:t>центров естественнонаучной и математической направленности «Точка роста</a:t>
            </a:r>
            <a:r>
              <a:rPr lang="ru-RU" sz="2600" dirty="0" smtClean="0">
                <a:solidFill>
                  <a:srgbClr val="002060"/>
                </a:solidFill>
                <a:latin typeface="Georgia" panose="02040502050405020303" pitchFamily="18" charset="0"/>
              </a:rPr>
              <a:t>»;</a:t>
            </a:r>
            <a:endParaRPr lang="ru-RU" sz="2600" dirty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pPr algn="just"/>
            <a:r>
              <a:rPr lang="ru-RU" sz="2600" dirty="0">
                <a:solidFill>
                  <a:schemeClr val="tx1">
                    <a:lumMod val="85000"/>
                    <a:lumOff val="15000"/>
                  </a:schemeClr>
                </a:solidFill>
                <a:latin typeface="Georgia" panose="02040502050405020303" pitchFamily="18" charset="0"/>
              </a:rPr>
              <a:t> - 12 педагогов имеют категорию «педагог-методист», 3 – «педагог-наставник»;</a:t>
            </a:r>
          </a:p>
          <a:p>
            <a:pPr algn="just"/>
            <a:r>
              <a:rPr lang="ru-RU" sz="2600" dirty="0">
                <a:solidFill>
                  <a:srgbClr val="002060"/>
                </a:solidFill>
                <a:latin typeface="Georgia" panose="02040502050405020303" pitchFamily="18" charset="0"/>
              </a:rPr>
              <a:t>-  активно работает группа педагогов - участников РМА;</a:t>
            </a:r>
          </a:p>
          <a:p>
            <a:pPr algn="just"/>
            <a:r>
              <a:rPr lang="ru-RU" sz="2600" dirty="0">
                <a:solidFill>
                  <a:schemeClr val="tx1">
                    <a:lumMod val="85000"/>
                    <a:lumOff val="15000"/>
                  </a:schemeClr>
                </a:solidFill>
                <a:latin typeface="Georgia" panose="02040502050405020303" pitchFamily="18" charset="0"/>
              </a:rPr>
              <a:t>- </a:t>
            </a:r>
            <a:r>
              <a:rPr lang="ru-RU" sz="26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Georgia" panose="02040502050405020303" pitchFamily="18" charset="0"/>
              </a:rPr>
              <a:t>«</a:t>
            </a:r>
            <a:r>
              <a:rPr lang="ru-RU" sz="2600" dirty="0">
                <a:solidFill>
                  <a:schemeClr val="tx1">
                    <a:lumMod val="85000"/>
                    <a:lumOff val="15000"/>
                  </a:schemeClr>
                </a:solidFill>
                <a:latin typeface="Georgia" panose="02040502050405020303" pitchFamily="18" charset="0"/>
              </a:rPr>
              <a:t>Агенты изменений» на базе  Ивановской и Новоозерновской школ;</a:t>
            </a:r>
          </a:p>
          <a:p>
            <a:pPr algn="just"/>
            <a:r>
              <a:rPr lang="ru-RU" sz="2600" dirty="0">
                <a:solidFill>
                  <a:srgbClr val="002060"/>
                </a:solidFill>
                <a:latin typeface="Georgia" panose="02040502050405020303" pitchFamily="18" charset="0"/>
              </a:rPr>
              <a:t>- </a:t>
            </a:r>
            <a:r>
              <a:rPr lang="ru-RU" sz="2600" dirty="0" smtClean="0">
                <a:solidFill>
                  <a:srgbClr val="002060"/>
                </a:solidFill>
                <a:latin typeface="Georgia" panose="02040502050405020303" pitchFamily="18" charset="0"/>
              </a:rPr>
              <a:t>постоянная </a:t>
            </a:r>
            <a:r>
              <a:rPr lang="ru-RU" sz="2600" dirty="0">
                <a:solidFill>
                  <a:srgbClr val="002060"/>
                </a:solidFill>
                <a:latin typeface="Georgia" panose="02040502050405020303" pitchFamily="18" charset="0"/>
              </a:rPr>
              <a:t>поддержка </a:t>
            </a:r>
            <a:r>
              <a:rPr lang="ru-RU" sz="2600" dirty="0" smtClean="0">
                <a:solidFill>
                  <a:srgbClr val="002060"/>
                </a:solidFill>
                <a:latin typeface="Georgia" panose="02040502050405020303" pitchFamily="18" charset="0"/>
              </a:rPr>
              <a:t>ККИРО и КГПУ им</a:t>
            </a:r>
            <a:r>
              <a:rPr lang="ru-RU" sz="2600" dirty="0">
                <a:solidFill>
                  <a:srgbClr val="002060"/>
                </a:solidFill>
                <a:latin typeface="Georgia" panose="02040502050405020303" pitchFamily="18" charset="0"/>
              </a:rPr>
              <a:t>. В.П. Астафьева;</a:t>
            </a:r>
          </a:p>
          <a:p>
            <a:pPr algn="just"/>
            <a:r>
              <a:rPr lang="ru-RU" sz="2600" dirty="0">
                <a:solidFill>
                  <a:schemeClr val="tx1">
                    <a:lumMod val="85000"/>
                    <a:lumOff val="15000"/>
                  </a:schemeClr>
                </a:solidFill>
                <a:latin typeface="Georgia" panose="02040502050405020303" pitchFamily="18" charset="0"/>
              </a:rPr>
              <a:t>- сформирована система наставничества и муниципального методического заказа.</a:t>
            </a:r>
          </a:p>
        </p:txBody>
      </p:sp>
    </p:spTree>
    <p:extLst>
      <p:ext uri="{BB962C8B-B14F-4D97-AF65-F5344CB8AC3E}">
        <p14:creationId xmlns:p14="http://schemas.microsoft.com/office/powerpoint/2010/main" val="28563058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224136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 fontScale="90000"/>
          </a:bodyPr>
          <a:lstStyle/>
          <a:p>
            <a:r>
              <a:rPr lang="ru-RU" sz="3600" b="1" dirty="0" smtClean="0">
                <a:solidFill>
                  <a:schemeClr val="tx2"/>
                </a:solidFill>
                <a:latin typeface="Georgia" panose="02040502050405020303" pitchFamily="18" charset="0"/>
              </a:rPr>
              <a:t>ЗНАНИЕ</a:t>
            </a:r>
            <a:br>
              <a:rPr lang="ru-RU" sz="3600" b="1" dirty="0" smtClean="0">
                <a:solidFill>
                  <a:schemeClr val="tx2"/>
                </a:solidFill>
                <a:latin typeface="Georgia" panose="02040502050405020303" pitchFamily="18" charset="0"/>
              </a:rPr>
            </a:br>
            <a:r>
              <a:rPr lang="ru-RU" sz="3200" b="1" dirty="0" smtClean="0">
                <a:solidFill>
                  <a:srgbClr val="FF0000"/>
                </a:solidFill>
                <a:latin typeface="Georgia" panose="02040502050405020303" pitchFamily="18" charset="0"/>
              </a:rPr>
              <a:t>Повышение качества ЕНМО. Проблемы</a:t>
            </a:r>
            <a:endParaRPr lang="ru-RU" sz="3600" b="1" dirty="0">
              <a:solidFill>
                <a:srgbClr val="FF0000"/>
              </a:solidFill>
              <a:latin typeface="Georgia" panose="02040502050405020303" pitchFamily="18" charset="0"/>
            </a:endParaRPr>
          </a:p>
        </p:txBody>
      </p:sp>
      <p:pic>
        <p:nvPicPr>
          <p:cNvPr id="8" name="Рисунок 7" descr="C:\Users\User\Desktop\логотип большой.png"/>
          <p:cNvPicPr/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2778" y="44626"/>
            <a:ext cx="1035726" cy="619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691680" cy="673289"/>
          </a:xfrm>
          <a:prstGeom prst="rect">
            <a:avLst/>
          </a:prstGeom>
          <a:noFill/>
          <a:ln w="9525">
            <a:solidFill>
              <a:srgbClr val="0066CC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395536" y="1412776"/>
            <a:ext cx="8424935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Georgia" panose="02040502050405020303" pitchFamily="18" charset="0"/>
              </a:rPr>
              <a:t>- недостаточный охват дополнительными общеобразовательными программами естественнонаучной </a:t>
            </a:r>
            <a:r>
              <a:rPr lang="ru-RU" sz="24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Georgia" panose="02040502050405020303" pitchFamily="18" charset="0"/>
              </a:rPr>
              <a:t>и </a:t>
            </a:r>
            <a:r>
              <a:rPr lang="ru-RU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Georgia" panose="02040502050405020303" pitchFamily="18" charset="0"/>
              </a:rPr>
              <a:t>технической </a:t>
            </a:r>
            <a:r>
              <a:rPr lang="ru-RU" sz="24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Georgia" panose="02040502050405020303" pitchFamily="18" charset="0"/>
              </a:rPr>
              <a:t>направленности — 9,5 </a:t>
            </a:r>
            <a:r>
              <a:rPr lang="ru-RU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Georgia" panose="02040502050405020303" pitchFamily="18" charset="0"/>
              </a:rPr>
              <a:t>% и 14,3 % соответственно;</a:t>
            </a:r>
          </a:p>
          <a:p>
            <a:pPr algn="just"/>
            <a:r>
              <a:rPr lang="ru-RU" sz="2400" dirty="0">
                <a:solidFill>
                  <a:srgbClr val="002060"/>
                </a:solidFill>
                <a:latin typeface="Georgia" panose="02040502050405020303" pitchFamily="18" charset="0"/>
              </a:rPr>
              <a:t>- низкий процент выбора профильных экзаменов </a:t>
            </a:r>
            <a:r>
              <a:rPr lang="ru-RU" sz="2400" dirty="0" smtClean="0">
                <a:solidFill>
                  <a:srgbClr val="002060"/>
                </a:solidFill>
                <a:latin typeface="Georgia" panose="02040502050405020303" pitchFamily="18" charset="0"/>
              </a:rPr>
              <a:t>выпускниками </a:t>
            </a:r>
            <a:r>
              <a:rPr lang="ru-RU" sz="2400" dirty="0">
                <a:solidFill>
                  <a:schemeClr val="tx2">
                    <a:lumMod val="75000"/>
                  </a:schemeClr>
                </a:solidFill>
                <a:latin typeface="Times New Roman"/>
                <a:ea typeface="Times New Roman"/>
              </a:rPr>
              <a:t>(математика профильная –24,5 %, информатика - 8,8 %, физика –15,6 %, химия –10,8 %, биология – 23,5%)</a:t>
            </a:r>
            <a:r>
              <a:rPr lang="ru-RU" sz="2400" dirty="0" smtClean="0">
                <a:solidFill>
                  <a:schemeClr val="tx2">
                    <a:lumMod val="75000"/>
                  </a:schemeClr>
                </a:solidFill>
                <a:latin typeface="Georgia" panose="02040502050405020303" pitchFamily="18" charset="0"/>
              </a:rPr>
              <a:t>;</a:t>
            </a:r>
            <a:endParaRPr lang="ru-RU" sz="2400" dirty="0">
              <a:solidFill>
                <a:schemeClr val="tx2">
                  <a:lumMod val="75000"/>
                </a:schemeClr>
              </a:solidFill>
              <a:latin typeface="Georgia" panose="02040502050405020303" pitchFamily="18" charset="0"/>
            </a:endParaRPr>
          </a:p>
          <a:p>
            <a:pPr algn="just"/>
            <a:r>
              <a:rPr lang="ru-RU" sz="24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Georgia" panose="02040502050405020303" pitchFamily="18" charset="0"/>
              </a:rPr>
              <a:t>- </a:t>
            </a:r>
            <a:r>
              <a:rPr lang="ru-RU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Georgia" panose="02040502050405020303" pitchFamily="18" charset="0"/>
              </a:rPr>
              <a:t>отсутствие профильных классов естественнонаучной направленности и физико-математических классов;</a:t>
            </a:r>
          </a:p>
          <a:p>
            <a:pPr algn="just"/>
            <a:r>
              <a:rPr lang="ru-RU" sz="2400" dirty="0">
                <a:solidFill>
                  <a:srgbClr val="002060"/>
                </a:solidFill>
                <a:latin typeface="Georgia" panose="02040502050405020303" pitchFamily="18" charset="0"/>
              </a:rPr>
              <a:t>- отсутствие призёров и победителей по естественнонаучным предметам на региональном этапе ВСОШ;</a:t>
            </a:r>
          </a:p>
          <a:p>
            <a:pPr algn="just"/>
            <a:r>
              <a:rPr lang="ru-RU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Georgia" panose="02040502050405020303" pitchFamily="18" charset="0"/>
              </a:rPr>
              <a:t>- кадровый </a:t>
            </a:r>
            <a:r>
              <a:rPr lang="ru-RU" sz="24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Georgia" panose="02040502050405020303" pitchFamily="18" charset="0"/>
              </a:rPr>
              <a:t>дефицит.</a:t>
            </a:r>
            <a:endParaRPr lang="ru-RU" sz="2400" dirty="0">
              <a:solidFill>
                <a:schemeClr val="tx1">
                  <a:lumMod val="85000"/>
                  <a:lumOff val="15000"/>
                </a:schemeClr>
              </a:solidFill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012445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224136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r>
              <a:rPr lang="ru-RU" sz="3600" b="1" dirty="0" smtClean="0">
                <a:solidFill>
                  <a:schemeClr val="tx2"/>
                </a:solidFill>
                <a:latin typeface="Georgia" panose="02040502050405020303" pitchFamily="18" charset="0"/>
              </a:rPr>
              <a:t>ЗНАНИЕ</a:t>
            </a:r>
            <a:br>
              <a:rPr lang="ru-RU" sz="3600" b="1" dirty="0" smtClean="0">
                <a:solidFill>
                  <a:schemeClr val="tx2"/>
                </a:solidFill>
                <a:latin typeface="Georgia" panose="02040502050405020303" pitchFamily="18" charset="0"/>
              </a:rPr>
            </a:br>
            <a:r>
              <a:rPr lang="ru-RU" sz="3200" b="1" dirty="0" smtClean="0">
                <a:solidFill>
                  <a:srgbClr val="FF0000"/>
                </a:solidFill>
                <a:latin typeface="Georgia" panose="02040502050405020303" pitchFamily="18" charset="0"/>
              </a:rPr>
              <a:t>Повышение качества ЕНМО</a:t>
            </a:r>
            <a:endParaRPr lang="ru-RU" sz="3600" b="1" dirty="0">
              <a:solidFill>
                <a:srgbClr val="FF0000"/>
              </a:solidFill>
              <a:latin typeface="Georgia" panose="02040502050405020303" pitchFamily="18" charset="0"/>
            </a:endParaRPr>
          </a:p>
        </p:txBody>
      </p:sp>
      <p:pic>
        <p:nvPicPr>
          <p:cNvPr id="8" name="Рисунок 7" descr="C:\Users\User\Desktop\логотип большой.png"/>
          <p:cNvPicPr/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2778" y="44626"/>
            <a:ext cx="1035726" cy="619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691680" cy="673289"/>
          </a:xfrm>
          <a:prstGeom prst="rect">
            <a:avLst/>
          </a:prstGeom>
          <a:noFill/>
          <a:ln w="9525">
            <a:solidFill>
              <a:srgbClr val="0066CC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384827" y="1772816"/>
            <a:ext cx="8424935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8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Georgia" panose="02040502050405020303" pitchFamily="18" charset="0"/>
              </a:rPr>
              <a:t>Благодарим педагогов</a:t>
            </a:r>
          </a:p>
          <a:p>
            <a:pPr algn="just"/>
            <a:r>
              <a:rPr lang="ru-RU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Georgia" panose="02040502050405020303" pitchFamily="18" charset="0"/>
              </a:rPr>
              <a:t>	</a:t>
            </a:r>
            <a:endParaRPr lang="ru-RU" sz="2800" dirty="0" smtClean="0">
              <a:solidFill>
                <a:schemeClr val="tx1">
                  <a:lumMod val="85000"/>
                  <a:lumOff val="15000"/>
                </a:schemeClr>
              </a:solidFill>
              <a:latin typeface="Georgia" panose="02040502050405020303" pitchFamily="18" charset="0"/>
            </a:endParaRPr>
          </a:p>
          <a:p>
            <a:pPr algn="just"/>
            <a:r>
              <a:rPr lang="ru-RU" sz="2800" dirty="0">
                <a:solidFill>
                  <a:srgbClr val="002060"/>
                </a:solidFill>
                <a:latin typeface="Georgia" panose="02040502050405020303" pitchFamily="18" charset="0"/>
              </a:rPr>
              <a:t>	</a:t>
            </a:r>
            <a:r>
              <a:rPr lang="ru-RU" sz="28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МБОУ «Ермаковская СШ № 1»;</a:t>
            </a:r>
          </a:p>
          <a:p>
            <a:pPr algn="just"/>
            <a:r>
              <a:rPr lang="ru-RU" sz="2800" b="1" dirty="0">
                <a:solidFill>
                  <a:srgbClr val="002060"/>
                </a:solidFill>
                <a:latin typeface="Georgia" panose="02040502050405020303" pitchFamily="18" charset="0"/>
              </a:rPr>
              <a:t>	</a:t>
            </a:r>
            <a:r>
              <a:rPr lang="ru-RU" sz="28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МБОУ «Ермаковская СШ № 2»;</a:t>
            </a:r>
          </a:p>
          <a:p>
            <a:pPr algn="just"/>
            <a:r>
              <a:rPr lang="ru-RU" sz="2800" b="1" dirty="0">
                <a:solidFill>
                  <a:srgbClr val="002060"/>
                </a:solidFill>
                <a:latin typeface="Georgia" panose="02040502050405020303" pitchFamily="18" charset="0"/>
              </a:rPr>
              <a:t>	</a:t>
            </a:r>
            <a:r>
              <a:rPr lang="ru-RU" sz="28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МБОУ «Ивановская СШ»</a:t>
            </a:r>
          </a:p>
          <a:p>
            <a:pPr algn="just"/>
            <a:endParaRPr lang="ru-RU" sz="2800" dirty="0" smtClean="0">
              <a:solidFill>
                <a:schemeClr val="tx1">
                  <a:lumMod val="85000"/>
                  <a:lumOff val="15000"/>
                </a:schemeClr>
              </a:solidFill>
              <a:latin typeface="Georgia" panose="02040502050405020303" pitchFamily="18" charset="0"/>
            </a:endParaRPr>
          </a:p>
          <a:p>
            <a:pPr algn="just"/>
            <a:r>
              <a:rPr lang="ru-RU" sz="28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Georgia" panose="02040502050405020303" pitchFamily="18" charset="0"/>
              </a:rPr>
              <a:t>за проведенные практико-ориентированные семинары и открытые занятия!</a:t>
            </a:r>
            <a:endParaRPr lang="ru-RU" sz="2800" dirty="0">
              <a:solidFill>
                <a:schemeClr val="tx1">
                  <a:lumMod val="85000"/>
                  <a:lumOff val="15000"/>
                </a:schemeClr>
              </a:solidFill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00186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35496" y="1436583"/>
            <a:ext cx="665346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ru-RU" sz="2400" dirty="0" smtClean="0">
                <a:latin typeface="Georgia" panose="02040502050405020303" pitchFamily="18" charset="0"/>
              </a:rPr>
              <a:t>Фестиваль педагогических практик;</a:t>
            </a: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ru-RU" sz="2400" dirty="0">
                <a:latin typeface="Georgia" panose="02040502050405020303" pitchFamily="18" charset="0"/>
              </a:rPr>
              <a:t>Работа творческих групп </a:t>
            </a:r>
            <a:r>
              <a:rPr lang="ru-RU" sz="2400" dirty="0" smtClean="0">
                <a:latin typeface="Georgia" panose="02040502050405020303" pitchFamily="18" charset="0"/>
              </a:rPr>
              <a:t>педагогов;</a:t>
            </a:r>
            <a:endParaRPr lang="ru-RU" sz="2400" dirty="0">
              <a:latin typeface="Georgia" panose="02040502050405020303" pitchFamily="18" charset="0"/>
            </a:endParaRP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ru-RU" sz="2400" dirty="0" smtClean="0">
                <a:solidFill>
                  <a:srgbClr val="002060"/>
                </a:solidFill>
                <a:latin typeface="Georgia" panose="02040502050405020303" pitchFamily="18" charset="0"/>
              </a:rPr>
              <a:t>Интеллектуальные состязания «</a:t>
            </a:r>
            <a:r>
              <a:rPr lang="ru-RU" sz="2400" dirty="0" err="1" smtClean="0">
                <a:solidFill>
                  <a:srgbClr val="002060"/>
                </a:solidFill>
                <a:latin typeface="Georgia" panose="02040502050405020303" pitchFamily="18" charset="0"/>
              </a:rPr>
              <a:t>Знайки-Умейки</a:t>
            </a:r>
            <a:r>
              <a:rPr lang="ru-RU" sz="2400" dirty="0" smtClean="0">
                <a:solidFill>
                  <a:srgbClr val="002060"/>
                </a:solidFill>
                <a:latin typeface="Georgia" panose="02040502050405020303" pitchFamily="18" charset="0"/>
              </a:rPr>
              <a:t>»;</a:t>
            </a: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ru-RU" sz="2400" dirty="0" smtClean="0">
                <a:solidFill>
                  <a:srgbClr val="002060"/>
                </a:solidFill>
                <a:latin typeface="Georgia" panose="02040502050405020303" pitchFamily="18" charset="0"/>
              </a:rPr>
              <a:t>«Фейерверк научных опытов»</a:t>
            </a:r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457200" y="116632"/>
            <a:ext cx="8229600" cy="122413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600" b="1" dirty="0" smtClean="0">
                <a:solidFill>
                  <a:schemeClr val="tx2"/>
                </a:solidFill>
                <a:latin typeface="Georgia" panose="02040502050405020303" pitchFamily="18" charset="0"/>
              </a:rPr>
              <a:t>ЗНАНИЕ</a:t>
            </a:r>
            <a:br>
              <a:rPr lang="ru-RU" sz="3600" b="1" dirty="0" smtClean="0">
                <a:solidFill>
                  <a:schemeClr val="tx2"/>
                </a:solidFill>
                <a:latin typeface="Georgia" panose="02040502050405020303" pitchFamily="18" charset="0"/>
              </a:rPr>
            </a:br>
            <a:r>
              <a:rPr lang="ru-RU" sz="3200" b="1" dirty="0" smtClean="0">
                <a:solidFill>
                  <a:srgbClr val="FF0000"/>
                </a:solidFill>
                <a:latin typeface="Georgia" panose="02040502050405020303" pitchFamily="18" charset="0"/>
              </a:rPr>
              <a:t>Пропедевтическая работа</a:t>
            </a:r>
            <a:endParaRPr lang="ru-RU" sz="3600" b="1" dirty="0">
              <a:solidFill>
                <a:srgbClr val="FF0000"/>
              </a:solidFill>
              <a:latin typeface="Georgia" panose="02040502050405020303" pitchFamily="18" charset="0"/>
            </a:endParaRPr>
          </a:p>
        </p:txBody>
      </p:sp>
      <p:pic>
        <p:nvPicPr>
          <p:cNvPr id="9" name="Рисунок 8" descr="C:\Users\User\Desktop\логотип большой.png"/>
          <p:cNvPicPr/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2778" y="44626"/>
            <a:ext cx="1035726" cy="619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691680" cy="673289"/>
          </a:xfrm>
          <a:prstGeom prst="rect">
            <a:avLst/>
          </a:prstGeom>
          <a:noFill/>
          <a:ln w="9525">
            <a:solidFill>
              <a:srgbClr val="0066CC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2051" name="Picture 3" descr="C:\Users\IMC2\Desktop\АП-2026\21-08-2026\знайки дошк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33592" y="3391921"/>
            <a:ext cx="5310408" cy="3500584"/>
          </a:xfrm>
          <a:prstGeom prst="rect">
            <a:avLst/>
          </a:prstGeom>
          <a:noFill/>
          <a:ln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C:\Users\IMC2\Desktop\АП-2026\21-08-2026\1.2. Фестиваль в жеблахтинской школы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67742" y="1436584"/>
            <a:ext cx="2276258" cy="3002368"/>
          </a:xfrm>
          <a:prstGeom prst="rect">
            <a:avLst/>
          </a:prstGeom>
          <a:noFill/>
          <a:ln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IMC2\Desktop\АП-2026\21-08-2026\1.2. Фейрверк науных опытов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788919"/>
            <a:ext cx="4067944" cy="3069082"/>
          </a:xfrm>
          <a:prstGeom prst="rect">
            <a:avLst/>
          </a:prstGeom>
          <a:noFill/>
          <a:ln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563058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224136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r>
              <a:rPr lang="ru-RU" sz="3600" b="1" dirty="0" smtClean="0">
                <a:solidFill>
                  <a:schemeClr val="tx2"/>
                </a:solidFill>
                <a:latin typeface="Georgia" panose="02040502050405020303" pitchFamily="18" charset="0"/>
              </a:rPr>
              <a:t>ЗНАНИЕ</a:t>
            </a:r>
            <a:br>
              <a:rPr lang="ru-RU" sz="3600" b="1" dirty="0" smtClean="0">
                <a:solidFill>
                  <a:schemeClr val="tx2"/>
                </a:solidFill>
                <a:latin typeface="Georgia" panose="02040502050405020303" pitchFamily="18" charset="0"/>
              </a:rPr>
            </a:br>
            <a:r>
              <a:rPr lang="ru-RU" sz="3200" b="1" dirty="0" err="1" smtClean="0">
                <a:solidFill>
                  <a:srgbClr val="FF0000"/>
                </a:solidFill>
                <a:latin typeface="Georgia" panose="02040502050405020303" pitchFamily="18" charset="0"/>
              </a:rPr>
              <a:t>Интенсивы</a:t>
            </a:r>
            <a:endParaRPr lang="ru-RU" sz="3600" b="1" dirty="0">
              <a:solidFill>
                <a:srgbClr val="FF0000"/>
              </a:solidFill>
              <a:latin typeface="Georgia" panose="02040502050405020303" pitchFamily="18" charset="0"/>
            </a:endParaRPr>
          </a:p>
        </p:txBody>
      </p:sp>
      <p:pic>
        <p:nvPicPr>
          <p:cNvPr id="8" name="Рисунок 7" descr="C:\Users\User\Desktop\логотип большой.png"/>
          <p:cNvPicPr/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2778" y="44626"/>
            <a:ext cx="1035726" cy="619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691680" cy="673289"/>
          </a:xfrm>
          <a:prstGeom prst="rect">
            <a:avLst/>
          </a:prstGeom>
          <a:noFill/>
          <a:ln w="9525">
            <a:solidFill>
              <a:srgbClr val="0066CC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3074" name="Picture 2" descr="C:\Users\IMC2\Downloads\20251029_104338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 rot="10800000">
            <a:off x="0" y="1464325"/>
            <a:ext cx="9180512" cy="5144251"/>
          </a:xfrm>
          <a:prstGeom prst="rect">
            <a:avLst/>
          </a:prstGeom>
          <a:noFill/>
          <a:ln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563058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IMC2\Downloads\россия мои горизонты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1503348"/>
            <a:ext cx="3024336" cy="2933764"/>
          </a:xfrm>
          <a:prstGeom prst="rect">
            <a:avLst/>
          </a:prstGeom>
          <a:noFill/>
          <a:ln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IMC2\Downloads\логотип билет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1503279"/>
            <a:ext cx="3187029" cy="2933043"/>
          </a:xfrm>
          <a:prstGeom prst="rect">
            <a:avLst/>
          </a:prstGeom>
          <a:noFill/>
          <a:ln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C:\Users\IMC2\Downloads\проектория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4631220"/>
            <a:ext cx="8101606" cy="2038140"/>
          </a:xfrm>
          <a:prstGeom prst="rect">
            <a:avLst/>
          </a:prstGeom>
          <a:noFill/>
          <a:ln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224136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r>
              <a:rPr lang="ru-RU" sz="3600" b="1" dirty="0" smtClean="0">
                <a:solidFill>
                  <a:schemeClr val="tx2"/>
                </a:solidFill>
                <a:latin typeface="Georgia" panose="02040502050405020303" pitchFamily="18" charset="0"/>
              </a:rPr>
              <a:t>ЗНАНИЕ</a:t>
            </a:r>
            <a:br>
              <a:rPr lang="ru-RU" sz="3600" b="1" dirty="0" smtClean="0">
                <a:solidFill>
                  <a:schemeClr val="tx2"/>
                </a:solidFill>
                <a:latin typeface="Georgia" panose="02040502050405020303" pitchFamily="18" charset="0"/>
              </a:rPr>
            </a:br>
            <a:r>
              <a:rPr lang="ru-RU" sz="3200" b="1" dirty="0" smtClean="0">
                <a:solidFill>
                  <a:srgbClr val="FF0000"/>
                </a:solidFill>
                <a:latin typeface="Georgia" panose="02040502050405020303" pitchFamily="18" charset="0"/>
              </a:rPr>
              <a:t>Профориентация</a:t>
            </a:r>
            <a:endParaRPr lang="ru-RU" sz="3600" b="1" dirty="0">
              <a:solidFill>
                <a:srgbClr val="FF0000"/>
              </a:solidFill>
              <a:latin typeface="Georgia" panose="02040502050405020303" pitchFamily="18" charset="0"/>
            </a:endParaRPr>
          </a:p>
        </p:txBody>
      </p:sp>
      <p:pic>
        <p:nvPicPr>
          <p:cNvPr id="14" name="Рисунок 13" descr="C:\Users\User\Desktop\логотип большой.png"/>
          <p:cNvPicPr/>
          <p:nvPr/>
        </p:nvPicPr>
        <p:blipFill>
          <a:blip r:embed="rId5" cstate="email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2778" y="44626"/>
            <a:ext cx="1035726" cy="619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3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691680" cy="673289"/>
          </a:xfrm>
          <a:prstGeom prst="rect">
            <a:avLst/>
          </a:prstGeom>
          <a:noFill/>
          <a:ln w="9525">
            <a:solidFill>
              <a:srgbClr val="0066CC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594089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224136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 fontScale="90000"/>
          </a:bodyPr>
          <a:lstStyle/>
          <a:p>
            <a:r>
              <a:rPr lang="ru-RU" sz="3600" b="1" dirty="0" smtClean="0">
                <a:solidFill>
                  <a:schemeClr val="tx2"/>
                </a:solidFill>
                <a:latin typeface="Georgia" panose="02040502050405020303" pitchFamily="18" charset="0"/>
              </a:rPr>
              <a:t>ЗНАНИЕ</a:t>
            </a:r>
            <a:br>
              <a:rPr lang="ru-RU" sz="3600" b="1" dirty="0" smtClean="0">
                <a:solidFill>
                  <a:schemeClr val="tx2"/>
                </a:solidFill>
                <a:latin typeface="Georgia" panose="02040502050405020303" pitchFamily="18" charset="0"/>
              </a:rPr>
            </a:br>
            <a:r>
              <a:rPr lang="ru-RU" sz="3200" b="1" dirty="0" smtClean="0">
                <a:solidFill>
                  <a:srgbClr val="FF0000"/>
                </a:solidFill>
                <a:latin typeface="Georgia" panose="02040502050405020303" pitchFamily="18" charset="0"/>
              </a:rPr>
              <a:t>Сотрудничество с </a:t>
            </a:r>
            <a:br>
              <a:rPr lang="ru-RU" sz="3200" b="1" dirty="0" smtClean="0">
                <a:solidFill>
                  <a:srgbClr val="FF0000"/>
                </a:solidFill>
                <a:latin typeface="Georgia" panose="02040502050405020303" pitchFamily="18" charset="0"/>
              </a:rPr>
            </a:br>
            <a:r>
              <a:rPr lang="ru-RU" sz="3200" b="1" dirty="0" smtClean="0">
                <a:solidFill>
                  <a:srgbClr val="FF0000"/>
                </a:solidFill>
                <a:latin typeface="Georgia" panose="02040502050405020303" pitchFamily="18" charset="0"/>
              </a:rPr>
              <a:t>Минусинским </a:t>
            </a:r>
            <a:r>
              <a:rPr lang="ru-RU" sz="3200" b="1" dirty="0" err="1" smtClean="0">
                <a:solidFill>
                  <a:srgbClr val="FF0000"/>
                </a:solidFill>
                <a:latin typeface="Georgia" panose="02040502050405020303" pitchFamily="18" charset="0"/>
              </a:rPr>
              <a:t>педколледжем</a:t>
            </a:r>
            <a:endParaRPr lang="ru-RU" sz="3600" b="1" dirty="0">
              <a:solidFill>
                <a:srgbClr val="FF0000"/>
              </a:solidFill>
              <a:latin typeface="Georgia" panose="02040502050405020303" pitchFamily="18" charset="0"/>
            </a:endParaRPr>
          </a:p>
        </p:txBody>
      </p:sp>
      <p:pic>
        <p:nvPicPr>
          <p:cNvPr id="14" name="Рисунок 13" descr="C:\Users\User\Desktop\логотип большой.png"/>
          <p:cNvPicPr/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2778" y="44626"/>
            <a:ext cx="1035726" cy="619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691680" cy="673289"/>
          </a:xfrm>
          <a:prstGeom prst="rect">
            <a:avLst/>
          </a:prstGeom>
          <a:noFill/>
          <a:ln w="9525">
            <a:solidFill>
              <a:srgbClr val="0066CC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5122" name="Picture 2" descr="C:\Users\IMC2\Desktop\АП-2026\21-08-2026\минусинский пед колледж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0" y="1661743"/>
            <a:ext cx="9144000" cy="5223641"/>
          </a:xfrm>
          <a:prstGeom prst="rect">
            <a:avLst/>
          </a:prstGeom>
          <a:noFill/>
          <a:ln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467060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224136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r>
              <a:rPr lang="ru-RU" sz="3600" b="1" dirty="0" smtClean="0">
                <a:solidFill>
                  <a:schemeClr val="tx2"/>
                </a:solidFill>
                <a:latin typeface="Georgia" panose="02040502050405020303" pitchFamily="18" charset="0"/>
              </a:rPr>
              <a:t>ЗНАНИЕ</a:t>
            </a:r>
            <a:br>
              <a:rPr lang="ru-RU" sz="3600" b="1" dirty="0" smtClean="0">
                <a:solidFill>
                  <a:schemeClr val="tx2"/>
                </a:solidFill>
                <a:latin typeface="Georgia" panose="02040502050405020303" pitchFamily="18" charset="0"/>
              </a:rPr>
            </a:br>
            <a:r>
              <a:rPr lang="ru-RU" sz="3200" b="1" dirty="0" err="1" smtClean="0">
                <a:solidFill>
                  <a:srgbClr val="FF0000"/>
                </a:solidFill>
                <a:latin typeface="Georgia" panose="02040502050405020303" pitchFamily="18" charset="0"/>
              </a:rPr>
              <a:t>Агрокласс</a:t>
            </a:r>
            <a:r>
              <a:rPr lang="ru-RU" sz="3200" b="1" dirty="0" smtClean="0">
                <a:solidFill>
                  <a:srgbClr val="FF0000"/>
                </a:solidFill>
                <a:latin typeface="Georgia" panose="02040502050405020303" pitchFamily="18" charset="0"/>
              </a:rPr>
              <a:t> в Разъезженской СШ</a:t>
            </a:r>
            <a:endParaRPr lang="ru-RU" sz="3600" b="1" dirty="0">
              <a:solidFill>
                <a:srgbClr val="FF0000"/>
              </a:solidFill>
              <a:latin typeface="Georgia" panose="02040502050405020303" pitchFamily="18" charset="0"/>
            </a:endParaRPr>
          </a:p>
        </p:txBody>
      </p:sp>
      <p:pic>
        <p:nvPicPr>
          <p:cNvPr id="14" name="Рисунок 13" descr="C:\Users\User\Desktop\логотип большой.png"/>
          <p:cNvPicPr/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2778" y="44626"/>
            <a:ext cx="1035726" cy="619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691680" cy="673289"/>
          </a:xfrm>
          <a:prstGeom prst="rect">
            <a:avLst/>
          </a:prstGeom>
          <a:noFill/>
          <a:ln w="9525">
            <a:solidFill>
              <a:srgbClr val="0066CC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4098" name="Picture 2" descr="C:\Users\IMC2\Desktop\АП-2026\21-08-2026\агрокласс разъезжее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3578" y="1700808"/>
            <a:ext cx="9166934" cy="4680521"/>
          </a:xfrm>
          <a:prstGeom prst="rect">
            <a:avLst/>
          </a:prstGeom>
          <a:noFill/>
          <a:ln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82873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755575" y="2119496"/>
            <a:ext cx="7632849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sz="2400" dirty="0" smtClean="0">
                <a:latin typeface="Georgia" panose="02040502050405020303" pitchFamily="18" charset="0"/>
              </a:rPr>
              <a:t>«Код будущего» — Ермаковская СШ № 1;</a:t>
            </a:r>
            <a:endParaRPr lang="ru-RU" sz="2400" dirty="0">
              <a:latin typeface="Georgia" panose="02040502050405020303" pitchFamily="18" charset="0"/>
            </a:endParaRP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sz="2400" dirty="0" smtClean="0">
                <a:solidFill>
                  <a:srgbClr val="000066"/>
                </a:solidFill>
                <a:latin typeface="Georgia" panose="02040502050405020303" pitchFamily="18" charset="0"/>
              </a:rPr>
              <a:t>МАХ — 90 % образовательных организаций ведут каналы;</a:t>
            </a:r>
            <a:endParaRPr lang="ru-RU" sz="2400" dirty="0">
              <a:solidFill>
                <a:srgbClr val="000066"/>
              </a:solidFill>
              <a:latin typeface="Georgia" panose="02040502050405020303" pitchFamily="18" charset="0"/>
            </a:endParaRP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sz="2400" dirty="0" smtClean="0">
                <a:latin typeface="Georgia" panose="02040502050405020303" pitchFamily="18" charset="0"/>
              </a:rPr>
              <a:t>ФГИС «Моя школа» — использование в урочной деятельности;</a:t>
            </a:r>
            <a:endParaRPr lang="ru-RU" sz="2400" dirty="0">
              <a:latin typeface="Georgia" panose="02040502050405020303" pitchFamily="18" charset="0"/>
            </a:endParaRP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sz="2400" dirty="0" smtClean="0">
                <a:solidFill>
                  <a:srgbClr val="000066"/>
                </a:solidFill>
                <a:latin typeface="Georgia" panose="02040502050405020303" pitchFamily="18" charset="0"/>
              </a:rPr>
              <a:t>Искусственный интеллект — обучение и грамотное применение.</a:t>
            </a:r>
            <a:endParaRPr lang="ru-RU" sz="2400" dirty="0">
              <a:solidFill>
                <a:srgbClr val="000066"/>
              </a:solidFill>
              <a:latin typeface="Georgia" panose="02040502050405020303" pitchFamily="18" charset="0"/>
            </a:endParaRPr>
          </a:p>
        </p:txBody>
      </p:sp>
      <p:sp>
        <p:nvSpPr>
          <p:cNvPr id="13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224136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r>
              <a:rPr lang="ru-RU" sz="3600" b="1" dirty="0" smtClean="0">
                <a:solidFill>
                  <a:schemeClr val="tx2"/>
                </a:solidFill>
                <a:latin typeface="Georgia" panose="02040502050405020303" pitchFamily="18" charset="0"/>
              </a:rPr>
              <a:t>ЗНАНИЕ</a:t>
            </a:r>
            <a:br>
              <a:rPr lang="ru-RU" sz="3600" b="1" dirty="0" smtClean="0">
                <a:solidFill>
                  <a:schemeClr val="tx2"/>
                </a:solidFill>
                <a:latin typeface="Georgia" panose="02040502050405020303" pitchFamily="18" charset="0"/>
              </a:rPr>
            </a:br>
            <a:r>
              <a:rPr lang="ru-RU" sz="3200" b="1" dirty="0" err="1" smtClean="0">
                <a:solidFill>
                  <a:srgbClr val="FF0000"/>
                </a:solidFill>
                <a:latin typeface="Georgia" panose="02040502050405020303" pitchFamily="18" charset="0"/>
              </a:rPr>
              <a:t>Цифровизация</a:t>
            </a:r>
            <a:endParaRPr lang="ru-RU" sz="3600" b="1" dirty="0">
              <a:solidFill>
                <a:srgbClr val="FF0000"/>
              </a:solidFill>
              <a:latin typeface="Georgia" panose="02040502050405020303" pitchFamily="18" charset="0"/>
            </a:endParaRPr>
          </a:p>
        </p:txBody>
      </p:sp>
      <p:pic>
        <p:nvPicPr>
          <p:cNvPr id="14" name="Рисунок 13" descr="C:\Users\User\Desktop\логотип большой.png"/>
          <p:cNvPicPr/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2778" y="44626"/>
            <a:ext cx="1035726" cy="619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691680" cy="673289"/>
          </a:xfrm>
          <a:prstGeom prst="rect">
            <a:avLst/>
          </a:prstGeom>
          <a:noFill/>
          <a:ln w="9525">
            <a:solidFill>
              <a:srgbClr val="0066CC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745094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224136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r>
              <a:rPr lang="ru-RU" sz="3600" b="1" dirty="0" smtClean="0">
                <a:solidFill>
                  <a:schemeClr val="tx2"/>
                </a:solidFill>
                <a:latin typeface="Georgia" panose="02040502050405020303" pitchFamily="18" charset="0"/>
              </a:rPr>
              <a:t>ЗНАНИЕ</a:t>
            </a:r>
            <a:br>
              <a:rPr lang="ru-RU" sz="3600" b="1" dirty="0" smtClean="0">
                <a:solidFill>
                  <a:schemeClr val="tx2"/>
                </a:solidFill>
                <a:latin typeface="Georgia" panose="02040502050405020303" pitchFamily="18" charset="0"/>
              </a:rPr>
            </a:br>
            <a:r>
              <a:rPr lang="ru-RU" sz="3200" b="1" dirty="0" smtClean="0">
                <a:solidFill>
                  <a:srgbClr val="FF0000"/>
                </a:solidFill>
                <a:latin typeface="Georgia" panose="02040502050405020303" pitchFamily="18" charset="0"/>
              </a:rPr>
              <a:t>Задачи на новый учебный год:</a:t>
            </a:r>
            <a:endParaRPr lang="ru-RU" sz="3600" b="1" dirty="0">
              <a:solidFill>
                <a:srgbClr val="FF0000"/>
              </a:solidFill>
              <a:latin typeface="Georgia" panose="02040502050405020303" pitchFamily="18" charset="0"/>
            </a:endParaRPr>
          </a:p>
        </p:txBody>
      </p:sp>
      <p:pic>
        <p:nvPicPr>
          <p:cNvPr id="8" name="Рисунок 7" descr="C:\Users\User\Desktop\логотип большой.png"/>
          <p:cNvPicPr/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2778" y="44626"/>
            <a:ext cx="1035726" cy="619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691680" cy="673289"/>
          </a:xfrm>
          <a:prstGeom prst="rect">
            <a:avLst/>
          </a:prstGeom>
          <a:noFill/>
          <a:ln w="9525">
            <a:solidFill>
              <a:srgbClr val="0066CC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611560" y="1556792"/>
            <a:ext cx="7966932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Georgia" panose="02040502050405020303" pitchFamily="18" charset="0"/>
              </a:rPr>
              <a:t>- обеспечить реализацию мероприятий комплексного плана по повышению качества </a:t>
            </a:r>
            <a:r>
              <a:rPr lang="ru-RU" sz="20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Georgia" panose="02040502050405020303" pitchFamily="18" charset="0"/>
              </a:rPr>
              <a:t>ЕНМО на </a:t>
            </a:r>
            <a:r>
              <a:rPr lang="ru-RU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Georgia" panose="02040502050405020303" pitchFamily="18" charset="0"/>
              </a:rPr>
              <a:t>2025–2030 годы;</a:t>
            </a:r>
          </a:p>
          <a:p>
            <a:pPr algn="just"/>
            <a:r>
              <a:rPr lang="ru-RU" sz="2000" dirty="0">
                <a:solidFill>
                  <a:srgbClr val="002060"/>
                </a:solidFill>
                <a:latin typeface="Georgia" panose="02040502050405020303" pitchFamily="18" charset="0"/>
              </a:rPr>
              <a:t>- обеспечить открытие  профильных классов (групп)  с углублённым изучением математики, физики, химии и биологии;</a:t>
            </a:r>
          </a:p>
          <a:p>
            <a:pPr algn="just"/>
            <a:r>
              <a:rPr lang="ru-RU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Georgia" panose="02040502050405020303" pitchFamily="18" charset="0"/>
              </a:rPr>
              <a:t>- увеличить до 30% охват обучающихся, углубленно изучающих предметы на уровне основного общего образования;</a:t>
            </a:r>
          </a:p>
          <a:p>
            <a:pPr algn="just"/>
            <a:r>
              <a:rPr lang="ru-RU" sz="2000" dirty="0">
                <a:solidFill>
                  <a:srgbClr val="002060"/>
                </a:solidFill>
                <a:latin typeface="Georgia" panose="02040502050405020303" pitchFamily="18" charset="0"/>
              </a:rPr>
              <a:t>- повысить  результативность участия в </a:t>
            </a:r>
            <a:r>
              <a:rPr lang="ru-RU" sz="2000" dirty="0" smtClean="0">
                <a:solidFill>
                  <a:srgbClr val="002060"/>
                </a:solidFill>
                <a:latin typeface="Georgia" panose="02040502050405020303" pitchFamily="18" charset="0"/>
              </a:rPr>
              <a:t>олимпиадах;</a:t>
            </a:r>
            <a:endParaRPr lang="ru-RU" sz="2000" dirty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pPr algn="just"/>
            <a:r>
              <a:rPr lang="ru-RU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Georgia" panose="02040502050405020303" pitchFamily="18" charset="0"/>
              </a:rPr>
              <a:t>- обеспечить реализацию сетевых программ дополнительного образования технической и естественнонаучной направленности;</a:t>
            </a:r>
          </a:p>
          <a:p>
            <a:pPr algn="just"/>
            <a:r>
              <a:rPr lang="ru-RU" sz="2000" dirty="0">
                <a:solidFill>
                  <a:srgbClr val="002060"/>
                </a:solidFill>
                <a:latin typeface="Georgia" panose="02040502050405020303" pitchFamily="18" charset="0"/>
              </a:rPr>
              <a:t>- обеспечить включение 100% обучающихся 8 – 9 классов в </a:t>
            </a:r>
            <a:r>
              <a:rPr lang="ru-RU" sz="2000" dirty="0" err="1">
                <a:solidFill>
                  <a:srgbClr val="002060"/>
                </a:solidFill>
                <a:latin typeface="Georgia" panose="02040502050405020303" pitchFamily="18" charset="0"/>
              </a:rPr>
              <a:t>профориентационные</a:t>
            </a:r>
            <a:r>
              <a:rPr lang="ru-RU" sz="2000" dirty="0">
                <a:solidFill>
                  <a:srgbClr val="002060"/>
                </a:solidFill>
                <a:latin typeface="Georgia" panose="02040502050405020303" pitchFamily="18" charset="0"/>
              </a:rPr>
              <a:t> мероприятия;</a:t>
            </a:r>
          </a:p>
          <a:p>
            <a:pPr algn="just"/>
            <a:r>
              <a:rPr lang="ru-RU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Georgia" panose="02040502050405020303" pitchFamily="18" charset="0"/>
              </a:rPr>
              <a:t>- продолжить проведение методических сессий по проектированию индивидуальных траекторий, организации проектной деятельности средствами ФГИС «Моя школа».</a:t>
            </a:r>
          </a:p>
        </p:txBody>
      </p:sp>
    </p:spTree>
    <p:extLst>
      <p:ext uri="{BB962C8B-B14F-4D97-AF65-F5344CB8AC3E}">
        <p14:creationId xmlns:p14="http://schemas.microsoft.com/office/powerpoint/2010/main" val="28563058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 descr="C:\Users\User\Desktop\логотип большой.png"/>
          <p:cNvPicPr/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2778" y="44626"/>
            <a:ext cx="1035726" cy="619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5" name="Picture 3" descr="C:\Users\IMC2\Downloads\cTDqtliqErYfvKA-PVS83YaJhfHz61hVm0uwmev3opAijcLkB5cS767Yuc5J1cjD7HduQH7hQ-Lx0Ov9x0fBxGRh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95215"/>
            <a:ext cx="9144000" cy="6093618"/>
          </a:xfrm>
          <a:prstGeom prst="rect">
            <a:avLst/>
          </a:prstGeom>
          <a:noFill/>
          <a:ln>
            <a:solidFill>
              <a:srgbClr val="0066CC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C:\Users\IMC2\Downloads\20a4d24c-6add-4e4f-b4b9-844a1a58a044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-24137"/>
            <a:ext cx="6768752" cy="1701002"/>
          </a:xfrm>
          <a:prstGeom prst="rect">
            <a:avLst/>
          </a:prstGeom>
          <a:noFill/>
          <a:ln>
            <a:solidFill>
              <a:srgbClr val="0066CC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328911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 descr="C:\Users\User\Desktop\логотип большой.png"/>
          <p:cNvPicPr/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2778" y="44626"/>
            <a:ext cx="1035726" cy="619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691680" cy="673289"/>
          </a:xfrm>
          <a:prstGeom prst="rect">
            <a:avLst/>
          </a:prstGeom>
          <a:noFill/>
          <a:ln w="9525">
            <a:solidFill>
              <a:srgbClr val="0066CC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361041" y="44624"/>
            <a:ext cx="8229600" cy="108012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r>
              <a:rPr lang="ru-RU" sz="3600" b="1" dirty="0" smtClean="0">
                <a:solidFill>
                  <a:schemeClr val="tx2"/>
                </a:solidFill>
                <a:latin typeface="Georgia" panose="02040502050405020303" pitchFamily="18" charset="0"/>
              </a:rPr>
              <a:t>ВОСПИТАНИЕ</a:t>
            </a:r>
            <a:endParaRPr lang="ru-RU" sz="3300" b="1" dirty="0">
              <a:solidFill>
                <a:srgbClr val="FF0000"/>
              </a:solidFill>
              <a:latin typeface="Georgia" panose="02040502050405020303" pitchFamily="18" charset="0"/>
            </a:endParaRPr>
          </a:p>
        </p:txBody>
      </p:sp>
      <p:graphicFrame>
        <p:nvGraphicFramePr>
          <p:cNvPr id="6" name="Схема 5"/>
          <p:cNvGraphicFramePr/>
          <p:nvPr>
            <p:extLst>
              <p:ext uri="{D42A27DB-BD31-4B8C-83A1-F6EECF244321}">
                <p14:modId xmlns:p14="http://schemas.microsoft.com/office/powerpoint/2010/main" val="3816010071"/>
              </p:ext>
            </p:extLst>
          </p:nvPr>
        </p:nvGraphicFramePr>
        <p:xfrm>
          <a:off x="323528" y="980728"/>
          <a:ext cx="8712968" cy="56166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148116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648072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r>
              <a:rPr lang="ru-RU" sz="3600" b="1" dirty="0" smtClean="0">
                <a:solidFill>
                  <a:schemeClr val="tx2"/>
                </a:solidFill>
                <a:latin typeface="Georgia" panose="02040502050405020303" pitchFamily="18" charset="0"/>
              </a:rPr>
              <a:t>ВОСПИТАНИЕ</a:t>
            </a:r>
            <a:endParaRPr lang="ru-RU" sz="3600" b="1" dirty="0">
              <a:solidFill>
                <a:srgbClr val="FF0000"/>
              </a:solidFill>
              <a:latin typeface="Georgia" panose="02040502050405020303" pitchFamily="18" charset="0"/>
            </a:endParaRPr>
          </a:p>
        </p:txBody>
      </p:sp>
      <p:pic>
        <p:nvPicPr>
          <p:cNvPr id="8" name="Рисунок 7" descr="C:\Users\User\Desktop\логотип большой.png"/>
          <p:cNvPicPr/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2778" y="44626"/>
            <a:ext cx="1035726" cy="619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691680" cy="673289"/>
          </a:xfrm>
          <a:prstGeom prst="rect">
            <a:avLst/>
          </a:prstGeom>
          <a:noFill/>
          <a:ln w="9525">
            <a:solidFill>
              <a:srgbClr val="0066CC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2917786040"/>
              </p:ext>
            </p:extLst>
          </p:nvPr>
        </p:nvGraphicFramePr>
        <p:xfrm>
          <a:off x="-17360" y="908720"/>
          <a:ext cx="9143999" cy="58772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40645093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 descr="C:\Users\User\Desktop\логотип большой.png"/>
          <p:cNvPicPr/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2778" y="44626"/>
            <a:ext cx="1035726" cy="619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691680" cy="673289"/>
          </a:xfrm>
          <a:prstGeom prst="rect">
            <a:avLst/>
          </a:prstGeom>
          <a:noFill/>
          <a:ln w="9525">
            <a:solidFill>
              <a:srgbClr val="0066CC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1044146113"/>
              </p:ext>
            </p:extLst>
          </p:nvPr>
        </p:nvGraphicFramePr>
        <p:xfrm>
          <a:off x="611560" y="1700808"/>
          <a:ext cx="8136904" cy="51571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44016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r>
              <a:rPr lang="ru-RU" sz="3600" b="1" dirty="0" smtClean="0">
                <a:solidFill>
                  <a:schemeClr val="tx2"/>
                </a:solidFill>
                <a:latin typeface="Georgia" panose="02040502050405020303" pitchFamily="18" charset="0"/>
              </a:rPr>
              <a:t>ВОСПИТАНИЕ</a:t>
            </a:r>
            <a:br>
              <a:rPr lang="ru-RU" sz="3600" b="1" dirty="0" smtClean="0">
                <a:solidFill>
                  <a:schemeClr val="tx2"/>
                </a:solidFill>
                <a:latin typeface="Georgia" panose="02040502050405020303" pitchFamily="18" charset="0"/>
              </a:rPr>
            </a:br>
            <a:r>
              <a:rPr lang="ru-RU" sz="3000" b="1" dirty="0" smtClean="0">
                <a:solidFill>
                  <a:srgbClr val="FF0000"/>
                </a:solidFill>
                <a:latin typeface="Georgia" panose="02040502050405020303" pitchFamily="18" charset="0"/>
              </a:rPr>
              <a:t>Основные направления</a:t>
            </a:r>
            <a:endParaRPr lang="ru-RU" sz="3000" b="1" dirty="0">
              <a:solidFill>
                <a:srgbClr val="FF0000"/>
              </a:solidFill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711917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3" name="Picture 5" descr="C:\Users\IMC2\Desktop\1a60fabd-26af-4b80-8443-04a260a80441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05" t="8786"/>
          <a:stretch/>
        </p:blipFill>
        <p:spPr bwMode="auto">
          <a:xfrm>
            <a:off x="4788025" y="1034682"/>
            <a:ext cx="4392486" cy="3159934"/>
          </a:xfrm>
          <a:prstGeom prst="rect">
            <a:avLst/>
          </a:prstGeom>
          <a:noFill/>
          <a:ln>
            <a:solidFill>
              <a:srgbClr val="00206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Рисунок 14" descr="C:\Users\User\Desktop\логотип большой.png"/>
          <p:cNvPicPr/>
          <p:nvPr/>
        </p:nvPicPr>
        <p:blipFill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2778" y="44626"/>
            <a:ext cx="1035726" cy="619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691680" cy="673289"/>
          </a:xfrm>
          <a:prstGeom prst="rect">
            <a:avLst/>
          </a:prstGeom>
          <a:noFill/>
          <a:ln w="9525">
            <a:solidFill>
              <a:srgbClr val="0066CC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17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008112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r>
              <a:rPr lang="ru-RU" sz="3600" b="1" dirty="0" smtClean="0">
                <a:solidFill>
                  <a:schemeClr val="tx2"/>
                </a:solidFill>
                <a:latin typeface="Georgia" panose="02040502050405020303" pitchFamily="18" charset="0"/>
              </a:rPr>
              <a:t>ВОСПИТАНИЕ</a:t>
            </a:r>
            <a:endParaRPr lang="ru-RU" sz="3000" b="1" dirty="0">
              <a:solidFill>
                <a:srgbClr val="FF0000"/>
              </a:solidFill>
              <a:latin typeface="Georgia" panose="02040502050405020303" pitchFamily="18" charset="0"/>
            </a:endParaRPr>
          </a:p>
        </p:txBody>
      </p:sp>
      <p:pic>
        <p:nvPicPr>
          <p:cNvPr id="1031" name="Picture 7" descr="C:\Users\IMC2\Downloads\8b3817d8-ca72-448a-a892-8f81c611caba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476"/>
          <a:stretch/>
        </p:blipFill>
        <p:spPr bwMode="auto">
          <a:xfrm>
            <a:off x="2339752" y="3099139"/>
            <a:ext cx="6840759" cy="3786246"/>
          </a:xfrm>
          <a:prstGeom prst="rect">
            <a:avLst/>
          </a:prstGeom>
          <a:noFill/>
          <a:ln>
            <a:solidFill>
              <a:srgbClr val="00206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AutoShape 2" descr="https://af12.mail.ru/cgi-bin/readmsg?id=17878123341208311039;0;0;1&amp;mode=attachment&amp;email=svetermac@mail.ru&amp;ct=image%2fjpeg&amp;cn=1a60fabd%2d26af%2d4b80%2d8443%2d04a260a80441.jpg&amp;cte=binary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AutoShape 4" descr="https://af12.mail.ru/cgi-bin/readmsg?id=17878123341208311039;0;0;1&amp;mode=attachment&amp;email=svetermac@mail.ru&amp;ct=image%2fjpeg&amp;cn=1a60fabd%2d26af%2d4b80%2d8443%2d04a260a80441.jpg&amp;cte=binary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136977" y="1196752"/>
            <a:ext cx="4579037" cy="212365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ru-RU" sz="2200" dirty="0" smtClean="0">
                <a:latin typeface="Georgia" panose="02040502050405020303" pitchFamily="18" charset="0"/>
              </a:rPr>
              <a:t>Вовлечены в волонтерскую деятельность — 540 школьников;</a:t>
            </a:r>
            <a:endParaRPr lang="ru-RU" sz="2200" dirty="0" smtClean="0">
              <a:latin typeface="Georgia" panose="02040502050405020303" pitchFamily="18" charset="0"/>
            </a:endParaRPr>
          </a:p>
          <a:p>
            <a:pPr algn="just"/>
            <a:endParaRPr lang="ru-RU" sz="2200" dirty="0" smtClean="0">
              <a:latin typeface="Georgia" panose="02040502050405020303" pitchFamily="18" charset="0"/>
            </a:endParaRP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ru-RU" sz="2200" dirty="0" smtClean="0">
                <a:solidFill>
                  <a:srgbClr val="002060"/>
                </a:solidFill>
                <a:latin typeface="Georgia" panose="02040502050405020303" pitchFamily="18" charset="0"/>
              </a:rPr>
              <a:t>«Орлята России» — во всех школах</a:t>
            </a:r>
            <a:endParaRPr lang="ru-RU" sz="2200" dirty="0" smtClean="0">
              <a:solidFill>
                <a:srgbClr val="002060"/>
              </a:solidFill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889430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29" name="Picture 1" descr="C:\Users\IMC2\Downloads\Презентация 1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331763" y="896827"/>
            <a:ext cx="8240986" cy="4551586"/>
          </a:xfrm>
          <a:prstGeom prst="rect">
            <a:avLst/>
          </a:prstGeom>
          <a:noFill/>
          <a:ln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Рисунок 12" descr="C:\Users\User\Desktop\логотип большой.png"/>
          <p:cNvPicPr/>
          <p:nvPr/>
        </p:nvPicPr>
        <p:blipFill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2778" y="44626"/>
            <a:ext cx="1035726" cy="619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691680" cy="673289"/>
          </a:xfrm>
          <a:prstGeom prst="rect">
            <a:avLst/>
          </a:prstGeom>
          <a:noFill/>
          <a:ln w="9525">
            <a:solidFill>
              <a:srgbClr val="0066CC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15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792088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r>
              <a:rPr lang="ru-RU" sz="3600" b="1" dirty="0" smtClean="0">
                <a:solidFill>
                  <a:schemeClr val="tx2"/>
                </a:solidFill>
                <a:latin typeface="Georgia" panose="02040502050405020303" pitchFamily="18" charset="0"/>
              </a:rPr>
              <a:t>ВОСПИТАНИЕ</a:t>
            </a:r>
            <a:endParaRPr lang="ru-RU" sz="3000" b="1" dirty="0">
              <a:solidFill>
                <a:srgbClr val="FF0000"/>
              </a:solidFill>
              <a:latin typeface="Georgia" panose="02040502050405020303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79512" y="5517232"/>
            <a:ext cx="8741833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2000" dirty="0" smtClean="0">
                <a:latin typeface="Georgia" panose="02040502050405020303" pitchFamily="18" charset="0"/>
              </a:rPr>
              <a:t>106 </a:t>
            </a:r>
            <a:r>
              <a:rPr lang="ru-RU" sz="2000" dirty="0">
                <a:latin typeface="Georgia" panose="02040502050405020303" pitchFamily="18" charset="0"/>
              </a:rPr>
              <a:t>юнармейцев пополнили ряды </a:t>
            </a:r>
            <a:r>
              <a:rPr lang="ru-RU" sz="2000" dirty="0" smtClean="0">
                <a:latin typeface="Georgia" panose="02040502050405020303" pitchFamily="18" charset="0"/>
              </a:rPr>
              <a:t>движения;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2000" dirty="0" smtClean="0">
                <a:latin typeface="Georgia" panose="02040502050405020303" pitchFamily="18" charset="0"/>
              </a:rPr>
              <a:t>2 награждены </a:t>
            </a:r>
            <a:r>
              <a:rPr lang="ru-RU" sz="2000" dirty="0">
                <a:latin typeface="Georgia" panose="02040502050405020303" pitchFamily="18" charset="0"/>
              </a:rPr>
              <a:t>знаком отличия «Юнармейская доблесть» II </a:t>
            </a:r>
            <a:r>
              <a:rPr lang="ru-RU" sz="2000" dirty="0" smtClean="0">
                <a:latin typeface="Georgia" panose="02040502050405020303" pitchFamily="18" charset="0"/>
              </a:rPr>
              <a:t>степени; 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2000" dirty="0" smtClean="0">
                <a:latin typeface="Georgia" panose="02040502050405020303" pitchFamily="18" charset="0"/>
              </a:rPr>
              <a:t>1 </a:t>
            </a:r>
            <a:r>
              <a:rPr lang="ru-RU" sz="2000" dirty="0">
                <a:latin typeface="Georgia" panose="02040502050405020303" pitchFamily="18" charset="0"/>
              </a:rPr>
              <a:t>юнармеец  – «Юнармейская доблесть» III степени</a:t>
            </a:r>
          </a:p>
        </p:txBody>
      </p:sp>
    </p:spTree>
    <p:extLst>
      <p:ext uri="{BB962C8B-B14F-4D97-AF65-F5344CB8AC3E}">
        <p14:creationId xmlns:p14="http://schemas.microsoft.com/office/powerpoint/2010/main" val="39447916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Рисунок 14" descr="C:\Users\User\Desktop\логотип большой.png"/>
          <p:cNvPicPr/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2778" y="44626"/>
            <a:ext cx="1035726" cy="619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691680" cy="673289"/>
          </a:xfrm>
          <a:prstGeom prst="rect">
            <a:avLst/>
          </a:prstGeom>
          <a:noFill/>
          <a:ln w="9525">
            <a:solidFill>
              <a:srgbClr val="0066CC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17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008112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r>
              <a:rPr lang="ru-RU" sz="3600" b="1" dirty="0" smtClean="0">
                <a:solidFill>
                  <a:schemeClr val="tx2"/>
                </a:solidFill>
                <a:latin typeface="Georgia" panose="02040502050405020303" pitchFamily="18" charset="0"/>
              </a:rPr>
              <a:t>ВОСПИТАНИЕ</a:t>
            </a:r>
            <a:endParaRPr lang="ru-RU" sz="3000" b="1" dirty="0">
              <a:solidFill>
                <a:srgbClr val="FF0000"/>
              </a:solidFill>
              <a:latin typeface="Georgia" panose="02040502050405020303" pitchFamily="18" charset="0"/>
            </a:endParaRPr>
          </a:p>
        </p:txBody>
      </p:sp>
      <p:pic>
        <p:nvPicPr>
          <p:cNvPr id="2050" name="Picture 2" descr="C:\Users\IMC2\Downloads\994296d8-00f7-4a10-80e2-3728a5f83677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283"/>
          <a:stretch/>
        </p:blipFill>
        <p:spPr bwMode="auto">
          <a:xfrm>
            <a:off x="2699793" y="2387830"/>
            <a:ext cx="6444208" cy="4470170"/>
          </a:xfrm>
          <a:prstGeom prst="rect">
            <a:avLst/>
          </a:prstGeom>
          <a:noFill/>
          <a:ln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IMC2\Downloads\df3f88c9-d445-4a2c-b64f-87668987824f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8520" y="1052736"/>
            <a:ext cx="3384376" cy="4513383"/>
          </a:xfrm>
          <a:prstGeom prst="rect">
            <a:avLst/>
          </a:prstGeom>
          <a:noFill/>
          <a:ln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3563887" y="1268760"/>
            <a:ext cx="5026753" cy="830997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ru-RU" sz="2400" dirty="0" smtClean="0">
                <a:latin typeface="Georgia" panose="02040502050405020303" pitchFamily="18" charset="0"/>
              </a:rPr>
              <a:t>Должность Советника введена в 11 школах</a:t>
            </a:r>
            <a:endParaRPr lang="ru-RU" sz="2400" dirty="0" smtClean="0"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39320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1152128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 fontScale="90000"/>
          </a:bodyPr>
          <a:lstStyle/>
          <a:p>
            <a:r>
              <a:rPr lang="ru-RU" sz="3600" b="1" dirty="0" smtClean="0">
                <a:solidFill>
                  <a:schemeClr val="tx2"/>
                </a:solidFill>
                <a:latin typeface="Georgia" panose="02040502050405020303" pitchFamily="18" charset="0"/>
              </a:rPr>
              <a:t>ВОСПИТАНИЕ</a:t>
            </a:r>
            <a:br>
              <a:rPr lang="ru-RU" sz="3600" b="1" dirty="0" smtClean="0">
                <a:solidFill>
                  <a:schemeClr val="tx2"/>
                </a:solidFill>
                <a:latin typeface="Georgia" panose="02040502050405020303" pitchFamily="18" charset="0"/>
              </a:rPr>
            </a:br>
            <a:r>
              <a:rPr lang="ru-RU" sz="3600" b="1" dirty="0" smtClean="0">
                <a:solidFill>
                  <a:srgbClr val="FF0000"/>
                </a:solidFill>
                <a:latin typeface="Georgia" panose="02040502050405020303" pitchFamily="18" charset="0"/>
              </a:rPr>
              <a:t>Вовлечение родителей:</a:t>
            </a:r>
            <a:endParaRPr lang="ru-RU" sz="3600" b="1" dirty="0">
              <a:solidFill>
                <a:srgbClr val="FF0000"/>
              </a:solidFill>
              <a:latin typeface="Georgia" panose="02040502050405020303" pitchFamily="18" charset="0"/>
            </a:endParaRPr>
          </a:p>
        </p:txBody>
      </p:sp>
      <p:pic>
        <p:nvPicPr>
          <p:cNvPr id="8" name="Рисунок 7" descr="C:\Users\User\Desktop\логотип большой.png"/>
          <p:cNvPicPr/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2778" y="44626"/>
            <a:ext cx="1035726" cy="619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691680" cy="673289"/>
          </a:xfrm>
          <a:prstGeom prst="rect">
            <a:avLst/>
          </a:prstGeom>
          <a:noFill/>
          <a:ln w="9525">
            <a:solidFill>
              <a:srgbClr val="0066CC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1337702200"/>
              </p:ext>
            </p:extLst>
          </p:nvPr>
        </p:nvGraphicFramePr>
        <p:xfrm>
          <a:off x="-17360" y="1628800"/>
          <a:ext cx="9143999" cy="51571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20958223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 descr="C:\Users\User\Desktop\логотип большой.png"/>
          <p:cNvPicPr/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2778" y="44626"/>
            <a:ext cx="1035726" cy="619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691680" cy="673289"/>
          </a:xfrm>
          <a:prstGeom prst="rect">
            <a:avLst/>
          </a:prstGeom>
          <a:noFill/>
          <a:ln w="9525">
            <a:solidFill>
              <a:srgbClr val="0066CC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3222825008"/>
              </p:ext>
            </p:extLst>
          </p:nvPr>
        </p:nvGraphicFramePr>
        <p:xfrm>
          <a:off x="611560" y="1700808"/>
          <a:ext cx="8136904" cy="51571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44016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r>
              <a:rPr lang="ru-RU" sz="3600" b="1" dirty="0" smtClean="0">
                <a:solidFill>
                  <a:schemeClr val="tx2"/>
                </a:solidFill>
                <a:latin typeface="Georgia" panose="02040502050405020303" pitchFamily="18" charset="0"/>
              </a:rPr>
              <a:t>ВОСПИТАНИЕ</a:t>
            </a:r>
            <a:br>
              <a:rPr lang="ru-RU" sz="3600" b="1" dirty="0" smtClean="0">
                <a:solidFill>
                  <a:schemeClr val="tx2"/>
                </a:solidFill>
                <a:latin typeface="Georgia" panose="02040502050405020303" pitchFamily="18" charset="0"/>
              </a:rPr>
            </a:br>
            <a:r>
              <a:rPr lang="ru-RU" sz="3000" b="1" dirty="0" smtClean="0">
                <a:solidFill>
                  <a:srgbClr val="FF0000"/>
                </a:solidFill>
                <a:latin typeface="Georgia" panose="02040502050405020303" pitchFamily="18" charset="0"/>
              </a:rPr>
              <a:t>Профилактическая работа:</a:t>
            </a:r>
            <a:endParaRPr lang="ru-RU" sz="3000" b="1" dirty="0">
              <a:solidFill>
                <a:srgbClr val="FF0000"/>
              </a:solidFill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202594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 descr="C:\Users\User\Desktop\логотип большой.png"/>
          <p:cNvPicPr/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2778" y="44626"/>
            <a:ext cx="1035726" cy="619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691680" cy="673289"/>
          </a:xfrm>
          <a:prstGeom prst="rect">
            <a:avLst/>
          </a:prstGeom>
          <a:noFill/>
          <a:ln w="9525">
            <a:solidFill>
              <a:srgbClr val="0066CC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361041" y="44624"/>
            <a:ext cx="8229600" cy="108012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r>
              <a:rPr lang="ru-RU" sz="3600" b="1" dirty="0" smtClean="0">
                <a:solidFill>
                  <a:schemeClr val="tx2"/>
                </a:solidFill>
                <a:latin typeface="Georgia" panose="02040502050405020303" pitchFamily="18" charset="0"/>
              </a:rPr>
              <a:t>ВОСПИТАНИЕ</a:t>
            </a:r>
            <a:endParaRPr lang="ru-RU" sz="3300" b="1" dirty="0">
              <a:solidFill>
                <a:srgbClr val="FF0000"/>
              </a:solidFill>
              <a:latin typeface="Georgia" panose="02040502050405020303" pitchFamily="18" charset="0"/>
            </a:endParaRPr>
          </a:p>
        </p:txBody>
      </p:sp>
      <p:graphicFrame>
        <p:nvGraphicFramePr>
          <p:cNvPr id="6" name="Схема 5"/>
          <p:cNvGraphicFramePr/>
          <p:nvPr>
            <p:extLst>
              <p:ext uri="{D42A27DB-BD31-4B8C-83A1-F6EECF244321}">
                <p14:modId xmlns:p14="http://schemas.microsoft.com/office/powerpoint/2010/main" val="538865401"/>
              </p:ext>
            </p:extLst>
          </p:nvPr>
        </p:nvGraphicFramePr>
        <p:xfrm>
          <a:off x="323528" y="1124744"/>
          <a:ext cx="8712968" cy="5400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10720471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936104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Autofit/>
          </a:bodyPr>
          <a:lstStyle/>
          <a:p>
            <a:r>
              <a:rPr lang="ru-RU" sz="3000" b="1" dirty="0" smtClean="0">
                <a:solidFill>
                  <a:schemeClr val="tx2"/>
                </a:solidFill>
                <a:latin typeface="Georgia" panose="02040502050405020303" pitchFamily="18" charset="0"/>
              </a:rPr>
              <a:t>РЕМОНТЫ И </a:t>
            </a:r>
            <a:br>
              <a:rPr lang="ru-RU" sz="3000" b="1" dirty="0" smtClean="0">
                <a:solidFill>
                  <a:schemeClr val="tx2"/>
                </a:solidFill>
                <a:latin typeface="Georgia" panose="02040502050405020303" pitchFamily="18" charset="0"/>
              </a:rPr>
            </a:br>
            <a:r>
              <a:rPr lang="ru-RU" sz="3000" b="1" dirty="0" smtClean="0">
                <a:solidFill>
                  <a:schemeClr val="tx2"/>
                </a:solidFill>
                <a:latin typeface="Georgia" panose="02040502050405020303" pitchFamily="18" charset="0"/>
              </a:rPr>
              <a:t>ИНФРАСТРУКТУРА</a:t>
            </a:r>
            <a:endParaRPr lang="ru-RU" sz="3000" b="1" dirty="0">
              <a:solidFill>
                <a:srgbClr val="FF0000"/>
              </a:solidFill>
              <a:latin typeface="Georgia" panose="02040502050405020303" pitchFamily="18" charset="0"/>
            </a:endParaRPr>
          </a:p>
        </p:txBody>
      </p:sp>
      <p:pic>
        <p:nvPicPr>
          <p:cNvPr id="8" name="Рисунок 7" descr="C:\Users\User\Desktop\логотип большой.png"/>
          <p:cNvPicPr/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2778" y="44626"/>
            <a:ext cx="1035726" cy="619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691680" cy="673289"/>
          </a:xfrm>
          <a:prstGeom prst="rect">
            <a:avLst/>
          </a:prstGeom>
          <a:noFill/>
          <a:ln w="9525">
            <a:solidFill>
              <a:srgbClr val="0066CC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395536" y="1700808"/>
            <a:ext cx="81829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Общая сумма финансирования: 63 млн. </a:t>
            </a:r>
            <a:r>
              <a:rPr lang="ru-RU" sz="2400" b="1" dirty="0" err="1" smtClean="0">
                <a:solidFill>
                  <a:srgbClr val="002060"/>
                </a:solidFill>
                <a:latin typeface="Georgia" panose="02040502050405020303" pitchFamily="18" charset="0"/>
              </a:rPr>
              <a:t>руб</a:t>
            </a:r>
            <a:r>
              <a:rPr lang="ru-RU" sz="24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;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01490" y="2636912"/>
            <a:ext cx="3754486" cy="1938992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ru-RU" sz="2400" dirty="0" smtClean="0">
                <a:latin typeface="Georgia" panose="02040502050405020303" pitchFamily="18" charset="0"/>
              </a:rPr>
              <a:t>2025 г.:</a:t>
            </a:r>
          </a:p>
          <a:p>
            <a:pPr algn="just"/>
            <a:endParaRPr lang="ru-RU" sz="2400" dirty="0" smtClean="0">
              <a:latin typeface="Georgia" panose="02040502050405020303" pitchFamily="18" charset="0"/>
            </a:endParaRP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ru-RU" sz="2400" dirty="0" smtClean="0">
                <a:solidFill>
                  <a:srgbClr val="002060"/>
                </a:solidFill>
                <a:latin typeface="Georgia" panose="02040502050405020303" pitchFamily="18" charset="0"/>
              </a:rPr>
              <a:t>Детские сады: 3,18 млн. </a:t>
            </a:r>
            <a:r>
              <a:rPr lang="ru-RU" sz="2400" dirty="0" err="1" smtClean="0">
                <a:solidFill>
                  <a:srgbClr val="002060"/>
                </a:solidFill>
                <a:latin typeface="Georgia" panose="02040502050405020303" pitchFamily="18" charset="0"/>
              </a:rPr>
              <a:t>руб</a:t>
            </a:r>
            <a:r>
              <a:rPr lang="ru-RU" sz="2400" dirty="0" smtClean="0">
                <a:solidFill>
                  <a:srgbClr val="002060"/>
                </a:solidFill>
                <a:latin typeface="Georgia" panose="02040502050405020303" pitchFamily="18" charset="0"/>
              </a:rPr>
              <a:t>;</a:t>
            </a: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ru-RU" sz="2400" dirty="0" smtClean="0">
                <a:solidFill>
                  <a:srgbClr val="002060"/>
                </a:solidFill>
                <a:latin typeface="Georgia" panose="02040502050405020303" pitchFamily="18" charset="0"/>
              </a:rPr>
              <a:t>Школы: 5,46 млн. </a:t>
            </a:r>
            <a:r>
              <a:rPr lang="ru-RU" sz="2400" dirty="0" err="1" smtClean="0">
                <a:solidFill>
                  <a:srgbClr val="002060"/>
                </a:solidFill>
                <a:latin typeface="Georgia" panose="02040502050405020303" pitchFamily="18" charset="0"/>
              </a:rPr>
              <a:t>руб</a:t>
            </a:r>
            <a:endParaRPr lang="ru-RU" sz="2400" dirty="0" smtClean="0">
              <a:solidFill>
                <a:srgbClr val="002060"/>
              </a:solidFill>
              <a:latin typeface="Georgia" panose="02040502050405020303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633938" y="2636912"/>
            <a:ext cx="3754486" cy="1938992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ru-RU" sz="2400" dirty="0" smtClean="0">
                <a:latin typeface="Georgia" panose="02040502050405020303" pitchFamily="18" charset="0"/>
              </a:rPr>
              <a:t>2026 г.:</a:t>
            </a:r>
          </a:p>
          <a:p>
            <a:pPr algn="just"/>
            <a:endParaRPr lang="ru-RU" sz="2400" dirty="0" smtClean="0">
              <a:latin typeface="Georgia" panose="02040502050405020303" pitchFamily="18" charset="0"/>
            </a:endParaRP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ru-RU" sz="2400" dirty="0" smtClean="0">
                <a:solidFill>
                  <a:srgbClr val="002060"/>
                </a:solidFill>
                <a:latin typeface="Georgia" panose="02040502050405020303" pitchFamily="18" charset="0"/>
              </a:rPr>
              <a:t>Детские сады: 2,48 млн. </a:t>
            </a:r>
            <a:r>
              <a:rPr lang="ru-RU" sz="2400" dirty="0" err="1" smtClean="0">
                <a:solidFill>
                  <a:srgbClr val="002060"/>
                </a:solidFill>
                <a:latin typeface="Georgia" panose="02040502050405020303" pitchFamily="18" charset="0"/>
              </a:rPr>
              <a:t>руб</a:t>
            </a:r>
            <a:r>
              <a:rPr lang="ru-RU" sz="2400" dirty="0" smtClean="0">
                <a:solidFill>
                  <a:srgbClr val="002060"/>
                </a:solidFill>
                <a:latin typeface="Georgia" panose="02040502050405020303" pitchFamily="18" charset="0"/>
              </a:rPr>
              <a:t>;</a:t>
            </a: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ru-RU" sz="2400" dirty="0" smtClean="0">
                <a:solidFill>
                  <a:srgbClr val="002060"/>
                </a:solidFill>
                <a:latin typeface="Georgia" panose="02040502050405020303" pitchFamily="18" charset="0"/>
              </a:rPr>
              <a:t>Школы: 4,49 млн. </a:t>
            </a:r>
            <a:r>
              <a:rPr lang="ru-RU" sz="2400" dirty="0" err="1" smtClean="0">
                <a:solidFill>
                  <a:srgbClr val="002060"/>
                </a:solidFill>
                <a:latin typeface="Georgia" panose="02040502050405020303" pitchFamily="18" charset="0"/>
              </a:rPr>
              <a:t>руб</a:t>
            </a:r>
            <a:endParaRPr lang="ru-RU" sz="2400" dirty="0" smtClean="0">
              <a:solidFill>
                <a:srgbClr val="002060"/>
              </a:solidFill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447056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7266350" y="-6118"/>
            <a:ext cx="1907930" cy="1412776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2276872"/>
            <a:ext cx="7772400" cy="3024336"/>
          </a:xfrm>
          <a:effectLst>
            <a:outerShdw blurRad="50800" dist="38100" dir="2700000" algn="tl" rotWithShape="0">
              <a:srgbClr val="777777">
                <a:alpha val="40000"/>
              </a:srgbClr>
            </a:outerShdw>
          </a:effectLst>
        </p:spPr>
        <p:txBody>
          <a:bodyPr anchor="t">
            <a:normAutofit fontScale="90000"/>
          </a:bodyPr>
          <a:lstStyle/>
          <a:p>
            <a:r>
              <a:rPr lang="ru-RU" sz="3200" b="1" dirty="0" smtClean="0">
                <a:solidFill>
                  <a:schemeClr val="tx2"/>
                </a:solidFill>
                <a:latin typeface="Georgia" panose="02040502050405020303" pitchFamily="18" charset="0"/>
              </a:rPr>
              <a:t>Августовский педагогический </a:t>
            </a:r>
            <a:r>
              <a:rPr lang="ru-RU" sz="3200" b="1" dirty="0">
                <a:solidFill>
                  <a:schemeClr val="tx2"/>
                </a:solidFill>
                <a:latin typeface="Georgia" panose="02040502050405020303" pitchFamily="18" charset="0"/>
              </a:rPr>
              <a:t>совет </a:t>
            </a:r>
            <a:r>
              <a:rPr lang="ru-RU" sz="3200" b="1" dirty="0" smtClean="0">
                <a:solidFill>
                  <a:schemeClr val="tx2"/>
                </a:solidFill>
                <a:latin typeface="Georgia" panose="02040502050405020303" pitchFamily="18" charset="0"/>
              </a:rPr>
              <a:t/>
            </a:r>
            <a:br>
              <a:rPr lang="ru-RU" sz="3200" b="1" dirty="0" smtClean="0">
                <a:solidFill>
                  <a:schemeClr val="tx2"/>
                </a:solidFill>
                <a:latin typeface="Georgia" panose="02040502050405020303" pitchFamily="18" charset="0"/>
              </a:rPr>
            </a:br>
            <a:r>
              <a:rPr lang="ru-RU" sz="3200" b="1" dirty="0" smtClean="0">
                <a:solidFill>
                  <a:schemeClr val="tx2"/>
                </a:solidFill>
                <a:latin typeface="Georgia" panose="02040502050405020303" pitchFamily="18" charset="0"/>
              </a:rPr>
              <a:t>«</a:t>
            </a:r>
            <a:r>
              <a:rPr lang="ru-RU" sz="3200" b="1" dirty="0">
                <a:solidFill>
                  <a:schemeClr val="tx2"/>
                </a:solidFill>
                <a:latin typeface="Georgia" panose="02040502050405020303" pitchFamily="18" charset="0"/>
              </a:rPr>
              <a:t>Стратегические общенациональные приоритеты: вызовы и векторы развития системы образования Ермаковского </a:t>
            </a:r>
            <a:r>
              <a:rPr lang="ru-RU" sz="3200" b="1" dirty="0" smtClean="0">
                <a:solidFill>
                  <a:schemeClr val="tx2"/>
                </a:solidFill>
                <a:latin typeface="Georgia" panose="02040502050405020303" pitchFamily="18" charset="0"/>
              </a:rPr>
              <a:t>округа»</a:t>
            </a:r>
            <a:endParaRPr lang="ru-RU" sz="3200" b="1" dirty="0">
              <a:solidFill>
                <a:schemeClr val="tx2"/>
              </a:solidFill>
              <a:latin typeface="Georgia" panose="02040502050405020303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6105128"/>
            <a:ext cx="6400800" cy="708248"/>
          </a:xfrm>
        </p:spPr>
        <p:txBody>
          <a:bodyPr>
            <a:normAutofit fontScale="70000" lnSpcReduction="20000"/>
          </a:bodyPr>
          <a:lstStyle/>
          <a:p>
            <a:r>
              <a:rPr lang="ru-RU" dirty="0">
                <a:solidFill>
                  <a:schemeClr val="tx2"/>
                </a:solidFill>
                <a:latin typeface="Georgia" panose="02040502050405020303" pitchFamily="18" charset="0"/>
              </a:rPr>
              <a:t>с</a:t>
            </a:r>
            <a:r>
              <a:rPr lang="ru-RU" dirty="0" smtClean="0">
                <a:solidFill>
                  <a:schemeClr val="tx2"/>
                </a:solidFill>
                <a:latin typeface="Georgia" panose="02040502050405020303" pitchFamily="18" charset="0"/>
              </a:rPr>
              <a:t>. Ермаковское,</a:t>
            </a:r>
          </a:p>
          <a:p>
            <a:r>
              <a:rPr lang="ru-RU" dirty="0" smtClean="0">
                <a:solidFill>
                  <a:schemeClr val="tx2"/>
                </a:solidFill>
                <a:latin typeface="Georgia" panose="02040502050405020303" pitchFamily="18" charset="0"/>
              </a:rPr>
              <a:t>28 августа 2026 г.</a:t>
            </a:r>
            <a:endParaRPr lang="ru-RU" dirty="0">
              <a:solidFill>
                <a:schemeClr val="tx2"/>
              </a:solidFill>
              <a:latin typeface="Georgia" panose="02040502050405020303" pitchFamily="18" charset="0"/>
            </a:endParaRPr>
          </a:p>
        </p:txBody>
      </p:sp>
      <p:pic>
        <p:nvPicPr>
          <p:cNvPr id="4" name="Рисунок 3" descr="C:\Users\User\Desktop\логотип большой.png"/>
          <p:cNvPicPr/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66576" y="-6118"/>
            <a:ext cx="1913936" cy="1412776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211960" cy="1676361"/>
          </a:xfrm>
          <a:prstGeom prst="rect">
            <a:avLst/>
          </a:prstGeom>
          <a:noFill/>
          <a:ln w="9525">
            <a:solidFill>
              <a:srgbClr val="0066CC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162967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936104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Autofit/>
          </a:bodyPr>
          <a:lstStyle/>
          <a:p>
            <a:r>
              <a:rPr lang="ru-RU" sz="3000" b="1" dirty="0" smtClean="0">
                <a:solidFill>
                  <a:schemeClr val="tx2"/>
                </a:solidFill>
                <a:latin typeface="Georgia" panose="02040502050405020303" pitchFamily="18" charset="0"/>
              </a:rPr>
              <a:t>РЕМОНТЫ И </a:t>
            </a:r>
            <a:br>
              <a:rPr lang="ru-RU" sz="3000" b="1" dirty="0" smtClean="0">
                <a:solidFill>
                  <a:schemeClr val="tx2"/>
                </a:solidFill>
                <a:latin typeface="Georgia" panose="02040502050405020303" pitchFamily="18" charset="0"/>
              </a:rPr>
            </a:br>
            <a:r>
              <a:rPr lang="ru-RU" sz="3000" b="1" dirty="0" smtClean="0">
                <a:solidFill>
                  <a:schemeClr val="tx2"/>
                </a:solidFill>
                <a:latin typeface="Georgia" panose="02040502050405020303" pitchFamily="18" charset="0"/>
              </a:rPr>
              <a:t>ИНФРАСТРУКТУРА</a:t>
            </a:r>
            <a:endParaRPr lang="ru-RU" sz="3000" b="1" dirty="0">
              <a:solidFill>
                <a:srgbClr val="FF0000"/>
              </a:solidFill>
              <a:latin typeface="Georgia" panose="02040502050405020303" pitchFamily="18" charset="0"/>
            </a:endParaRPr>
          </a:p>
        </p:txBody>
      </p:sp>
      <p:pic>
        <p:nvPicPr>
          <p:cNvPr id="8" name="Рисунок 7" descr="C:\Users\User\Desktop\логотип большой.png"/>
          <p:cNvPicPr/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2778" y="44626"/>
            <a:ext cx="1035726" cy="619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691680" cy="673289"/>
          </a:xfrm>
          <a:prstGeom prst="rect">
            <a:avLst/>
          </a:prstGeom>
          <a:noFill/>
          <a:ln w="9525">
            <a:solidFill>
              <a:srgbClr val="0066CC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395536" y="1412776"/>
            <a:ext cx="81829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Ключевые объекты: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73628" y="2060848"/>
            <a:ext cx="7858942" cy="4524315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ru-RU" sz="2400" dirty="0" smtClean="0">
                <a:latin typeface="Georgia" panose="02040502050405020303" pitchFamily="18" charset="0"/>
              </a:rPr>
              <a:t>капитальный </a:t>
            </a:r>
            <a:r>
              <a:rPr lang="ru-RU" sz="2400" dirty="0">
                <a:latin typeface="Georgia" panose="02040502050405020303" pitchFamily="18" charset="0"/>
              </a:rPr>
              <a:t>ремонт </a:t>
            </a:r>
            <a:r>
              <a:rPr lang="ru-RU" sz="2400" dirty="0" err="1">
                <a:latin typeface="Georgia" panose="02040502050405020303" pitchFamily="18" charset="0"/>
              </a:rPr>
              <a:t>Новополтавской</a:t>
            </a:r>
            <a:r>
              <a:rPr lang="ru-RU" sz="2400" dirty="0">
                <a:latin typeface="Georgia" panose="02040502050405020303" pitchFamily="18" charset="0"/>
              </a:rPr>
              <a:t> СШ – 43 млн </a:t>
            </a:r>
            <a:r>
              <a:rPr lang="ru-RU" sz="2400" dirty="0" smtClean="0">
                <a:latin typeface="Georgia" panose="02040502050405020303" pitchFamily="18" charset="0"/>
              </a:rPr>
              <a:t>руб.;</a:t>
            </a: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ru-RU" sz="2400" dirty="0" smtClean="0">
                <a:solidFill>
                  <a:srgbClr val="002060"/>
                </a:solidFill>
                <a:latin typeface="Georgia" panose="02040502050405020303" pitchFamily="18" charset="0"/>
              </a:rPr>
              <a:t>модульная </a:t>
            </a:r>
            <a:r>
              <a:rPr lang="ru-RU" sz="2400" dirty="0">
                <a:solidFill>
                  <a:srgbClr val="002060"/>
                </a:solidFill>
                <a:latin typeface="Georgia" panose="02040502050405020303" pitchFamily="18" charset="0"/>
              </a:rPr>
              <a:t>столовая и благоустройство территории </a:t>
            </a:r>
            <a:r>
              <a:rPr lang="ru-RU" sz="2400" dirty="0" err="1">
                <a:solidFill>
                  <a:srgbClr val="002060"/>
                </a:solidFill>
                <a:latin typeface="Georgia" panose="02040502050405020303" pitchFamily="18" charset="0"/>
              </a:rPr>
              <a:t>Новополтавской</a:t>
            </a:r>
            <a:r>
              <a:rPr lang="ru-RU" sz="2400" dirty="0">
                <a:solidFill>
                  <a:srgbClr val="002060"/>
                </a:solidFill>
                <a:latin typeface="Georgia" panose="02040502050405020303" pitchFamily="18" charset="0"/>
              </a:rPr>
              <a:t> </a:t>
            </a:r>
            <a:r>
              <a:rPr lang="ru-RU" sz="2400" dirty="0" smtClean="0">
                <a:solidFill>
                  <a:srgbClr val="002060"/>
                </a:solidFill>
                <a:latin typeface="Georgia" panose="02040502050405020303" pitchFamily="18" charset="0"/>
              </a:rPr>
              <a:t>СШ;</a:t>
            </a: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ru-RU" sz="2400" dirty="0">
                <a:latin typeface="Georgia" panose="02040502050405020303" pitchFamily="18" charset="0"/>
              </a:rPr>
              <a:t>ремонт крыши </a:t>
            </a:r>
            <a:r>
              <a:rPr lang="ru-RU" sz="2400" dirty="0" err="1">
                <a:latin typeface="Georgia" panose="02040502050405020303" pitchFamily="18" charset="0"/>
              </a:rPr>
              <a:t>Новоозёрновской</a:t>
            </a:r>
            <a:r>
              <a:rPr lang="ru-RU" sz="2400" dirty="0">
                <a:latin typeface="Georgia" panose="02040502050405020303" pitchFamily="18" charset="0"/>
              </a:rPr>
              <a:t> ОШ- 6237,426 </a:t>
            </a:r>
            <a:r>
              <a:rPr lang="ru-RU" sz="2400" dirty="0" smtClean="0">
                <a:latin typeface="Georgia" panose="02040502050405020303" pitchFamily="18" charset="0"/>
              </a:rPr>
              <a:t>руб.; </a:t>
            </a: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ru-RU" sz="2400" dirty="0">
                <a:solidFill>
                  <a:srgbClr val="002060"/>
                </a:solidFill>
                <a:latin typeface="Georgia" panose="02040502050405020303" pitchFamily="18" charset="0"/>
              </a:rPr>
              <a:t>р</a:t>
            </a:r>
            <a:r>
              <a:rPr lang="ru-RU" sz="2400" dirty="0" smtClean="0">
                <a:solidFill>
                  <a:srgbClr val="002060"/>
                </a:solidFill>
                <a:latin typeface="Georgia" panose="02040502050405020303" pitchFamily="18" charset="0"/>
              </a:rPr>
              <a:t>емонт крыши Салбинской </a:t>
            </a:r>
            <a:r>
              <a:rPr lang="ru-RU" sz="2400" dirty="0">
                <a:solidFill>
                  <a:srgbClr val="002060"/>
                </a:solidFill>
                <a:latin typeface="Georgia" panose="02040502050405020303" pitchFamily="18" charset="0"/>
              </a:rPr>
              <a:t>– </a:t>
            </a:r>
            <a:r>
              <a:rPr lang="ru-RU" sz="2400" dirty="0" smtClean="0">
                <a:solidFill>
                  <a:srgbClr val="002060"/>
                </a:solidFill>
                <a:latin typeface="Georgia" panose="02040502050405020303" pitchFamily="18" charset="0"/>
              </a:rPr>
              <a:t>СШ - 643,25 тыс. руб.;</a:t>
            </a:r>
            <a:endParaRPr lang="ru-RU" sz="2400" dirty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ru-RU" sz="2400" dirty="0" smtClean="0">
                <a:latin typeface="Georgia" panose="02040502050405020303" pitchFamily="18" charset="0"/>
              </a:rPr>
              <a:t>дополнительно</a:t>
            </a:r>
            <a:r>
              <a:rPr lang="ru-RU" sz="2400" dirty="0">
                <a:latin typeface="Georgia" panose="02040502050405020303" pitchFamily="18" charset="0"/>
              </a:rPr>
              <a:t>: холодильное оборудование для Ивановской СШ </a:t>
            </a:r>
            <a:r>
              <a:rPr lang="ru-RU" sz="2400" dirty="0" smtClean="0">
                <a:latin typeface="Georgia" panose="02040502050405020303" pitchFamily="18" charset="0"/>
              </a:rPr>
              <a:t>- 214,2 </a:t>
            </a:r>
            <a:r>
              <a:rPr lang="ru-RU" sz="2400" dirty="0">
                <a:latin typeface="Georgia" panose="02040502050405020303" pitchFamily="18" charset="0"/>
              </a:rPr>
              <a:t>тыс. руб</a:t>
            </a:r>
            <a:r>
              <a:rPr lang="ru-RU" sz="2400" dirty="0" smtClean="0">
                <a:latin typeface="Georgia" panose="02040502050405020303" pitchFamily="18" charset="0"/>
              </a:rPr>
              <a:t>.;</a:t>
            </a:r>
            <a:endParaRPr lang="ru-RU" sz="2400" dirty="0" smtClean="0">
              <a:latin typeface="Georgia" panose="02040502050405020303" pitchFamily="18" charset="0"/>
            </a:endParaRP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ru-RU" sz="2400" dirty="0" smtClean="0">
                <a:solidFill>
                  <a:srgbClr val="002060"/>
                </a:solidFill>
                <a:latin typeface="Georgia" panose="02040502050405020303" pitchFamily="18" charset="0"/>
              </a:rPr>
              <a:t>дооснащение </a:t>
            </a:r>
            <a:r>
              <a:rPr lang="ru-RU" sz="2400" dirty="0">
                <a:solidFill>
                  <a:srgbClr val="002060"/>
                </a:solidFill>
                <a:latin typeface="Georgia" panose="02040502050405020303" pitchFamily="18" charset="0"/>
              </a:rPr>
              <a:t>оповещения </a:t>
            </a:r>
            <a:r>
              <a:rPr lang="ru-RU" sz="2400" dirty="0" smtClean="0">
                <a:solidFill>
                  <a:srgbClr val="002060"/>
                </a:solidFill>
                <a:latin typeface="Georgia" panose="02040502050405020303" pitchFamily="18" charset="0"/>
              </a:rPr>
              <a:t>Ермаковской СШ </a:t>
            </a:r>
            <a:r>
              <a:rPr lang="ru-RU" sz="2400" dirty="0">
                <a:solidFill>
                  <a:srgbClr val="002060"/>
                </a:solidFill>
                <a:latin typeface="Georgia" panose="02040502050405020303" pitchFamily="18" charset="0"/>
              </a:rPr>
              <a:t>№1 </a:t>
            </a:r>
            <a:r>
              <a:rPr lang="ru-RU" sz="2400" dirty="0" smtClean="0">
                <a:solidFill>
                  <a:srgbClr val="002060"/>
                </a:solidFill>
                <a:latin typeface="Georgia" panose="02040502050405020303" pitchFamily="18" charset="0"/>
              </a:rPr>
              <a:t>- 240,3 </a:t>
            </a:r>
            <a:r>
              <a:rPr lang="ru-RU" sz="2400" dirty="0">
                <a:solidFill>
                  <a:srgbClr val="002060"/>
                </a:solidFill>
                <a:latin typeface="Georgia" panose="02040502050405020303" pitchFamily="18" charset="0"/>
              </a:rPr>
              <a:t>тыс. руб</a:t>
            </a:r>
            <a:r>
              <a:rPr lang="ru-RU" sz="2400" dirty="0" smtClean="0">
                <a:solidFill>
                  <a:srgbClr val="002060"/>
                </a:solidFill>
                <a:latin typeface="Georgia" panose="02040502050405020303" pitchFamily="18" charset="0"/>
              </a:rPr>
              <a:t>.</a:t>
            </a:r>
            <a:endParaRPr lang="ru-RU" sz="2400" dirty="0" smtClean="0">
              <a:solidFill>
                <a:srgbClr val="002060"/>
              </a:solidFill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33264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936104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Autofit/>
          </a:bodyPr>
          <a:lstStyle/>
          <a:p>
            <a:r>
              <a:rPr lang="ru-RU" sz="3000" b="1" dirty="0" smtClean="0">
                <a:solidFill>
                  <a:schemeClr val="tx2"/>
                </a:solidFill>
                <a:latin typeface="Georgia" panose="02040502050405020303" pitchFamily="18" charset="0"/>
              </a:rPr>
              <a:t>РЕМОНТЫ И </a:t>
            </a:r>
            <a:br>
              <a:rPr lang="ru-RU" sz="3000" b="1" dirty="0" smtClean="0">
                <a:solidFill>
                  <a:schemeClr val="tx2"/>
                </a:solidFill>
                <a:latin typeface="Georgia" panose="02040502050405020303" pitchFamily="18" charset="0"/>
              </a:rPr>
            </a:br>
            <a:r>
              <a:rPr lang="ru-RU" sz="3000" b="1" dirty="0" smtClean="0">
                <a:solidFill>
                  <a:schemeClr val="tx2"/>
                </a:solidFill>
                <a:latin typeface="Georgia" panose="02040502050405020303" pitchFamily="18" charset="0"/>
              </a:rPr>
              <a:t>ИНФРАСТРУКТУРА</a:t>
            </a:r>
            <a:endParaRPr lang="ru-RU" sz="3000" b="1" dirty="0">
              <a:solidFill>
                <a:srgbClr val="FF0000"/>
              </a:solidFill>
              <a:latin typeface="Georgia" panose="02040502050405020303" pitchFamily="18" charset="0"/>
            </a:endParaRPr>
          </a:p>
        </p:txBody>
      </p:sp>
      <p:pic>
        <p:nvPicPr>
          <p:cNvPr id="8" name="Рисунок 7" descr="C:\Users\User\Desktop\логотип большой.png"/>
          <p:cNvPicPr/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2778" y="44626"/>
            <a:ext cx="1035726" cy="619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691680" cy="673289"/>
          </a:xfrm>
          <a:prstGeom prst="rect">
            <a:avLst/>
          </a:prstGeom>
          <a:noFill/>
          <a:ln w="9525">
            <a:solidFill>
              <a:srgbClr val="0066CC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395536" y="1700808"/>
            <a:ext cx="81829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Обновление библиотечного фонда: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71600" y="2723436"/>
            <a:ext cx="7272808" cy="1938992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ru-RU" sz="2400" dirty="0">
                <a:latin typeface="Georgia" panose="02040502050405020303" pitchFamily="18" charset="0"/>
              </a:rPr>
              <a:t>приобретены государственные учебники по истории (5–9 классы) на 245,6 тыс. </a:t>
            </a:r>
            <a:r>
              <a:rPr lang="ru-RU" sz="2400" dirty="0" smtClean="0">
                <a:latin typeface="Georgia" panose="02040502050405020303" pitchFamily="18" charset="0"/>
              </a:rPr>
              <a:t>рублей;</a:t>
            </a: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ru-RU" sz="2400" dirty="0">
                <a:latin typeface="Georgia" panose="02040502050405020303" pitchFamily="18" charset="0"/>
              </a:rPr>
              <a:t>г</a:t>
            </a:r>
            <a:r>
              <a:rPr lang="ru-RU" sz="2400" dirty="0" smtClean="0">
                <a:latin typeface="Georgia" panose="02040502050405020303" pitchFamily="18" charset="0"/>
              </a:rPr>
              <a:t>осударственные учебники по </a:t>
            </a:r>
            <a:r>
              <a:rPr lang="ru-RU" sz="2400" dirty="0">
                <a:latin typeface="Georgia" panose="02040502050405020303" pitchFamily="18" charset="0"/>
              </a:rPr>
              <a:t>обществознанию (9–10 классы) на 132,7 тыс. </a:t>
            </a:r>
            <a:r>
              <a:rPr lang="ru-RU" sz="2400" dirty="0" smtClean="0">
                <a:latin typeface="Georgia" panose="02040502050405020303" pitchFamily="18" charset="0"/>
              </a:rPr>
              <a:t>рублей</a:t>
            </a:r>
          </a:p>
        </p:txBody>
      </p:sp>
    </p:spTree>
    <p:extLst>
      <p:ext uri="{BB962C8B-B14F-4D97-AF65-F5344CB8AC3E}">
        <p14:creationId xmlns:p14="http://schemas.microsoft.com/office/powerpoint/2010/main" val="22003817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 descr="C:\Users\User\Desktop\логотип большой.png"/>
          <p:cNvPicPr/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2778" y="44626"/>
            <a:ext cx="1035726" cy="619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691680" cy="673289"/>
          </a:xfrm>
          <a:prstGeom prst="rect">
            <a:avLst/>
          </a:prstGeom>
          <a:noFill/>
          <a:ln w="9525">
            <a:solidFill>
              <a:srgbClr val="0066CC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graphicFrame>
        <p:nvGraphicFramePr>
          <p:cNvPr id="6" name="Схема 5"/>
          <p:cNvGraphicFramePr/>
          <p:nvPr>
            <p:extLst>
              <p:ext uri="{D42A27DB-BD31-4B8C-83A1-F6EECF244321}">
                <p14:modId xmlns:p14="http://schemas.microsoft.com/office/powerpoint/2010/main" val="613595833"/>
              </p:ext>
            </p:extLst>
          </p:nvPr>
        </p:nvGraphicFramePr>
        <p:xfrm>
          <a:off x="323528" y="836712"/>
          <a:ext cx="8712968" cy="56886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18355753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7" name="Picture 7" descr="https://encrypted-tbn0.gstatic.com/images?q=tbn:ANd9GcQstn_dwvHGIjP2oyVH0sYkYHbJYcMQlBJ8al-KcmrCsA&amp;s=10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 rot="10800000">
            <a:off x="-1" y="-6076"/>
            <a:ext cx="9144000" cy="68640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C:\Users\IMC2\Desktop\732x732_1_5cce3d61f59bbae0fea6cdd8acb576e6@1024x1024_0xSI03GzYv_8209117233106471976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8852" y="229208"/>
            <a:ext cx="6393508" cy="63935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231520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980728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r>
              <a:rPr lang="ru-RU" sz="3600" b="1" dirty="0" smtClean="0">
                <a:solidFill>
                  <a:schemeClr val="tx2"/>
                </a:solidFill>
                <a:latin typeface="Georgia" panose="02040502050405020303" pitchFamily="18" charset="0"/>
              </a:rPr>
              <a:t>Наши достижения</a:t>
            </a:r>
            <a:endParaRPr lang="ru-RU" sz="3600" b="1" dirty="0">
              <a:solidFill>
                <a:schemeClr val="tx2"/>
              </a:solidFill>
              <a:latin typeface="Georgia" panose="02040502050405020303" pitchFamily="18" charset="0"/>
            </a:endParaRPr>
          </a:p>
        </p:txBody>
      </p:sp>
      <p:pic>
        <p:nvPicPr>
          <p:cNvPr id="8" name="Рисунок 7" descr="C:\Users\User\Desktop\логотип большой.png"/>
          <p:cNvPicPr/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2778" y="44626"/>
            <a:ext cx="1035726" cy="619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8"/>
          <p:cNvSpPr txBox="1"/>
          <p:nvPr/>
        </p:nvSpPr>
        <p:spPr>
          <a:xfrm>
            <a:off x="2252403" y="6341642"/>
            <a:ext cx="46427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chemeClr val="tx2"/>
                </a:solidFill>
                <a:latin typeface="Georgia" panose="02040502050405020303" pitchFamily="18" charset="0"/>
              </a:rPr>
              <a:t>Анастасия Юрьевна Аттинг</a:t>
            </a:r>
            <a:endParaRPr lang="ru-RU" b="1" dirty="0">
              <a:solidFill>
                <a:schemeClr val="tx2"/>
              </a:solidFill>
              <a:latin typeface="Georgia" panose="02040502050405020303" pitchFamily="18" charset="0"/>
            </a:endParaRPr>
          </a:p>
        </p:txBody>
      </p:sp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691680" cy="673289"/>
          </a:xfrm>
          <a:prstGeom prst="rect">
            <a:avLst/>
          </a:prstGeom>
          <a:noFill/>
          <a:ln w="9525">
            <a:solidFill>
              <a:srgbClr val="0066CC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4101" name="Picture 5" descr="C:\Users\IMC2\Desktop\АП-2026\21-08-2026_08-59-14\Аттинг фото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939452" y="917048"/>
            <a:ext cx="5268644" cy="5320264"/>
          </a:xfrm>
          <a:prstGeom prst="rect">
            <a:avLst/>
          </a:prstGeom>
          <a:noFill/>
          <a:ln>
            <a:solidFill>
              <a:srgbClr val="0066CC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086698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980728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r>
              <a:rPr lang="ru-RU" sz="3600" b="1" dirty="0" smtClean="0">
                <a:solidFill>
                  <a:schemeClr val="tx2"/>
                </a:solidFill>
                <a:latin typeface="Georgia" panose="02040502050405020303" pitchFamily="18" charset="0"/>
              </a:rPr>
              <a:t>Наши достижения</a:t>
            </a:r>
            <a:endParaRPr lang="ru-RU" sz="3600" b="1" dirty="0">
              <a:solidFill>
                <a:schemeClr val="tx2"/>
              </a:solidFill>
              <a:latin typeface="Georgia" panose="02040502050405020303" pitchFamily="18" charset="0"/>
            </a:endParaRPr>
          </a:p>
        </p:txBody>
      </p:sp>
      <p:pic>
        <p:nvPicPr>
          <p:cNvPr id="8" name="Рисунок 7" descr="C:\Users\User\Desktop\логотип большой.png"/>
          <p:cNvPicPr/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2778" y="44626"/>
            <a:ext cx="1035726" cy="619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TextBox 14"/>
          <p:cNvSpPr txBox="1"/>
          <p:nvPr/>
        </p:nvSpPr>
        <p:spPr>
          <a:xfrm>
            <a:off x="896883" y="6095037"/>
            <a:ext cx="317106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b="1" dirty="0" smtClean="0">
                <a:solidFill>
                  <a:schemeClr val="tx2"/>
                </a:solidFill>
                <a:latin typeface="Georgia" panose="02040502050405020303" pitchFamily="18" charset="0"/>
              </a:rPr>
              <a:t>Валентина Германовна </a:t>
            </a:r>
          </a:p>
          <a:p>
            <a:pPr algn="ctr"/>
            <a:r>
              <a:rPr lang="ru-RU" b="1" dirty="0" smtClean="0">
                <a:solidFill>
                  <a:schemeClr val="tx2"/>
                </a:solidFill>
                <a:latin typeface="Georgia" panose="02040502050405020303" pitchFamily="18" charset="0"/>
              </a:rPr>
              <a:t>Новожилова</a:t>
            </a:r>
            <a:endParaRPr lang="ru-RU" b="1" dirty="0">
              <a:solidFill>
                <a:schemeClr val="tx2"/>
              </a:solidFill>
              <a:latin typeface="Georgia" panose="02040502050405020303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425932" y="6093296"/>
            <a:ext cx="247215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b="1" dirty="0" smtClean="0">
                <a:solidFill>
                  <a:schemeClr val="tx2"/>
                </a:solidFill>
                <a:latin typeface="Georgia" panose="02040502050405020303" pitchFamily="18" charset="0"/>
              </a:rPr>
              <a:t>Елена Васильевна</a:t>
            </a:r>
          </a:p>
          <a:p>
            <a:pPr algn="ctr"/>
            <a:r>
              <a:rPr lang="ru-RU" b="1" dirty="0" smtClean="0">
                <a:solidFill>
                  <a:schemeClr val="tx2"/>
                </a:solidFill>
                <a:latin typeface="Georgia" panose="02040502050405020303" pitchFamily="18" charset="0"/>
              </a:rPr>
              <a:t>Новикова</a:t>
            </a:r>
            <a:endParaRPr lang="ru-RU" b="1" dirty="0">
              <a:solidFill>
                <a:schemeClr val="tx2"/>
              </a:solidFill>
              <a:latin typeface="Georgia" panose="02040502050405020303" pitchFamily="18" charset="0"/>
            </a:endParaRPr>
          </a:p>
        </p:txBody>
      </p:sp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691680" cy="673289"/>
          </a:xfrm>
          <a:prstGeom prst="rect">
            <a:avLst/>
          </a:prstGeom>
          <a:noFill/>
          <a:ln w="9525">
            <a:solidFill>
              <a:srgbClr val="0066CC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4098" name="Picture 2" descr="C:\Users\IMC2\Desktop\АП-2026\21-08-2026_08-59-14\новожилова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813626" y="1228408"/>
            <a:ext cx="3326326" cy="4864888"/>
          </a:xfrm>
          <a:prstGeom prst="rect">
            <a:avLst/>
          </a:prstGeom>
          <a:noFill/>
          <a:ln>
            <a:solidFill>
              <a:srgbClr val="0066CC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 descr="C:\Users\IMC2\Desktop\АП-2026\21-08-2026_08-59-14\Новикова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3965" y="1228408"/>
            <a:ext cx="3244419" cy="4866629"/>
          </a:xfrm>
          <a:prstGeom prst="rect">
            <a:avLst/>
          </a:prstGeom>
          <a:noFill/>
          <a:ln>
            <a:solidFill>
              <a:srgbClr val="0066CC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907781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980728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r>
              <a:rPr lang="ru-RU" sz="3600" b="1" dirty="0" smtClean="0">
                <a:solidFill>
                  <a:schemeClr val="tx2"/>
                </a:solidFill>
                <a:latin typeface="Georgia" panose="02040502050405020303" pitchFamily="18" charset="0"/>
              </a:rPr>
              <a:t>Наши достижения</a:t>
            </a:r>
            <a:endParaRPr lang="ru-RU" sz="3600" b="1" dirty="0">
              <a:solidFill>
                <a:schemeClr val="tx2"/>
              </a:solidFill>
              <a:latin typeface="Georgia" panose="02040502050405020303" pitchFamily="18" charset="0"/>
            </a:endParaRPr>
          </a:p>
        </p:txBody>
      </p:sp>
      <p:pic>
        <p:nvPicPr>
          <p:cNvPr id="8" name="Рисунок 7" descr="C:\Users\User\Desktop\логотип большой.png"/>
          <p:cNvPicPr/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2778" y="44626"/>
            <a:ext cx="1035726" cy="619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TextBox 14"/>
          <p:cNvSpPr txBox="1"/>
          <p:nvPr/>
        </p:nvSpPr>
        <p:spPr>
          <a:xfrm>
            <a:off x="1106079" y="6095037"/>
            <a:ext cx="275267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b="1" dirty="0" smtClean="0">
                <a:solidFill>
                  <a:schemeClr val="tx2"/>
                </a:solidFill>
                <a:latin typeface="Georgia" panose="02040502050405020303" pitchFamily="18" charset="0"/>
              </a:rPr>
              <a:t>Наталья Валерьевна</a:t>
            </a:r>
          </a:p>
          <a:p>
            <a:pPr algn="ctr"/>
            <a:r>
              <a:rPr lang="ru-RU" b="1" dirty="0" err="1" smtClean="0">
                <a:solidFill>
                  <a:schemeClr val="tx2"/>
                </a:solidFill>
                <a:latin typeface="Georgia" panose="02040502050405020303" pitchFamily="18" charset="0"/>
              </a:rPr>
              <a:t>Пумбрасова</a:t>
            </a:r>
            <a:endParaRPr lang="ru-RU" b="1" dirty="0">
              <a:solidFill>
                <a:schemeClr val="tx2"/>
              </a:solidFill>
              <a:latin typeface="Georgia" panose="02040502050405020303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196703" y="6093296"/>
            <a:ext cx="293061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b="1" dirty="0" smtClean="0">
                <a:solidFill>
                  <a:schemeClr val="tx2"/>
                </a:solidFill>
                <a:latin typeface="Georgia" panose="02040502050405020303" pitchFamily="18" charset="0"/>
              </a:rPr>
              <a:t>Юлия Хайдарзяновна</a:t>
            </a:r>
          </a:p>
          <a:p>
            <a:pPr algn="ctr"/>
            <a:r>
              <a:rPr lang="ru-RU" b="1" dirty="0" smtClean="0">
                <a:solidFill>
                  <a:schemeClr val="tx2"/>
                </a:solidFill>
                <a:latin typeface="Georgia" panose="02040502050405020303" pitchFamily="18" charset="0"/>
              </a:rPr>
              <a:t>Полкина</a:t>
            </a:r>
            <a:endParaRPr lang="ru-RU" b="1" dirty="0">
              <a:solidFill>
                <a:schemeClr val="tx2"/>
              </a:solidFill>
              <a:latin typeface="Georgia" panose="02040502050405020303" pitchFamily="18" charset="0"/>
            </a:endParaRPr>
          </a:p>
        </p:txBody>
      </p:sp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691680" cy="673289"/>
          </a:xfrm>
          <a:prstGeom prst="rect">
            <a:avLst/>
          </a:prstGeom>
          <a:noFill/>
          <a:ln w="9525">
            <a:solidFill>
              <a:srgbClr val="0066CC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6146" name="Picture 2" descr="C:\Users\IMC2\Desktop\АП-2026\21-08-2026_08-59-14\Полкина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708107" y="908720"/>
            <a:ext cx="3752325" cy="5099089"/>
          </a:xfrm>
          <a:prstGeom prst="rect">
            <a:avLst/>
          </a:prstGeom>
          <a:noFill/>
          <a:ln>
            <a:solidFill>
              <a:srgbClr val="0066CC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 descr="C:\Users\IMC2\Desktop\АП-2026\21-08-2026\Пумбрасова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-1"/>
          <a:stretch/>
        </p:blipFill>
        <p:spPr bwMode="auto">
          <a:xfrm>
            <a:off x="917848" y="908720"/>
            <a:ext cx="3222104" cy="5099089"/>
          </a:xfrm>
          <a:prstGeom prst="rect">
            <a:avLst/>
          </a:prstGeom>
          <a:noFill/>
          <a:ln>
            <a:solidFill>
              <a:srgbClr val="0066CC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907781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3635</TotalTime>
  <Words>1387</Words>
  <Application>Microsoft Office PowerPoint</Application>
  <PresentationFormat>Экран (4:3)</PresentationFormat>
  <Paragraphs>337</Paragraphs>
  <Slides>63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63</vt:i4>
      </vt:variant>
    </vt:vector>
  </HeadingPairs>
  <TitlesOfParts>
    <vt:vector size="64" baseType="lpstr">
      <vt:lpstr>Тема Office</vt:lpstr>
      <vt:lpstr>Августовский педагогический совет  «Приоритеты развития системы образования Ермаковского муниципального округа»</vt:lpstr>
      <vt:lpstr>Презентация PowerPoint</vt:lpstr>
      <vt:lpstr>Августовский педагогический совет  «Стратегические общенациональные приоритеты: вызовы и векторы развития системы образования Ермаковского округа»</vt:lpstr>
      <vt:lpstr>Презентация PowerPoint</vt:lpstr>
      <vt:lpstr>Презентация PowerPoint</vt:lpstr>
      <vt:lpstr>Августовский педагогический совет  «Стратегические общенациональные приоритеты: вызовы и векторы развития системы образования Ермаковского округа»</vt:lpstr>
      <vt:lpstr>Наши достижения</vt:lpstr>
      <vt:lpstr>Наши достижения</vt:lpstr>
      <vt:lpstr>Наши достижения</vt:lpstr>
      <vt:lpstr>Наши достижения</vt:lpstr>
      <vt:lpstr>Наши достижения</vt:lpstr>
      <vt:lpstr>Наши достижения</vt:lpstr>
      <vt:lpstr>Наши достижения</vt:lpstr>
      <vt:lpstr>Наши достижения</vt:lpstr>
      <vt:lpstr>Презентация PowerPoint</vt:lpstr>
      <vt:lpstr>Наши достижения</vt:lpstr>
      <vt:lpstr>Наши достижения</vt:lpstr>
      <vt:lpstr>Наши достижения</vt:lpstr>
      <vt:lpstr>Наши достижения</vt:lpstr>
      <vt:lpstr>Наши достижения</vt:lpstr>
      <vt:lpstr>Наши достижения</vt:lpstr>
      <vt:lpstr>Наши достижения</vt:lpstr>
      <vt:lpstr>Основные направления развития системы образования Ермаковского муниципального округа</vt:lpstr>
      <vt:lpstr>Стратегическая цель развития системы образования  Ермаковского муниципального округа</vt:lpstr>
      <vt:lpstr>Основные направления работы</vt:lpstr>
      <vt:lpstr>КАДРЫ Задачи</vt:lpstr>
      <vt:lpstr>КАДРЫ</vt:lpstr>
      <vt:lpstr>КАДРЫ Аттестация педагогических работников</vt:lpstr>
      <vt:lpstr>КАДРЫ</vt:lpstr>
      <vt:lpstr>Презентация PowerPoint</vt:lpstr>
      <vt:lpstr>КАДРЫ Задачи на новый учебный год:</vt:lpstr>
      <vt:lpstr>ЗНАНИЕ</vt:lpstr>
      <vt:lpstr>ЗНАНИЕ ГИА - 11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ЗНАНИЕ Повышение качества ЕНМО. Ресурсы</vt:lpstr>
      <vt:lpstr>ЗНАНИЕ Повышение качества ЕНМО. Проблемы</vt:lpstr>
      <vt:lpstr>ЗНАНИЕ Повышение качества ЕНМО</vt:lpstr>
      <vt:lpstr>Презентация PowerPoint</vt:lpstr>
      <vt:lpstr>ЗНАНИЕ Интенсивы</vt:lpstr>
      <vt:lpstr>ЗНАНИЕ Профориентация</vt:lpstr>
      <vt:lpstr>ЗНАНИЕ Сотрудничество с  Минусинским педколледжем</vt:lpstr>
      <vt:lpstr>ЗНАНИЕ Агрокласс в Разъезженской СШ</vt:lpstr>
      <vt:lpstr>ЗНАНИЕ Цифровизация</vt:lpstr>
      <vt:lpstr>ЗНАНИЕ Задачи на новый учебный год:</vt:lpstr>
      <vt:lpstr>ВОСПИТАНИЕ</vt:lpstr>
      <vt:lpstr>ВОСПИТАНИЕ</vt:lpstr>
      <vt:lpstr>ВОСПИТАНИЕ Основные направления</vt:lpstr>
      <vt:lpstr>ВОСПИТАНИЕ</vt:lpstr>
      <vt:lpstr>ВОСПИТАНИЕ</vt:lpstr>
      <vt:lpstr>ВОСПИТАНИЕ</vt:lpstr>
      <vt:lpstr>ВОСПИТАНИЕ Вовлечение родителей:</vt:lpstr>
      <vt:lpstr>ВОСПИТАНИЕ Профилактическая работа:</vt:lpstr>
      <vt:lpstr>ВОСПИТАНИЕ</vt:lpstr>
      <vt:lpstr>РЕМОНТЫ И  ИНФРАСТРУКТУРА</vt:lpstr>
      <vt:lpstr>РЕМОНТЫ И  ИНФРАСТРУКТУРА</vt:lpstr>
      <vt:lpstr>РЕМОНТЫ И  ИНФРАСТРУКТУРА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Августовский педагогический совет</dc:title>
  <dc:creator>Пользователь Windows</dc:creator>
  <cp:lastModifiedBy>Пользователь Windows</cp:lastModifiedBy>
  <cp:revision>247</cp:revision>
  <cp:lastPrinted>2025-08-25T02:35:51Z</cp:lastPrinted>
  <dcterms:created xsi:type="dcterms:W3CDTF">2025-08-07T04:12:05Z</dcterms:created>
  <dcterms:modified xsi:type="dcterms:W3CDTF">2026-08-27T09:00:28Z</dcterms:modified>
</cp:coreProperties>
</file>